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  <p:sldMasterId id="2147483661" r:id="rId2"/>
  </p:sldMasterIdLst>
  <p:notesMasterIdLst>
    <p:notesMasterId r:id="rId25"/>
  </p:notesMasterIdLst>
  <p:sldIdLst>
    <p:sldId id="312" r:id="rId3"/>
    <p:sldId id="258" r:id="rId4"/>
    <p:sldId id="257" r:id="rId5"/>
    <p:sldId id="256" r:id="rId6"/>
    <p:sldId id="260" r:id="rId7"/>
    <p:sldId id="311" r:id="rId8"/>
    <p:sldId id="302" r:id="rId9"/>
    <p:sldId id="264" r:id="rId10"/>
    <p:sldId id="298" r:id="rId11"/>
    <p:sldId id="303" r:id="rId12"/>
    <p:sldId id="265" r:id="rId13"/>
    <p:sldId id="263" r:id="rId14"/>
    <p:sldId id="305" r:id="rId15"/>
    <p:sldId id="267" r:id="rId16"/>
    <p:sldId id="268" r:id="rId17"/>
    <p:sldId id="307" r:id="rId18"/>
    <p:sldId id="308" r:id="rId19"/>
    <p:sldId id="271" r:id="rId20"/>
    <p:sldId id="280" r:id="rId21"/>
    <p:sldId id="309" r:id="rId22"/>
    <p:sldId id="272" r:id="rId23"/>
    <p:sldId id="310" r:id="rId24"/>
  </p:sldIdLst>
  <p:sldSz cx="12192000" cy="6858000"/>
  <p:notesSz cx="6858000" cy="9144000"/>
  <p:embeddedFontLst>
    <p:embeddedFont>
      <p:font typeface="Cambria Math" panose="02040503050406030204" pitchFamily="18" charset="0"/>
      <p:regular r:id="rId26"/>
    </p:embeddedFont>
    <p:embeddedFont>
      <p:font typeface="等线" panose="020B0604020202020204" charset="-122"/>
      <p:regular r:id="rId27"/>
      <p:bold r:id="rId28"/>
    </p:embeddedFont>
    <p:embeddedFont>
      <p:font typeface="南构日漫风" panose="020B0604020202020204" charset="-122"/>
      <p:regular r:id="rId29"/>
    </p:embeddedFont>
    <p:embeddedFont>
      <p:font typeface="字魂7号-温暖童稚体" panose="00000500000000000000" charset="-122"/>
      <p:regular r:id="rId30"/>
    </p:embeddedFont>
    <p:embeddedFont>
      <p:font typeface="等线 Light" panose="020B0604020202020204" charset="-122"/>
      <p:regular r:id="rId31"/>
    </p:embeddedFont>
    <p:embeddedFont>
      <p:font typeface="Itim" panose="020B0604020202020204" charset="0"/>
      <p:regular r:id="rId32"/>
    </p:embeddedFont>
  </p:embeddedFontLst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81BD"/>
    <a:srgbClr val="EBE89B"/>
    <a:srgbClr val="BDE8CB"/>
    <a:srgbClr val="9900CC"/>
    <a:srgbClr val="FFFEF1"/>
    <a:srgbClr val="FF9699"/>
    <a:srgbClr val="E0B0F6"/>
    <a:srgbClr val="FFEE73"/>
    <a:srgbClr val="5AF2CA"/>
    <a:srgbClr val="FFA4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360" autoAdjust="0"/>
    <p:restoredTop sz="94301" autoAdjust="0"/>
  </p:normalViewPr>
  <p:slideViewPr>
    <p:cSldViewPr snapToGrid="0">
      <p:cViewPr varScale="1">
        <p:scale>
          <a:sx n="84" d="100"/>
          <a:sy n="84" d="100"/>
        </p:scale>
        <p:origin x="86" y="1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568805-E4A1-46DE-8408-151117233BB6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0E2B4A-6B57-4AEA-B597-E5F901FE94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9554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13794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620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11473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4050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7345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4340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73800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72122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88734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91831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915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2608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147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6857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3393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7904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016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5165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9742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8380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928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39F538-6E5F-4770-BCBA-4450A1F470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062F9F2-C5F5-4971-86CD-92D4CE3181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F4B3C-6ECF-48FA-87A3-EFC55CC69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98DC-ACB2-43CD-BEDD-2E6CAFDEF86A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AFF309-1AD3-4157-B56C-C353C95C4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F04160-C8EC-44B0-81B4-A07DF0DF9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06AF-12E3-4F34-BEE1-97676B36DA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243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5BDD46-ACFE-4E2D-8FB9-6ABDD44CF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CE0C9DD-6F98-4466-8D68-A2C520A2C7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5B964F-72E9-467D-94D9-B0040EA3D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98DC-ACB2-43CD-BEDD-2E6CAFDEF86A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8B9B66-6039-4A75-89C9-C7C42CE10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2FF120-4E08-41F2-ABBF-15D5FCDEE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06AF-12E3-4F34-BEE1-97676B36DA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7537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BC80C19-24DD-4D42-B805-8AC8DFF10B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054" b="6806"/>
          <a:stretch/>
        </p:blipFill>
        <p:spPr>
          <a:xfrm>
            <a:off x="0" y="-1"/>
            <a:ext cx="12178112" cy="6858001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18C309CF-1ADE-4546-AA41-E4158CEC71C1}"/>
              </a:ext>
            </a:extLst>
          </p:cNvPr>
          <p:cNvGrpSpPr/>
          <p:nvPr userDrawn="1"/>
        </p:nvGrpSpPr>
        <p:grpSpPr>
          <a:xfrm>
            <a:off x="-1917295" y="-3060292"/>
            <a:ext cx="17196626" cy="12868997"/>
            <a:chOff x="-1917295" y="-3060292"/>
            <a:chExt cx="17196626" cy="12868997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62C19A2A-EEFA-4343-BEBF-DAA9918FE05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112"/>
            <a:stretch/>
          </p:blipFill>
          <p:spPr>
            <a:xfrm rot="16200000">
              <a:off x="1755056" y="-3715570"/>
              <a:ext cx="9851926" cy="17196624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B93D2B4-3AEF-44DB-8821-0355C4B156A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823"/>
            <a:stretch/>
          </p:blipFill>
          <p:spPr>
            <a:xfrm rot="5400000" flipV="1">
              <a:off x="4959141" y="-9936728"/>
              <a:ext cx="3443751" cy="17196624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A6BEAF23-C642-4254-9988-AE4CE4C89B92}"/>
              </a:ext>
            </a:extLst>
          </p:cNvPr>
          <p:cNvSpPr/>
          <p:nvPr userDrawn="1"/>
        </p:nvSpPr>
        <p:spPr>
          <a:xfrm>
            <a:off x="-445154" y="-464942"/>
            <a:ext cx="89030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>
                <a:ln w="0"/>
                <a:solidFill>
                  <a:srgbClr val="BDE8C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arlotte" panose="02040603050506020204" pitchFamily="18" charset="0"/>
              </a:rPr>
              <a:t>KTUTS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E81859-7A25-4D9A-8B84-24EE2CDB3A35}"/>
              </a:ext>
            </a:extLst>
          </p:cNvPr>
          <p:cNvSpPr/>
          <p:nvPr userDrawn="1"/>
        </p:nvSpPr>
        <p:spPr>
          <a:xfrm>
            <a:off x="11575396" y="6701166"/>
            <a:ext cx="89030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>
                <a:ln w="0"/>
                <a:solidFill>
                  <a:srgbClr val="EBE89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arlott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221801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BC80C19-24DD-4D42-B805-8AC8DFF10B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054" b="6806"/>
          <a:stretch/>
        </p:blipFill>
        <p:spPr>
          <a:xfrm>
            <a:off x="464144" y="597309"/>
            <a:ext cx="11263712" cy="5663382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8776F264-089E-4D22-ADA8-0FCC1D50C93C}"/>
              </a:ext>
            </a:extLst>
          </p:cNvPr>
          <p:cNvGrpSpPr/>
          <p:nvPr userDrawn="1"/>
        </p:nvGrpSpPr>
        <p:grpSpPr>
          <a:xfrm>
            <a:off x="247650" y="-393249"/>
            <a:ext cx="11639549" cy="7415075"/>
            <a:chOff x="619267" y="-136987"/>
            <a:chExt cx="10933636" cy="6920110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B3E9675-8363-4A11-8A50-089F22CA85F9}"/>
                </a:ext>
              </a:extLst>
            </p:cNvPr>
            <p:cNvSpPr/>
            <p:nvPr/>
          </p:nvSpPr>
          <p:spPr>
            <a:xfrm>
              <a:off x="639096" y="538316"/>
              <a:ext cx="10913807" cy="5781368"/>
            </a:xfrm>
            <a:prstGeom prst="rect">
              <a:avLst/>
            </a:prstGeom>
            <a:solidFill>
              <a:srgbClr val="FFC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EC5CAB8-57BF-40CC-ABA0-A3C253E993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8432" y="3295132"/>
              <a:ext cx="2180131" cy="3487991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B07346B6-F4CE-4556-8AFF-A66F392A98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3001" y="2743201"/>
              <a:ext cx="2180131" cy="3772466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1EAE17BB-9010-4F4A-B850-D0319C4E72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603"/>
            <a:stretch/>
          </p:blipFill>
          <p:spPr>
            <a:xfrm>
              <a:off x="8947054" y="-136987"/>
              <a:ext cx="2180131" cy="3772466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D5B8AC3C-B164-40B5-90CF-4D401374FE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9267" y="658295"/>
              <a:ext cx="2180131" cy="217339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D35FB057-296C-49F3-992A-7F1368AA0C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08295" y="3506996"/>
              <a:ext cx="2180131" cy="2173398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DB1707B-D913-4D90-9E07-49968D1B82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03986" y="490814"/>
              <a:ext cx="2180131" cy="2173398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5642BDA-8FD9-4D1A-93ED-DCAF22626B4F}"/>
              </a:ext>
            </a:extLst>
          </p:cNvPr>
          <p:cNvSpPr/>
          <p:nvPr userDrawn="1"/>
        </p:nvSpPr>
        <p:spPr>
          <a:xfrm>
            <a:off x="209551" y="-46131"/>
            <a:ext cx="89030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>
                <a:ln w="0"/>
                <a:solidFill>
                  <a:srgbClr val="A381B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arlotte" panose="02040603050506020204" pitchFamily="18" charset="0"/>
              </a:rPr>
              <a:t>KTUTS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9593EBA-9EBE-4EB1-BCDD-D98A8FE70A40}"/>
              </a:ext>
            </a:extLst>
          </p:cNvPr>
          <p:cNvSpPr/>
          <p:nvPr userDrawn="1"/>
        </p:nvSpPr>
        <p:spPr>
          <a:xfrm>
            <a:off x="11017351" y="6422492"/>
            <a:ext cx="89030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>
                <a:ln w="0"/>
                <a:solidFill>
                  <a:srgbClr val="A381B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arlott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26790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สไลด์ชื่อเรื่อง">
    <p:bg>
      <p:bgPr>
        <a:solidFill>
          <a:srgbClr val="ECE2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21FE8347-1CCB-4BF8-944A-36A452D63E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914F9-34B9-4290-8B55-3D6EA89D2C0C}" type="datetimeFigureOut">
              <a:rPr kumimoji="0" lang="th-TH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10/04/66</a:t>
            </a:fld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67221B12-3948-4732-A4DD-C1F7D1471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EBE37A0D-CCE4-4A9C-97AF-DBEA3A87B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B6048-1DE1-4598-9344-915940F160B2}" type="slidenum">
              <a:rPr kumimoji="0" lang="th-TH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197" name="รูปแบบอิสระ: รูปร่าง 196">
            <a:extLst>
              <a:ext uri="{FF2B5EF4-FFF2-40B4-BE49-F238E27FC236}">
                <a16:creationId xmlns:a16="http://schemas.microsoft.com/office/drawing/2014/main" id="{8E6426C9-3557-4EB6-BA4A-4F0CAC8E797C}"/>
              </a:ext>
            </a:extLst>
          </p:cNvPr>
          <p:cNvSpPr/>
          <p:nvPr userDrawn="1"/>
        </p:nvSpPr>
        <p:spPr>
          <a:xfrm flipH="1">
            <a:off x="-4510962" y="1464982"/>
            <a:ext cx="5918479" cy="2984954"/>
          </a:xfrm>
          <a:custGeom>
            <a:avLst/>
            <a:gdLst>
              <a:gd name="connsiteX0" fmla="*/ 383972 w 12582719"/>
              <a:gd name="connsiteY0" fmla="*/ 865738 h 5187518"/>
              <a:gd name="connsiteX1" fmla="*/ 729412 w 12582719"/>
              <a:gd name="connsiteY1" fmla="*/ 398378 h 5187518"/>
              <a:gd name="connsiteX2" fmla="*/ 1125652 w 12582719"/>
              <a:gd name="connsiteY2" fmla="*/ 520298 h 5187518"/>
              <a:gd name="connsiteX3" fmla="*/ 1430452 w 12582719"/>
              <a:gd name="connsiteY3" fmla="*/ 388218 h 5187518"/>
              <a:gd name="connsiteX4" fmla="*/ 1968932 w 12582719"/>
              <a:gd name="connsiteY4" fmla="*/ 489818 h 5187518"/>
              <a:gd name="connsiteX5" fmla="*/ 2233092 w 12582719"/>
              <a:gd name="connsiteY5" fmla="*/ 347578 h 5187518"/>
              <a:gd name="connsiteX6" fmla="*/ 2771572 w 12582719"/>
              <a:gd name="connsiteY6" fmla="*/ 499978 h 5187518"/>
              <a:gd name="connsiteX7" fmla="*/ 3208452 w 12582719"/>
              <a:gd name="connsiteY7" fmla="*/ 337418 h 5187518"/>
              <a:gd name="connsiteX8" fmla="*/ 3635172 w 12582719"/>
              <a:gd name="connsiteY8" fmla="*/ 581258 h 5187518"/>
              <a:gd name="connsiteX9" fmla="*/ 4193972 w 12582719"/>
              <a:gd name="connsiteY9" fmla="*/ 327258 h 5187518"/>
              <a:gd name="connsiteX10" fmla="*/ 4376852 w 12582719"/>
              <a:gd name="connsiteY10" fmla="*/ 469498 h 5187518"/>
              <a:gd name="connsiteX11" fmla="*/ 5088052 w 12582719"/>
              <a:gd name="connsiteY11" fmla="*/ 317098 h 5187518"/>
              <a:gd name="connsiteX12" fmla="*/ 5250612 w 12582719"/>
              <a:gd name="connsiteY12" fmla="*/ 510138 h 5187518"/>
              <a:gd name="connsiteX13" fmla="*/ 5921172 w 12582719"/>
              <a:gd name="connsiteY13" fmla="*/ 367898 h 5187518"/>
              <a:gd name="connsiteX14" fmla="*/ 6307252 w 12582719"/>
              <a:gd name="connsiteY14" fmla="*/ 571098 h 5187518"/>
              <a:gd name="connsiteX15" fmla="*/ 6754292 w 12582719"/>
              <a:gd name="connsiteY15" fmla="*/ 306938 h 5187518"/>
              <a:gd name="connsiteX16" fmla="*/ 7282612 w 12582719"/>
              <a:gd name="connsiteY16" fmla="*/ 378058 h 5187518"/>
              <a:gd name="connsiteX17" fmla="*/ 7577252 w 12582719"/>
              <a:gd name="connsiteY17" fmla="*/ 185018 h 5187518"/>
              <a:gd name="connsiteX18" fmla="*/ 8024292 w 12582719"/>
              <a:gd name="connsiteY18" fmla="*/ 357738 h 5187518"/>
              <a:gd name="connsiteX19" fmla="*/ 8420532 w 12582719"/>
              <a:gd name="connsiteY19" fmla="*/ 174858 h 5187518"/>
              <a:gd name="connsiteX20" fmla="*/ 8847252 w 12582719"/>
              <a:gd name="connsiteY20" fmla="*/ 327258 h 5187518"/>
              <a:gd name="connsiteX21" fmla="*/ 9436532 w 12582719"/>
              <a:gd name="connsiteY21" fmla="*/ 134218 h 5187518"/>
              <a:gd name="connsiteX22" fmla="*/ 9853092 w 12582719"/>
              <a:gd name="connsiteY22" fmla="*/ 428858 h 5187518"/>
              <a:gd name="connsiteX23" fmla="*/ 10432212 w 12582719"/>
              <a:gd name="connsiteY23" fmla="*/ 215498 h 5187518"/>
              <a:gd name="connsiteX24" fmla="*/ 10747172 w 12582719"/>
              <a:gd name="connsiteY24" fmla="*/ 418698 h 5187518"/>
              <a:gd name="connsiteX25" fmla="*/ 11224692 w 12582719"/>
              <a:gd name="connsiteY25" fmla="*/ 174858 h 5187518"/>
              <a:gd name="connsiteX26" fmla="*/ 11580292 w 12582719"/>
              <a:gd name="connsiteY26" fmla="*/ 276458 h 5187518"/>
              <a:gd name="connsiteX27" fmla="*/ 12047652 w 12582719"/>
              <a:gd name="connsiteY27" fmla="*/ 124058 h 5187518"/>
              <a:gd name="connsiteX28" fmla="*/ 12301652 w 12582719"/>
              <a:gd name="connsiteY28" fmla="*/ 317098 h 5187518"/>
              <a:gd name="connsiteX29" fmla="*/ 12423572 w 12582719"/>
              <a:gd name="connsiteY29" fmla="*/ 205338 h 5187518"/>
              <a:gd name="connsiteX30" fmla="*/ 12575972 w 12582719"/>
              <a:gd name="connsiteY30" fmla="*/ 357738 h 5187518"/>
              <a:gd name="connsiteX31" fmla="*/ 12535332 w 12582719"/>
              <a:gd name="connsiteY31" fmla="*/ 4452218 h 5187518"/>
              <a:gd name="connsiteX32" fmla="*/ 12352452 w 12582719"/>
              <a:gd name="connsiteY32" fmla="*/ 4817978 h 5187518"/>
              <a:gd name="connsiteX33" fmla="*/ 11255172 w 12582719"/>
              <a:gd name="connsiteY33" fmla="*/ 4889098 h 5187518"/>
              <a:gd name="connsiteX34" fmla="*/ 983412 w 12582719"/>
              <a:gd name="connsiteY34" fmla="*/ 4889098 h 5187518"/>
              <a:gd name="connsiteX35" fmla="*/ 383972 w 12582719"/>
              <a:gd name="connsiteY35" fmla="*/ 865738 h 5187518"/>
              <a:gd name="connsiteX0" fmla="*/ 366373 w 12565120"/>
              <a:gd name="connsiteY0" fmla="*/ 865738 h 5013694"/>
              <a:gd name="connsiteX1" fmla="*/ 711813 w 12565120"/>
              <a:gd name="connsiteY1" fmla="*/ 398378 h 5013694"/>
              <a:gd name="connsiteX2" fmla="*/ 1108053 w 12565120"/>
              <a:gd name="connsiteY2" fmla="*/ 520298 h 5013694"/>
              <a:gd name="connsiteX3" fmla="*/ 1412853 w 12565120"/>
              <a:gd name="connsiteY3" fmla="*/ 388218 h 5013694"/>
              <a:gd name="connsiteX4" fmla="*/ 1951333 w 12565120"/>
              <a:gd name="connsiteY4" fmla="*/ 489818 h 5013694"/>
              <a:gd name="connsiteX5" fmla="*/ 2215493 w 12565120"/>
              <a:gd name="connsiteY5" fmla="*/ 347578 h 5013694"/>
              <a:gd name="connsiteX6" fmla="*/ 2753973 w 12565120"/>
              <a:gd name="connsiteY6" fmla="*/ 499978 h 5013694"/>
              <a:gd name="connsiteX7" fmla="*/ 3190853 w 12565120"/>
              <a:gd name="connsiteY7" fmla="*/ 337418 h 5013694"/>
              <a:gd name="connsiteX8" fmla="*/ 3617573 w 12565120"/>
              <a:gd name="connsiteY8" fmla="*/ 581258 h 5013694"/>
              <a:gd name="connsiteX9" fmla="*/ 4176373 w 12565120"/>
              <a:gd name="connsiteY9" fmla="*/ 327258 h 5013694"/>
              <a:gd name="connsiteX10" fmla="*/ 4359253 w 12565120"/>
              <a:gd name="connsiteY10" fmla="*/ 469498 h 5013694"/>
              <a:gd name="connsiteX11" fmla="*/ 5070453 w 12565120"/>
              <a:gd name="connsiteY11" fmla="*/ 317098 h 5013694"/>
              <a:gd name="connsiteX12" fmla="*/ 5233013 w 12565120"/>
              <a:gd name="connsiteY12" fmla="*/ 510138 h 5013694"/>
              <a:gd name="connsiteX13" fmla="*/ 5903573 w 12565120"/>
              <a:gd name="connsiteY13" fmla="*/ 367898 h 5013694"/>
              <a:gd name="connsiteX14" fmla="*/ 6289653 w 12565120"/>
              <a:gd name="connsiteY14" fmla="*/ 571098 h 5013694"/>
              <a:gd name="connsiteX15" fmla="*/ 6736693 w 12565120"/>
              <a:gd name="connsiteY15" fmla="*/ 306938 h 5013694"/>
              <a:gd name="connsiteX16" fmla="*/ 7265013 w 12565120"/>
              <a:gd name="connsiteY16" fmla="*/ 378058 h 5013694"/>
              <a:gd name="connsiteX17" fmla="*/ 7559653 w 12565120"/>
              <a:gd name="connsiteY17" fmla="*/ 185018 h 5013694"/>
              <a:gd name="connsiteX18" fmla="*/ 8006693 w 12565120"/>
              <a:gd name="connsiteY18" fmla="*/ 357738 h 5013694"/>
              <a:gd name="connsiteX19" fmla="*/ 8402933 w 12565120"/>
              <a:gd name="connsiteY19" fmla="*/ 174858 h 5013694"/>
              <a:gd name="connsiteX20" fmla="*/ 8829653 w 12565120"/>
              <a:gd name="connsiteY20" fmla="*/ 327258 h 5013694"/>
              <a:gd name="connsiteX21" fmla="*/ 9418933 w 12565120"/>
              <a:gd name="connsiteY21" fmla="*/ 134218 h 5013694"/>
              <a:gd name="connsiteX22" fmla="*/ 9835493 w 12565120"/>
              <a:gd name="connsiteY22" fmla="*/ 428858 h 5013694"/>
              <a:gd name="connsiteX23" fmla="*/ 10414613 w 12565120"/>
              <a:gd name="connsiteY23" fmla="*/ 215498 h 5013694"/>
              <a:gd name="connsiteX24" fmla="*/ 10729573 w 12565120"/>
              <a:gd name="connsiteY24" fmla="*/ 418698 h 5013694"/>
              <a:gd name="connsiteX25" fmla="*/ 11207093 w 12565120"/>
              <a:gd name="connsiteY25" fmla="*/ 174858 h 5013694"/>
              <a:gd name="connsiteX26" fmla="*/ 11562693 w 12565120"/>
              <a:gd name="connsiteY26" fmla="*/ 276458 h 5013694"/>
              <a:gd name="connsiteX27" fmla="*/ 12030053 w 12565120"/>
              <a:gd name="connsiteY27" fmla="*/ 124058 h 5013694"/>
              <a:gd name="connsiteX28" fmla="*/ 12284053 w 12565120"/>
              <a:gd name="connsiteY28" fmla="*/ 317098 h 5013694"/>
              <a:gd name="connsiteX29" fmla="*/ 12405973 w 12565120"/>
              <a:gd name="connsiteY29" fmla="*/ 205338 h 5013694"/>
              <a:gd name="connsiteX30" fmla="*/ 12558373 w 12565120"/>
              <a:gd name="connsiteY30" fmla="*/ 357738 h 5013694"/>
              <a:gd name="connsiteX31" fmla="*/ 12517733 w 12565120"/>
              <a:gd name="connsiteY31" fmla="*/ 4452218 h 5013694"/>
              <a:gd name="connsiteX32" fmla="*/ 12334853 w 12565120"/>
              <a:gd name="connsiteY32" fmla="*/ 4817978 h 5013694"/>
              <a:gd name="connsiteX33" fmla="*/ 11237573 w 12565120"/>
              <a:gd name="connsiteY33" fmla="*/ 4889098 h 5013694"/>
              <a:gd name="connsiteX34" fmla="*/ 965813 w 12565120"/>
              <a:gd name="connsiteY34" fmla="*/ 4889098 h 5013694"/>
              <a:gd name="connsiteX35" fmla="*/ 366373 w 12565120"/>
              <a:gd name="connsiteY35" fmla="*/ 3243178 h 5013694"/>
              <a:gd name="connsiteX36" fmla="*/ 366373 w 12565120"/>
              <a:gd name="connsiteY36" fmla="*/ 865738 h 5013694"/>
              <a:gd name="connsiteX0" fmla="*/ 339731 w 12538478"/>
              <a:gd name="connsiteY0" fmla="*/ 865738 h 4965347"/>
              <a:gd name="connsiteX1" fmla="*/ 685171 w 12538478"/>
              <a:gd name="connsiteY1" fmla="*/ 398378 h 4965347"/>
              <a:gd name="connsiteX2" fmla="*/ 1081411 w 12538478"/>
              <a:gd name="connsiteY2" fmla="*/ 520298 h 4965347"/>
              <a:gd name="connsiteX3" fmla="*/ 1386211 w 12538478"/>
              <a:gd name="connsiteY3" fmla="*/ 388218 h 4965347"/>
              <a:gd name="connsiteX4" fmla="*/ 1924691 w 12538478"/>
              <a:gd name="connsiteY4" fmla="*/ 489818 h 4965347"/>
              <a:gd name="connsiteX5" fmla="*/ 2188851 w 12538478"/>
              <a:gd name="connsiteY5" fmla="*/ 347578 h 4965347"/>
              <a:gd name="connsiteX6" fmla="*/ 2727331 w 12538478"/>
              <a:gd name="connsiteY6" fmla="*/ 499978 h 4965347"/>
              <a:gd name="connsiteX7" fmla="*/ 3164211 w 12538478"/>
              <a:gd name="connsiteY7" fmla="*/ 337418 h 4965347"/>
              <a:gd name="connsiteX8" fmla="*/ 3590931 w 12538478"/>
              <a:gd name="connsiteY8" fmla="*/ 581258 h 4965347"/>
              <a:gd name="connsiteX9" fmla="*/ 4149731 w 12538478"/>
              <a:gd name="connsiteY9" fmla="*/ 327258 h 4965347"/>
              <a:gd name="connsiteX10" fmla="*/ 4332611 w 12538478"/>
              <a:gd name="connsiteY10" fmla="*/ 469498 h 4965347"/>
              <a:gd name="connsiteX11" fmla="*/ 5043811 w 12538478"/>
              <a:gd name="connsiteY11" fmla="*/ 317098 h 4965347"/>
              <a:gd name="connsiteX12" fmla="*/ 5206371 w 12538478"/>
              <a:gd name="connsiteY12" fmla="*/ 510138 h 4965347"/>
              <a:gd name="connsiteX13" fmla="*/ 5876931 w 12538478"/>
              <a:gd name="connsiteY13" fmla="*/ 367898 h 4965347"/>
              <a:gd name="connsiteX14" fmla="*/ 6263011 w 12538478"/>
              <a:gd name="connsiteY14" fmla="*/ 571098 h 4965347"/>
              <a:gd name="connsiteX15" fmla="*/ 6710051 w 12538478"/>
              <a:gd name="connsiteY15" fmla="*/ 306938 h 4965347"/>
              <a:gd name="connsiteX16" fmla="*/ 7238371 w 12538478"/>
              <a:gd name="connsiteY16" fmla="*/ 378058 h 4965347"/>
              <a:gd name="connsiteX17" fmla="*/ 7533011 w 12538478"/>
              <a:gd name="connsiteY17" fmla="*/ 185018 h 4965347"/>
              <a:gd name="connsiteX18" fmla="*/ 7980051 w 12538478"/>
              <a:gd name="connsiteY18" fmla="*/ 357738 h 4965347"/>
              <a:gd name="connsiteX19" fmla="*/ 8376291 w 12538478"/>
              <a:gd name="connsiteY19" fmla="*/ 174858 h 4965347"/>
              <a:gd name="connsiteX20" fmla="*/ 8803011 w 12538478"/>
              <a:gd name="connsiteY20" fmla="*/ 327258 h 4965347"/>
              <a:gd name="connsiteX21" fmla="*/ 9392291 w 12538478"/>
              <a:gd name="connsiteY21" fmla="*/ 134218 h 4965347"/>
              <a:gd name="connsiteX22" fmla="*/ 9808851 w 12538478"/>
              <a:gd name="connsiteY22" fmla="*/ 428858 h 4965347"/>
              <a:gd name="connsiteX23" fmla="*/ 10387971 w 12538478"/>
              <a:gd name="connsiteY23" fmla="*/ 215498 h 4965347"/>
              <a:gd name="connsiteX24" fmla="*/ 10702931 w 12538478"/>
              <a:gd name="connsiteY24" fmla="*/ 418698 h 4965347"/>
              <a:gd name="connsiteX25" fmla="*/ 11180451 w 12538478"/>
              <a:gd name="connsiteY25" fmla="*/ 174858 h 4965347"/>
              <a:gd name="connsiteX26" fmla="*/ 11536051 w 12538478"/>
              <a:gd name="connsiteY26" fmla="*/ 276458 h 4965347"/>
              <a:gd name="connsiteX27" fmla="*/ 12003411 w 12538478"/>
              <a:gd name="connsiteY27" fmla="*/ 124058 h 4965347"/>
              <a:gd name="connsiteX28" fmla="*/ 12257411 w 12538478"/>
              <a:gd name="connsiteY28" fmla="*/ 317098 h 4965347"/>
              <a:gd name="connsiteX29" fmla="*/ 12379331 w 12538478"/>
              <a:gd name="connsiteY29" fmla="*/ 205338 h 4965347"/>
              <a:gd name="connsiteX30" fmla="*/ 12531731 w 12538478"/>
              <a:gd name="connsiteY30" fmla="*/ 357738 h 4965347"/>
              <a:gd name="connsiteX31" fmla="*/ 12491091 w 12538478"/>
              <a:gd name="connsiteY31" fmla="*/ 4452218 h 4965347"/>
              <a:gd name="connsiteX32" fmla="*/ 12308211 w 12538478"/>
              <a:gd name="connsiteY32" fmla="*/ 4817978 h 4965347"/>
              <a:gd name="connsiteX33" fmla="*/ 11210931 w 12538478"/>
              <a:gd name="connsiteY33" fmla="*/ 4889098 h 4965347"/>
              <a:gd name="connsiteX34" fmla="*/ 939171 w 12538478"/>
              <a:gd name="connsiteY34" fmla="*/ 4889098 h 4965347"/>
              <a:gd name="connsiteX35" fmla="*/ 400690 w 12538478"/>
              <a:gd name="connsiteY35" fmla="*/ 4828138 h 4965347"/>
              <a:gd name="connsiteX36" fmla="*/ 339731 w 12538478"/>
              <a:gd name="connsiteY36" fmla="*/ 3243178 h 4965347"/>
              <a:gd name="connsiteX37" fmla="*/ 339731 w 12538478"/>
              <a:gd name="connsiteY37" fmla="*/ 865738 h 4965347"/>
              <a:gd name="connsiteX0" fmla="*/ 366372 w 12565119"/>
              <a:gd name="connsiteY0" fmla="*/ 865738 h 4889101"/>
              <a:gd name="connsiteX1" fmla="*/ 711812 w 12565119"/>
              <a:gd name="connsiteY1" fmla="*/ 398378 h 4889101"/>
              <a:gd name="connsiteX2" fmla="*/ 1108052 w 12565119"/>
              <a:gd name="connsiteY2" fmla="*/ 520298 h 4889101"/>
              <a:gd name="connsiteX3" fmla="*/ 1412852 w 12565119"/>
              <a:gd name="connsiteY3" fmla="*/ 388218 h 4889101"/>
              <a:gd name="connsiteX4" fmla="*/ 1951332 w 12565119"/>
              <a:gd name="connsiteY4" fmla="*/ 489818 h 4889101"/>
              <a:gd name="connsiteX5" fmla="*/ 2215492 w 12565119"/>
              <a:gd name="connsiteY5" fmla="*/ 347578 h 4889101"/>
              <a:gd name="connsiteX6" fmla="*/ 2753972 w 12565119"/>
              <a:gd name="connsiteY6" fmla="*/ 499978 h 4889101"/>
              <a:gd name="connsiteX7" fmla="*/ 3190852 w 12565119"/>
              <a:gd name="connsiteY7" fmla="*/ 337418 h 4889101"/>
              <a:gd name="connsiteX8" fmla="*/ 3617572 w 12565119"/>
              <a:gd name="connsiteY8" fmla="*/ 581258 h 4889101"/>
              <a:gd name="connsiteX9" fmla="*/ 4176372 w 12565119"/>
              <a:gd name="connsiteY9" fmla="*/ 327258 h 4889101"/>
              <a:gd name="connsiteX10" fmla="*/ 4359252 w 12565119"/>
              <a:gd name="connsiteY10" fmla="*/ 469498 h 4889101"/>
              <a:gd name="connsiteX11" fmla="*/ 5070452 w 12565119"/>
              <a:gd name="connsiteY11" fmla="*/ 317098 h 4889101"/>
              <a:gd name="connsiteX12" fmla="*/ 5233012 w 12565119"/>
              <a:gd name="connsiteY12" fmla="*/ 510138 h 4889101"/>
              <a:gd name="connsiteX13" fmla="*/ 5903572 w 12565119"/>
              <a:gd name="connsiteY13" fmla="*/ 367898 h 4889101"/>
              <a:gd name="connsiteX14" fmla="*/ 6289652 w 12565119"/>
              <a:gd name="connsiteY14" fmla="*/ 571098 h 4889101"/>
              <a:gd name="connsiteX15" fmla="*/ 6736692 w 12565119"/>
              <a:gd name="connsiteY15" fmla="*/ 306938 h 4889101"/>
              <a:gd name="connsiteX16" fmla="*/ 7265012 w 12565119"/>
              <a:gd name="connsiteY16" fmla="*/ 378058 h 4889101"/>
              <a:gd name="connsiteX17" fmla="*/ 7559652 w 12565119"/>
              <a:gd name="connsiteY17" fmla="*/ 185018 h 4889101"/>
              <a:gd name="connsiteX18" fmla="*/ 8006692 w 12565119"/>
              <a:gd name="connsiteY18" fmla="*/ 357738 h 4889101"/>
              <a:gd name="connsiteX19" fmla="*/ 8402932 w 12565119"/>
              <a:gd name="connsiteY19" fmla="*/ 174858 h 4889101"/>
              <a:gd name="connsiteX20" fmla="*/ 8829652 w 12565119"/>
              <a:gd name="connsiteY20" fmla="*/ 327258 h 4889101"/>
              <a:gd name="connsiteX21" fmla="*/ 9418932 w 12565119"/>
              <a:gd name="connsiteY21" fmla="*/ 134218 h 4889101"/>
              <a:gd name="connsiteX22" fmla="*/ 9835492 w 12565119"/>
              <a:gd name="connsiteY22" fmla="*/ 428858 h 4889101"/>
              <a:gd name="connsiteX23" fmla="*/ 10414612 w 12565119"/>
              <a:gd name="connsiteY23" fmla="*/ 215498 h 4889101"/>
              <a:gd name="connsiteX24" fmla="*/ 10729572 w 12565119"/>
              <a:gd name="connsiteY24" fmla="*/ 418698 h 4889101"/>
              <a:gd name="connsiteX25" fmla="*/ 11207092 w 12565119"/>
              <a:gd name="connsiteY25" fmla="*/ 174858 h 4889101"/>
              <a:gd name="connsiteX26" fmla="*/ 11562692 w 12565119"/>
              <a:gd name="connsiteY26" fmla="*/ 276458 h 4889101"/>
              <a:gd name="connsiteX27" fmla="*/ 12030052 w 12565119"/>
              <a:gd name="connsiteY27" fmla="*/ 124058 h 4889101"/>
              <a:gd name="connsiteX28" fmla="*/ 12284052 w 12565119"/>
              <a:gd name="connsiteY28" fmla="*/ 317098 h 4889101"/>
              <a:gd name="connsiteX29" fmla="*/ 12405972 w 12565119"/>
              <a:gd name="connsiteY29" fmla="*/ 205338 h 4889101"/>
              <a:gd name="connsiteX30" fmla="*/ 12558372 w 12565119"/>
              <a:gd name="connsiteY30" fmla="*/ 357738 h 4889101"/>
              <a:gd name="connsiteX31" fmla="*/ 12517732 w 12565119"/>
              <a:gd name="connsiteY31" fmla="*/ 4452218 h 4889101"/>
              <a:gd name="connsiteX32" fmla="*/ 12334852 w 12565119"/>
              <a:gd name="connsiteY32" fmla="*/ 4817978 h 4889101"/>
              <a:gd name="connsiteX33" fmla="*/ 11237572 w 12565119"/>
              <a:gd name="connsiteY33" fmla="*/ 4889098 h 4889101"/>
              <a:gd name="connsiteX34" fmla="*/ 965812 w 12565119"/>
              <a:gd name="connsiteY34" fmla="*/ 4889098 h 4889101"/>
              <a:gd name="connsiteX35" fmla="*/ 366372 w 12565119"/>
              <a:gd name="connsiteY35" fmla="*/ 3243178 h 4889101"/>
              <a:gd name="connsiteX36" fmla="*/ 366372 w 12565119"/>
              <a:gd name="connsiteY36" fmla="*/ 865738 h 4889101"/>
              <a:gd name="connsiteX0" fmla="*/ 341162 w 12539909"/>
              <a:gd name="connsiteY0" fmla="*/ 865738 h 5011018"/>
              <a:gd name="connsiteX1" fmla="*/ 686602 w 12539909"/>
              <a:gd name="connsiteY1" fmla="*/ 398378 h 5011018"/>
              <a:gd name="connsiteX2" fmla="*/ 1082842 w 12539909"/>
              <a:gd name="connsiteY2" fmla="*/ 520298 h 5011018"/>
              <a:gd name="connsiteX3" fmla="*/ 1387642 w 12539909"/>
              <a:gd name="connsiteY3" fmla="*/ 388218 h 5011018"/>
              <a:gd name="connsiteX4" fmla="*/ 1926122 w 12539909"/>
              <a:gd name="connsiteY4" fmla="*/ 489818 h 5011018"/>
              <a:gd name="connsiteX5" fmla="*/ 2190282 w 12539909"/>
              <a:gd name="connsiteY5" fmla="*/ 347578 h 5011018"/>
              <a:gd name="connsiteX6" fmla="*/ 2728762 w 12539909"/>
              <a:gd name="connsiteY6" fmla="*/ 499978 h 5011018"/>
              <a:gd name="connsiteX7" fmla="*/ 3165642 w 12539909"/>
              <a:gd name="connsiteY7" fmla="*/ 337418 h 5011018"/>
              <a:gd name="connsiteX8" fmla="*/ 3592362 w 12539909"/>
              <a:gd name="connsiteY8" fmla="*/ 581258 h 5011018"/>
              <a:gd name="connsiteX9" fmla="*/ 4151162 w 12539909"/>
              <a:gd name="connsiteY9" fmla="*/ 327258 h 5011018"/>
              <a:gd name="connsiteX10" fmla="*/ 4334042 w 12539909"/>
              <a:gd name="connsiteY10" fmla="*/ 469498 h 5011018"/>
              <a:gd name="connsiteX11" fmla="*/ 5045242 w 12539909"/>
              <a:gd name="connsiteY11" fmla="*/ 317098 h 5011018"/>
              <a:gd name="connsiteX12" fmla="*/ 5207802 w 12539909"/>
              <a:gd name="connsiteY12" fmla="*/ 510138 h 5011018"/>
              <a:gd name="connsiteX13" fmla="*/ 5878362 w 12539909"/>
              <a:gd name="connsiteY13" fmla="*/ 367898 h 5011018"/>
              <a:gd name="connsiteX14" fmla="*/ 6264442 w 12539909"/>
              <a:gd name="connsiteY14" fmla="*/ 571098 h 5011018"/>
              <a:gd name="connsiteX15" fmla="*/ 6711482 w 12539909"/>
              <a:gd name="connsiteY15" fmla="*/ 306938 h 5011018"/>
              <a:gd name="connsiteX16" fmla="*/ 7239802 w 12539909"/>
              <a:gd name="connsiteY16" fmla="*/ 378058 h 5011018"/>
              <a:gd name="connsiteX17" fmla="*/ 7534442 w 12539909"/>
              <a:gd name="connsiteY17" fmla="*/ 185018 h 5011018"/>
              <a:gd name="connsiteX18" fmla="*/ 7981482 w 12539909"/>
              <a:gd name="connsiteY18" fmla="*/ 357738 h 5011018"/>
              <a:gd name="connsiteX19" fmla="*/ 8377722 w 12539909"/>
              <a:gd name="connsiteY19" fmla="*/ 174858 h 5011018"/>
              <a:gd name="connsiteX20" fmla="*/ 8804442 w 12539909"/>
              <a:gd name="connsiteY20" fmla="*/ 327258 h 5011018"/>
              <a:gd name="connsiteX21" fmla="*/ 9393722 w 12539909"/>
              <a:gd name="connsiteY21" fmla="*/ 134218 h 5011018"/>
              <a:gd name="connsiteX22" fmla="*/ 9810282 w 12539909"/>
              <a:gd name="connsiteY22" fmla="*/ 428858 h 5011018"/>
              <a:gd name="connsiteX23" fmla="*/ 10389402 w 12539909"/>
              <a:gd name="connsiteY23" fmla="*/ 215498 h 5011018"/>
              <a:gd name="connsiteX24" fmla="*/ 10704362 w 12539909"/>
              <a:gd name="connsiteY24" fmla="*/ 418698 h 5011018"/>
              <a:gd name="connsiteX25" fmla="*/ 11181882 w 12539909"/>
              <a:gd name="connsiteY25" fmla="*/ 174858 h 5011018"/>
              <a:gd name="connsiteX26" fmla="*/ 11537482 w 12539909"/>
              <a:gd name="connsiteY26" fmla="*/ 276458 h 5011018"/>
              <a:gd name="connsiteX27" fmla="*/ 12004842 w 12539909"/>
              <a:gd name="connsiteY27" fmla="*/ 124058 h 5011018"/>
              <a:gd name="connsiteX28" fmla="*/ 12258842 w 12539909"/>
              <a:gd name="connsiteY28" fmla="*/ 317098 h 5011018"/>
              <a:gd name="connsiteX29" fmla="*/ 12380762 w 12539909"/>
              <a:gd name="connsiteY29" fmla="*/ 205338 h 5011018"/>
              <a:gd name="connsiteX30" fmla="*/ 12533162 w 12539909"/>
              <a:gd name="connsiteY30" fmla="*/ 357738 h 5011018"/>
              <a:gd name="connsiteX31" fmla="*/ 12492522 w 12539909"/>
              <a:gd name="connsiteY31" fmla="*/ 4452218 h 5011018"/>
              <a:gd name="connsiteX32" fmla="*/ 12309642 w 12539909"/>
              <a:gd name="connsiteY32" fmla="*/ 4817978 h 5011018"/>
              <a:gd name="connsiteX33" fmla="*/ 11212362 w 12539909"/>
              <a:gd name="connsiteY33" fmla="*/ 4889098 h 5011018"/>
              <a:gd name="connsiteX34" fmla="*/ 981242 w 12539909"/>
              <a:gd name="connsiteY34" fmla="*/ 5011018 h 5011018"/>
              <a:gd name="connsiteX35" fmla="*/ 341162 w 12539909"/>
              <a:gd name="connsiteY35" fmla="*/ 3243178 h 5011018"/>
              <a:gd name="connsiteX36" fmla="*/ 341162 w 12539909"/>
              <a:gd name="connsiteY36" fmla="*/ 865738 h 5011018"/>
              <a:gd name="connsiteX0" fmla="*/ 348362 w 12547109"/>
              <a:gd name="connsiteY0" fmla="*/ 865738 h 5011018"/>
              <a:gd name="connsiteX1" fmla="*/ 693802 w 12547109"/>
              <a:gd name="connsiteY1" fmla="*/ 398378 h 5011018"/>
              <a:gd name="connsiteX2" fmla="*/ 1090042 w 12547109"/>
              <a:gd name="connsiteY2" fmla="*/ 520298 h 5011018"/>
              <a:gd name="connsiteX3" fmla="*/ 1394842 w 12547109"/>
              <a:gd name="connsiteY3" fmla="*/ 388218 h 5011018"/>
              <a:gd name="connsiteX4" fmla="*/ 1933322 w 12547109"/>
              <a:gd name="connsiteY4" fmla="*/ 489818 h 5011018"/>
              <a:gd name="connsiteX5" fmla="*/ 2197482 w 12547109"/>
              <a:gd name="connsiteY5" fmla="*/ 347578 h 5011018"/>
              <a:gd name="connsiteX6" fmla="*/ 2735962 w 12547109"/>
              <a:gd name="connsiteY6" fmla="*/ 499978 h 5011018"/>
              <a:gd name="connsiteX7" fmla="*/ 3172842 w 12547109"/>
              <a:gd name="connsiteY7" fmla="*/ 337418 h 5011018"/>
              <a:gd name="connsiteX8" fmla="*/ 3599562 w 12547109"/>
              <a:gd name="connsiteY8" fmla="*/ 581258 h 5011018"/>
              <a:gd name="connsiteX9" fmla="*/ 4158362 w 12547109"/>
              <a:gd name="connsiteY9" fmla="*/ 327258 h 5011018"/>
              <a:gd name="connsiteX10" fmla="*/ 4341242 w 12547109"/>
              <a:gd name="connsiteY10" fmla="*/ 469498 h 5011018"/>
              <a:gd name="connsiteX11" fmla="*/ 5052442 w 12547109"/>
              <a:gd name="connsiteY11" fmla="*/ 317098 h 5011018"/>
              <a:gd name="connsiteX12" fmla="*/ 5215002 w 12547109"/>
              <a:gd name="connsiteY12" fmla="*/ 510138 h 5011018"/>
              <a:gd name="connsiteX13" fmla="*/ 5885562 w 12547109"/>
              <a:gd name="connsiteY13" fmla="*/ 367898 h 5011018"/>
              <a:gd name="connsiteX14" fmla="*/ 6271642 w 12547109"/>
              <a:gd name="connsiteY14" fmla="*/ 571098 h 5011018"/>
              <a:gd name="connsiteX15" fmla="*/ 6718682 w 12547109"/>
              <a:gd name="connsiteY15" fmla="*/ 306938 h 5011018"/>
              <a:gd name="connsiteX16" fmla="*/ 7247002 w 12547109"/>
              <a:gd name="connsiteY16" fmla="*/ 378058 h 5011018"/>
              <a:gd name="connsiteX17" fmla="*/ 7541642 w 12547109"/>
              <a:gd name="connsiteY17" fmla="*/ 185018 h 5011018"/>
              <a:gd name="connsiteX18" fmla="*/ 7988682 w 12547109"/>
              <a:gd name="connsiteY18" fmla="*/ 357738 h 5011018"/>
              <a:gd name="connsiteX19" fmla="*/ 8384922 w 12547109"/>
              <a:gd name="connsiteY19" fmla="*/ 174858 h 5011018"/>
              <a:gd name="connsiteX20" fmla="*/ 8811642 w 12547109"/>
              <a:gd name="connsiteY20" fmla="*/ 327258 h 5011018"/>
              <a:gd name="connsiteX21" fmla="*/ 9400922 w 12547109"/>
              <a:gd name="connsiteY21" fmla="*/ 134218 h 5011018"/>
              <a:gd name="connsiteX22" fmla="*/ 9817482 w 12547109"/>
              <a:gd name="connsiteY22" fmla="*/ 428858 h 5011018"/>
              <a:gd name="connsiteX23" fmla="*/ 10396602 w 12547109"/>
              <a:gd name="connsiteY23" fmla="*/ 215498 h 5011018"/>
              <a:gd name="connsiteX24" fmla="*/ 10711562 w 12547109"/>
              <a:gd name="connsiteY24" fmla="*/ 418698 h 5011018"/>
              <a:gd name="connsiteX25" fmla="*/ 11189082 w 12547109"/>
              <a:gd name="connsiteY25" fmla="*/ 174858 h 5011018"/>
              <a:gd name="connsiteX26" fmla="*/ 11544682 w 12547109"/>
              <a:gd name="connsiteY26" fmla="*/ 276458 h 5011018"/>
              <a:gd name="connsiteX27" fmla="*/ 12012042 w 12547109"/>
              <a:gd name="connsiteY27" fmla="*/ 124058 h 5011018"/>
              <a:gd name="connsiteX28" fmla="*/ 12266042 w 12547109"/>
              <a:gd name="connsiteY28" fmla="*/ 317098 h 5011018"/>
              <a:gd name="connsiteX29" fmla="*/ 12387962 w 12547109"/>
              <a:gd name="connsiteY29" fmla="*/ 205338 h 5011018"/>
              <a:gd name="connsiteX30" fmla="*/ 12540362 w 12547109"/>
              <a:gd name="connsiteY30" fmla="*/ 357738 h 5011018"/>
              <a:gd name="connsiteX31" fmla="*/ 12499722 w 12547109"/>
              <a:gd name="connsiteY31" fmla="*/ 4452218 h 5011018"/>
              <a:gd name="connsiteX32" fmla="*/ 12316842 w 12547109"/>
              <a:gd name="connsiteY32" fmla="*/ 4817978 h 5011018"/>
              <a:gd name="connsiteX33" fmla="*/ 11219562 w 12547109"/>
              <a:gd name="connsiteY33" fmla="*/ 4889098 h 5011018"/>
              <a:gd name="connsiteX34" fmla="*/ 988442 w 12547109"/>
              <a:gd name="connsiteY34" fmla="*/ 5011018 h 5011018"/>
              <a:gd name="connsiteX35" fmla="*/ 328042 w 12547109"/>
              <a:gd name="connsiteY35" fmla="*/ 4655418 h 5011018"/>
              <a:gd name="connsiteX36" fmla="*/ 348362 w 12547109"/>
              <a:gd name="connsiteY36" fmla="*/ 3243178 h 5011018"/>
              <a:gd name="connsiteX37" fmla="*/ 348362 w 12547109"/>
              <a:gd name="connsiteY37" fmla="*/ 865738 h 5011018"/>
              <a:gd name="connsiteX0" fmla="*/ 326429 w 12525176"/>
              <a:gd name="connsiteY0" fmla="*/ 865738 h 5011018"/>
              <a:gd name="connsiteX1" fmla="*/ 671869 w 12525176"/>
              <a:gd name="connsiteY1" fmla="*/ 398378 h 5011018"/>
              <a:gd name="connsiteX2" fmla="*/ 1068109 w 12525176"/>
              <a:gd name="connsiteY2" fmla="*/ 520298 h 5011018"/>
              <a:gd name="connsiteX3" fmla="*/ 1372909 w 12525176"/>
              <a:gd name="connsiteY3" fmla="*/ 388218 h 5011018"/>
              <a:gd name="connsiteX4" fmla="*/ 1911389 w 12525176"/>
              <a:gd name="connsiteY4" fmla="*/ 489818 h 5011018"/>
              <a:gd name="connsiteX5" fmla="*/ 2175549 w 12525176"/>
              <a:gd name="connsiteY5" fmla="*/ 347578 h 5011018"/>
              <a:gd name="connsiteX6" fmla="*/ 2714029 w 12525176"/>
              <a:gd name="connsiteY6" fmla="*/ 499978 h 5011018"/>
              <a:gd name="connsiteX7" fmla="*/ 3150909 w 12525176"/>
              <a:gd name="connsiteY7" fmla="*/ 337418 h 5011018"/>
              <a:gd name="connsiteX8" fmla="*/ 3577629 w 12525176"/>
              <a:gd name="connsiteY8" fmla="*/ 581258 h 5011018"/>
              <a:gd name="connsiteX9" fmla="*/ 4136429 w 12525176"/>
              <a:gd name="connsiteY9" fmla="*/ 327258 h 5011018"/>
              <a:gd name="connsiteX10" fmla="*/ 4319309 w 12525176"/>
              <a:gd name="connsiteY10" fmla="*/ 469498 h 5011018"/>
              <a:gd name="connsiteX11" fmla="*/ 5030509 w 12525176"/>
              <a:gd name="connsiteY11" fmla="*/ 317098 h 5011018"/>
              <a:gd name="connsiteX12" fmla="*/ 5193069 w 12525176"/>
              <a:gd name="connsiteY12" fmla="*/ 510138 h 5011018"/>
              <a:gd name="connsiteX13" fmla="*/ 5863629 w 12525176"/>
              <a:gd name="connsiteY13" fmla="*/ 367898 h 5011018"/>
              <a:gd name="connsiteX14" fmla="*/ 6249709 w 12525176"/>
              <a:gd name="connsiteY14" fmla="*/ 571098 h 5011018"/>
              <a:gd name="connsiteX15" fmla="*/ 6696749 w 12525176"/>
              <a:gd name="connsiteY15" fmla="*/ 306938 h 5011018"/>
              <a:gd name="connsiteX16" fmla="*/ 7225069 w 12525176"/>
              <a:gd name="connsiteY16" fmla="*/ 378058 h 5011018"/>
              <a:gd name="connsiteX17" fmla="*/ 7519709 w 12525176"/>
              <a:gd name="connsiteY17" fmla="*/ 185018 h 5011018"/>
              <a:gd name="connsiteX18" fmla="*/ 7966749 w 12525176"/>
              <a:gd name="connsiteY18" fmla="*/ 357738 h 5011018"/>
              <a:gd name="connsiteX19" fmla="*/ 8362989 w 12525176"/>
              <a:gd name="connsiteY19" fmla="*/ 174858 h 5011018"/>
              <a:gd name="connsiteX20" fmla="*/ 8789709 w 12525176"/>
              <a:gd name="connsiteY20" fmla="*/ 327258 h 5011018"/>
              <a:gd name="connsiteX21" fmla="*/ 9378989 w 12525176"/>
              <a:gd name="connsiteY21" fmla="*/ 134218 h 5011018"/>
              <a:gd name="connsiteX22" fmla="*/ 9795549 w 12525176"/>
              <a:gd name="connsiteY22" fmla="*/ 428858 h 5011018"/>
              <a:gd name="connsiteX23" fmla="*/ 10374669 w 12525176"/>
              <a:gd name="connsiteY23" fmla="*/ 215498 h 5011018"/>
              <a:gd name="connsiteX24" fmla="*/ 10689629 w 12525176"/>
              <a:gd name="connsiteY24" fmla="*/ 418698 h 5011018"/>
              <a:gd name="connsiteX25" fmla="*/ 11167149 w 12525176"/>
              <a:gd name="connsiteY25" fmla="*/ 174858 h 5011018"/>
              <a:gd name="connsiteX26" fmla="*/ 11522749 w 12525176"/>
              <a:gd name="connsiteY26" fmla="*/ 276458 h 5011018"/>
              <a:gd name="connsiteX27" fmla="*/ 11990109 w 12525176"/>
              <a:gd name="connsiteY27" fmla="*/ 124058 h 5011018"/>
              <a:gd name="connsiteX28" fmla="*/ 12244109 w 12525176"/>
              <a:gd name="connsiteY28" fmla="*/ 317098 h 5011018"/>
              <a:gd name="connsiteX29" fmla="*/ 12366029 w 12525176"/>
              <a:gd name="connsiteY29" fmla="*/ 205338 h 5011018"/>
              <a:gd name="connsiteX30" fmla="*/ 12518429 w 12525176"/>
              <a:gd name="connsiteY30" fmla="*/ 357738 h 5011018"/>
              <a:gd name="connsiteX31" fmla="*/ 12477789 w 12525176"/>
              <a:gd name="connsiteY31" fmla="*/ 4452218 h 5011018"/>
              <a:gd name="connsiteX32" fmla="*/ 12294909 w 12525176"/>
              <a:gd name="connsiteY32" fmla="*/ 4817978 h 5011018"/>
              <a:gd name="connsiteX33" fmla="*/ 11197629 w 12525176"/>
              <a:gd name="connsiteY33" fmla="*/ 4889098 h 5011018"/>
              <a:gd name="connsiteX34" fmla="*/ 966509 w 12525176"/>
              <a:gd name="connsiteY34" fmla="*/ 5011018 h 5011018"/>
              <a:gd name="connsiteX35" fmla="*/ 306109 w 12525176"/>
              <a:gd name="connsiteY35" fmla="*/ 4655418 h 5011018"/>
              <a:gd name="connsiteX36" fmla="*/ 326429 w 12525176"/>
              <a:gd name="connsiteY36" fmla="*/ 3243178 h 5011018"/>
              <a:gd name="connsiteX37" fmla="*/ 326429 w 12525176"/>
              <a:gd name="connsiteY37" fmla="*/ 865738 h 5011018"/>
              <a:gd name="connsiteX0" fmla="*/ 339065 w 12537812"/>
              <a:gd name="connsiteY0" fmla="*/ 865738 h 5011018"/>
              <a:gd name="connsiteX1" fmla="*/ 684505 w 12537812"/>
              <a:gd name="connsiteY1" fmla="*/ 398378 h 5011018"/>
              <a:gd name="connsiteX2" fmla="*/ 1080745 w 12537812"/>
              <a:gd name="connsiteY2" fmla="*/ 520298 h 5011018"/>
              <a:gd name="connsiteX3" fmla="*/ 1385545 w 12537812"/>
              <a:gd name="connsiteY3" fmla="*/ 388218 h 5011018"/>
              <a:gd name="connsiteX4" fmla="*/ 1924025 w 12537812"/>
              <a:gd name="connsiteY4" fmla="*/ 489818 h 5011018"/>
              <a:gd name="connsiteX5" fmla="*/ 2188185 w 12537812"/>
              <a:gd name="connsiteY5" fmla="*/ 347578 h 5011018"/>
              <a:gd name="connsiteX6" fmla="*/ 2726665 w 12537812"/>
              <a:gd name="connsiteY6" fmla="*/ 499978 h 5011018"/>
              <a:gd name="connsiteX7" fmla="*/ 3163545 w 12537812"/>
              <a:gd name="connsiteY7" fmla="*/ 337418 h 5011018"/>
              <a:gd name="connsiteX8" fmla="*/ 3590265 w 12537812"/>
              <a:gd name="connsiteY8" fmla="*/ 581258 h 5011018"/>
              <a:gd name="connsiteX9" fmla="*/ 4149065 w 12537812"/>
              <a:gd name="connsiteY9" fmla="*/ 327258 h 5011018"/>
              <a:gd name="connsiteX10" fmla="*/ 4331945 w 12537812"/>
              <a:gd name="connsiteY10" fmla="*/ 469498 h 5011018"/>
              <a:gd name="connsiteX11" fmla="*/ 5043145 w 12537812"/>
              <a:gd name="connsiteY11" fmla="*/ 317098 h 5011018"/>
              <a:gd name="connsiteX12" fmla="*/ 5205705 w 12537812"/>
              <a:gd name="connsiteY12" fmla="*/ 510138 h 5011018"/>
              <a:gd name="connsiteX13" fmla="*/ 5876265 w 12537812"/>
              <a:gd name="connsiteY13" fmla="*/ 367898 h 5011018"/>
              <a:gd name="connsiteX14" fmla="*/ 6262345 w 12537812"/>
              <a:gd name="connsiteY14" fmla="*/ 571098 h 5011018"/>
              <a:gd name="connsiteX15" fmla="*/ 6709385 w 12537812"/>
              <a:gd name="connsiteY15" fmla="*/ 306938 h 5011018"/>
              <a:gd name="connsiteX16" fmla="*/ 7237705 w 12537812"/>
              <a:gd name="connsiteY16" fmla="*/ 378058 h 5011018"/>
              <a:gd name="connsiteX17" fmla="*/ 7532345 w 12537812"/>
              <a:gd name="connsiteY17" fmla="*/ 185018 h 5011018"/>
              <a:gd name="connsiteX18" fmla="*/ 7979385 w 12537812"/>
              <a:gd name="connsiteY18" fmla="*/ 357738 h 5011018"/>
              <a:gd name="connsiteX19" fmla="*/ 8375625 w 12537812"/>
              <a:gd name="connsiteY19" fmla="*/ 174858 h 5011018"/>
              <a:gd name="connsiteX20" fmla="*/ 8802345 w 12537812"/>
              <a:gd name="connsiteY20" fmla="*/ 327258 h 5011018"/>
              <a:gd name="connsiteX21" fmla="*/ 9391625 w 12537812"/>
              <a:gd name="connsiteY21" fmla="*/ 134218 h 5011018"/>
              <a:gd name="connsiteX22" fmla="*/ 9808185 w 12537812"/>
              <a:gd name="connsiteY22" fmla="*/ 428858 h 5011018"/>
              <a:gd name="connsiteX23" fmla="*/ 10387305 w 12537812"/>
              <a:gd name="connsiteY23" fmla="*/ 215498 h 5011018"/>
              <a:gd name="connsiteX24" fmla="*/ 10702265 w 12537812"/>
              <a:gd name="connsiteY24" fmla="*/ 418698 h 5011018"/>
              <a:gd name="connsiteX25" fmla="*/ 11179785 w 12537812"/>
              <a:gd name="connsiteY25" fmla="*/ 174858 h 5011018"/>
              <a:gd name="connsiteX26" fmla="*/ 11535385 w 12537812"/>
              <a:gd name="connsiteY26" fmla="*/ 276458 h 5011018"/>
              <a:gd name="connsiteX27" fmla="*/ 12002745 w 12537812"/>
              <a:gd name="connsiteY27" fmla="*/ 124058 h 5011018"/>
              <a:gd name="connsiteX28" fmla="*/ 12256745 w 12537812"/>
              <a:gd name="connsiteY28" fmla="*/ 317098 h 5011018"/>
              <a:gd name="connsiteX29" fmla="*/ 12378665 w 12537812"/>
              <a:gd name="connsiteY29" fmla="*/ 205338 h 5011018"/>
              <a:gd name="connsiteX30" fmla="*/ 12531065 w 12537812"/>
              <a:gd name="connsiteY30" fmla="*/ 357738 h 5011018"/>
              <a:gd name="connsiteX31" fmla="*/ 12490425 w 12537812"/>
              <a:gd name="connsiteY31" fmla="*/ 4452218 h 5011018"/>
              <a:gd name="connsiteX32" fmla="*/ 12307545 w 12537812"/>
              <a:gd name="connsiteY32" fmla="*/ 4817978 h 5011018"/>
              <a:gd name="connsiteX33" fmla="*/ 11210265 w 12537812"/>
              <a:gd name="connsiteY33" fmla="*/ 4889098 h 5011018"/>
              <a:gd name="connsiteX34" fmla="*/ 979145 w 12537812"/>
              <a:gd name="connsiteY34" fmla="*/ 5011018 h 5011018"/>
              <a:gd name="connsiteX35" fmla="*/ 339065 w 12537812"/>
              <a:gd name="connsiteY35" fmla="*/ 3243178 h 5011018"/>
              <a:gd name="connsiteX36" fmla="*/ 339065 w 12537812"/>
              <a:gd name="connsiteY36" fmla="*/ 865738 h 5011018"/>
              <a:gd name="connsiteX0" fmla="*/ 367294 w 12566041"/>
              <a:gd name="connsiteY0" fmla="*/ 865738 h 5112603"/>
              <a:gd name="connsiteX1" fmla="*/ 712734 w 12566041"/>
              <a:gd name="connsiteY1" fmla="*/ 398378 h 5112603"/>
              <a:gd name="connsiteX2" fmla="*/ 1108974 w 12566041"/>
              <a:gd name="connsiteY2" fmla="*/ 520298 h 5112603"/>
              <a:gd name="connsiteX3" fmla="*/ 1413774 w 12566041"/>
              <a:gd name="connsiteY3" fmla="*/ 388218 h 5112603"/>
              <a:gd name="connsiteX4" fmla="*/ 1952254 w 12566041"/>
              <a:gd name="connsiteY4" fmla="*/ 489818 h 5112603"/>
              <a:gd name="connsiteX5" fmla="*/ 2216414 w 12566041"/>
              <a:gd name="connsiteY5" fmla="*/ 347578 h 5112603"/>
              <a:gd name="connsiteX6" fmla="*/ 2754894 w 12566041"/>
              <a:gd name="connsiteY6" fmla="*/ 499978 h 5112603"/>
              <a:gd name="connsiteX7" fmla="*/ 3191774 w 12566041"/>
              <a:gd name="connsiteY7" fmla="*/ 337418 h 5112603"/>
              <a:gd name="connsiteX8" fmla="*/ 3618494 w 12566041"/>
              <a:gd name="connsiteY8" fmla="*/ 581258 h 5112603"/>
              <a:gd name="connsiteX9" fmla="*/ 4177294 w 12566041"/>
              <a:gd name="connsiteY9" fmla="*/ 327258 h 5112603"/>
              <a:gd name="connsiteX10" fmla="*/ 4360174 w 12566041"/>
              <a:gd name="connsiteY10" fmla="*/ 469498 h 5112603"/>
              <a:gd name="connsiteX11" fmla="*/ 5071374 w 12566041"/>
              <a:gd name="connsiteY11" fmla="*/ 317098 h 5112603"/>
              <a:gd name="connsiteX12" fmla="*/ 5233934 w 12566041"/>
              <a:gd name="connsiteY12" fmla="*/ 510138 h 5112603"/>
              <a:gd name="connsiteX13" fmla="*/ 5904494 w 12566041"/>
              <a:gd name="connsiteY13" fmla="*/ 367898 h 5112603"/>
              <a:gd name="connsiteX14" fmla="*/ 6290574 w 12566041"/>
              <a:gd name="connsiteY14" fmla="*/ 571098 h 5112603"/>
              <a:gd name="connsiteX15" fmla="*/ 6737614 w 12566041"/>
              <a:gd name="connsiteY15" fmla="*/ 306938 h 5112603"/>
              <a:gd name="connsiteX16" fmla="*/ 7265934 w 12566041"/>
              <a:gd name="connsiteY16" fmla="*/ 378058 h 5112603"/>
              <a:gd name="connsiteX17" fmla="*/ 7560574 w 12566041"/>
              <a:gd name="connsiteY17" fmla="*/ 185018 h 5112603"/>
              <a:gd name="connsiteX18" fmla="*/ 8007614 w 12566041"/>
              <a:gd name="connsiteY18" fmla="*/ 357738 h 5112603"/>
              <a:gd name="connsiteX19" fmla="*/ 8403854 w 12566041"/>
              <a:gd name="connsiteY19" fmla="*/ 174858 h 5112603"/>
              <a:gd name="connsiteX20" fmla="*/ 8830574 w 12566041"/>
              <a:gd name="connsiteY20" fmla="*/ 327258 h 5112603"/>
              <a:gd name="connsiteX21" fmla="*/ 9419854 w 12566041"/>
              <a:gd name="connsiteY21" fmla="*/ 134218 h 5112603"/>
              <a:gd name="connsiteX22" fmla="*/ 9836414 w 12566041"/>
              <a:gd name="connsiteY22" fmla="*/ 428858 h 5112603"/>
              <a:gd name="connsiteX23" fmla="*/ 10415534 w 12566041"/>
              <a:gd name="connsiteY23" fmla="*/ 215498 h 5112603"/>
              <a:gd name="connsiteX24" fmla="*/ 10730494 w 12566041"/>
              <a:gd name="connsiteY24" fmla="*/ 418698 h 5112603"/>
              <a:gd name="connsiteX25" fmla="*/ 11208014 w 12566041"/>
              <a:gd name="connsiteY25" fmla="*/ 174858 h 5112603"/>
              <a:gd name="connsiteX26" fmla="*/ 11563614 w 12566041"/>
              <a:gd name="connsiteY26" fmla="*/ 276458 h 5112603"/>
              <a:gd name="connsiteX27" fmla="*/ 12030974 w 12566041"/>
              <a:gd name="connsiteY27" fmla="*/ 124058 h 5112603"/>
              <a:gd name="connsiteX28" fmla="*/ 12284974 w 12566041"/>
              <a:gd name="connsiteY28" fmla="*/ 317098 h 5112603"/>
              <a:gd name="connsiteX29" fmla="*/ 12406894 w 12566041"/>
              <a:gd name="connsiteY29" fmla="*/ 205338 h 5112603"/>
              <a:gd name="connsiteX30" fmla="*/ 12559294 w 12566041"/>
              <a:gd name="connsiteY30" fmla="*/ 357738 h 5112603"/>
              <a:gd name="connsiteX31" fmla="*/ 12518654 w 12566041"/>
              <a:gd name="connsiteY31" fmla="*/ 4452218 h 5112603"/>
              <a:gd name="connsiteX32" fmla="*/ 12335774 w 12566041"/>
              <a:gd name="connsiteY32" fmla="*/ 4817978 h 5112603"/>
              <a:gd name="connsiteX33" fmla="*/ 11238494 w 12566041"/>
              <a:gd name="connsiteY33" fmla="*/ 4889098 h 5112603"/>
              <a:gd name="connsiteX34" fmla="*/ 1007374 w 12566041"/>
              <a:gd name="connsiteY34" fmla="*/ 5011018 h 5112603"/>
              <a:gd name="connsiteX35" fmla="*/ 306334 w 12566041"/>
              <a:gd name="connsiteY35" fmla="*/ 3263498 h 5112603"/>
              <a:gd name="connsiteX36" fmla="*/ 367294 w 12566041"/>
              <a:gd name="connsiteY36" fmla="*/ 865738 h 5112603"/>
              <a:gd name="connsiteX0" fmla="*/ 333049 w 12531796"/>
              <a:gd name="connsiteY0" fmla="*/ 865738 h 5160787"/>
              <a:gd name="connsiteX1" fmla="*/ 678489 w 12531796"/>
              <a:gd name="connsiteY1" fmla="*/ 398378 h 5160787"/>
              <a:gd name="connsiteX2" fmla="*/ 1074729 w 12531796"/>
              <a:gd name="connsiteY2" fmla="*/ 520298 h 5160787"/>
              <a:gd name="connsiteX3" fmla="*/ 1379529 w 12531796"/>
              <a:gd name="connsiteY3" fmla="*/ 388218 h 5160787"/>
              <a:gd name="connsiteX4" fmla="*/ 1918009 w 12531796"/>
              <a:gd name="connsiteY4" fmla="*/ 489818 h 5160787"/>
              <a:gd name="connsiteX5" fmla="*/ 2182169 w 12531796"/>
              <a:gd name="connsiteY5" fmla="*/ 347578 h 5160787"/>
              <a:gd name="connsiteX6" fmla="*/ 2720649 w 12531796"/>
              <a:gd name="connsiteY6" fmla="*/ 499978 h 5160787"/>
              <a:gd name="connsiteX7" fmla="*/ 3157529 w 12531796"/>
              <a:gd name="connsiteY7" fmla="*/ 337418 h 5160787"/>
              <a:gd name="connsiteX8" fmla="*/ 3584249 w 12531796"/>
              <a:gd name="connsiteY8" fmla="*/ 581258 h 5160787"/>
              <a:gd name="connsiteX9" fmla="*/ 4143049 w 12531796"/>
              <a:gd name="connsiteY9" fmla="*/ 327258 h 5160787"/>
              <a:gd name="connsiteX10" fmla="*/ 4325929 w 12531796"/>
              <a:gd name="connsiteY10" fmla="*/ 469498 h 5160787"/>
              <a:gd name="connsiteX11" fmla="*/ 5037129 w 12531796"/>
              <a:gd name="connsiteY11" fmla="*/ 317098 h 5160787"/>
              <a:gd name="connsiteX12" fmla="*/ 5199689 w 12531796"/>
              <a:gd name="connsiteY12" fmla="*/ 510138 h 5160787"/>
              <a:gd name="connsiteX13" fmla="*/ 5870249 w 12531796"/>
              <a:gd name="connsiteY13" fmla="*/ 367898 h 5160787"/>
              <a:gd name="connsiteX14" fmla="*/ 6256329 w 12531796"/>
              <a:gd name="connsiteY14" fmla="*/ 571098 h 5160787"/>
              <a:gd name="connsiteX15" fmla="*/ 6703369 w 12531796"/>
              <a:gd name="connsiteY15" fmla="*/ 306938 h 5160787"/>
              <a:gd name="connsiteX16" fmla="*/ 7231689 w 12531796"/>
              <a:gd name="connsiteY16" fmla="*/ 378058 h 5160787"/>
              <a:gd name="connsiteX17" fmla="*/ 7526329 w 12531796"/>
              <a:gd name="connsiteY17" fmla="*/ 185018 h 5160787"/>
              <a:gd name="connsiteX18" fmla="*/ 7973369 w 12531796"/>
              <a:gd name="connsiteY18" fmla="*/ 357738 h 5160787"/>
              <a:gd name="connsiteX19" fmla="*/ 8369609 w 12531796"/>
              <a:gd name="connsiteY19" fmla="*/ 174858 h 5160787"/>
              <a:gd name="connsiteX20" fmla="*/ 8796329 w 12531796"/>
              <a:gd name="connsiteY20" fmla="*/ 327258 h 5160787"/>
              <a:gd name="connsiteX21" fmla="*/ 9385609 w 12531796"/>
              <a:gd name="connsiteY21" fmla="*/ 134218 h 5160787"/>
              <a:gd name="connsiteX22" fmla="*/ 9802169 w 12531796"/>
              <a:gd name="connsiteY22" fmla="*/ 428858 h 5160787"/>
              <a:gd name="connsiteX23" fmla="*/ 10381289 w 12531796"/>
              <a:gd name="connsiteY23" fmla="*/ 215498 h 5160787"/>
              <a:gd name="connsiteX24" fmla="*/ 10696249 w 12531796"/>
              <a:gd name="connsiteY24" fmla="*/ 418698 h 5160787"/>
              <a:gd name="connsiteX25" fmla="*/ 11173769 w 12531796"/>
              <a:gd name="connsiteY25" fmla="*/ 174858 h 5160787"/>
              <a:gd name="connsiteX26" fmla="*/ 11529369 w 12531796"/>
              <a:gd name="connsiteY26" fmla="*/ 276458 h 5160787"/>
              <a:gd name="connsiteX27" fmla="*/ 11996729 w 12531796"/>
              <a:gd name="connsiteY27" fmla="*/ 124058 h 5160787"/>
              <a:gd name="connsiteX28" fmla="*/ 12250729 w 12531796"/>
              <a:gd name="connsiteY28" fmla="*/ 317098 h 5160787"/>
              <a:gd name="connsiteX29" fmla="*/ 12372649 w 12531796"/>
              <a:gd name="connsiteY29" fmla="*/ 205338 h 5160787"/>
              <a:gd name="connsiteX30" fmla="*/ 12525049 w 12531796"/>
              <a:gd name="connsiteY30" fmla="*/ 357738 h 5160787"/>
              <a:gd name="connsiteX31" fmla="*/ 12484409 w 12531796"/>
              <a:gd name="connsiteY31" fmla="*/ 4452218 h 5160787"/>
              <a:gd name="connsiteX32" fmla="*/ 12301529 w 12531796"/>
              <a:gd name="connsiteY32" fmla="*/ 4817978 h 5160787"/>
              <a:gd name="connsiteX33" fmla="*/ 11204249 w 12531796"/>
              <a:gd name="connsiteY33" fmla="*/ 4889098 h 5160787"/>
              <a:gd name="connsiteX34" fmla="*/ 973129 w 12531796"/>
              <a:gd name="connsiteY34" fmla="*/ 5011018 h 5160787"/>
              <a:gd name="connsiteX35" fmla="*/ 339425 w 12531796"/>
              <a:gd name="connsiteY35" fmla="*/ 5031338 h 5160787"/>
              <a:gd name="connsiteX36" fmla="*/ 272089 w 12531796"/>
              <a:gd name="connsiteY36" fmla="*/ 3263498 h 5160787"/>
              <a:gd name="connsiteX37" fmla="*/ 333049 w 12531796"/>
              <a:gd name="connsiteY37" fmla="*/ 865738 h 5160787"/>
              <a:gd name="connsiteX0" fmla="*/ 367294 w 12566041"/>
              <a:gd name="connsiteY0" fmla="*/ 865738 h 5011018"/>
              <a:gd name="connsiteX1" fmla="*/ 712734 w 12566041"/>
              <a:gd name="connsiteY1" fmla="*/ 398378 h 5011018"/>
              <a:gd name="connsiteX2" fmla="*/ 1108974 w 12566041"/>
              <a:gd name="connsiteY2" fmla="*/ 520298 h 5011018"/>
              <a:gd name="connsiteX3" fmla="*/ 1413774 w 12566041"/>
              <a:gd name="connsiteY3" fmla="*/ 388218 h 5011018"/>
              <a:gd name="connsiteX4" fmla="*/ 1952254 w 12566041"/>
              <a:gd name="connsiteY4" fmla="*/ 489818 h 5011018"/>
              <a:gd name="connsiteX5" fmla="*/ 2216414 w 12566041"/>
              <a:gd name="connsiteY5" fmla="*/ 347578 h 5011018"/>
              <a:gd name="connsiteX6" fmla="*/ 2754894 w 12566041"/>
              <a:gd name="connsiteY6" fmla="*/ 499978 h 5011018"/>
              <a:gd name="connsiteX7" fmla="*/ 3191774 w 12566041"/>
              <a:gd name="connsiteY7" fmla="*/ 337418 h 5011018"/>
              <a:gd name="connsiteX8" fmla="*/ 3618494 w 12566041"/>
              <a:gd name="connsiteY8" fmla="*/ 581258 h 5011018"/>
              <a:gd name="connsiteX9" fmla="*/ 4177294 w 12566041"/>
              <a:gd name="connsiteY9" fmla="*/ 327258 h 5011018"/>
              <a:gd name="connsiteX10" fmla="*/ 4360174 w 12566041"/>
              <a:gd name="connsiteY10" fmla="*/ 469498 h 5011018"/>
              <a:gd name="connsiteX11" fmla="*/ 5071374 w 12566041"/>
              <a:gd name="connsiteY11" fmla="*/ 317098 h 5011018"/>
              <a:gd name="connsiteX12" fmla="*/ 5233934 w 12566041"/>
              <a:gd name="connsiteY12" fmla="*/ 510138 h 5011018"/>
              <a:gd name="connsiteX13" fmla="*/ 5904494 w 12566041"/>
              <a:gd name="connsiteY13" fmla="*/ 367898 h 5011018"/>
              <a:gd name="connsiteX14" fmla="*/ 6290574 w 12566041"/>
              <a:gd name="connsiteY14" fmla="*/ 571098 h 5011018"/>
              <a:gd name="connsiteX15" fmla="*/ 6737614 w 12566041"/>
              <a:gd name="connsiteY15" fmla="*/ 306938 h 5011018"/>
              <a:gd name="connsiteX16" fmla="*/ 7265934 w 12566041"/>
              <a:gd name="connsiteY16" fmla="*/ 378058 h 5011018"/>
              <a:gd name="connsiteX17" fmla="*/ 7560574 w 12566041"/>
              <a:gd name="connsiteY17" fmla="*/ 185018 h 5011018"/>
              <a:gd name="connsiteX18" fmla="*/ 8007614 w 12566041"/>
              <a:gd name="connsiteY18" fmla="*/ 357738 h 5011018"/>
              <a:gd name="connsiteX19" fmla="*/ 8403854 w 12566041"/>
              <a:gd name="connsiteY19" fmla="*/ 174858 h 5011018"/>
              <a:gd name="connsiteX20" fmla="*/ 8830574 w 12566041"/>
              <a:gd name="connsiteY20" fmla="*/ 327258 h 5011018"/>
              <a:gd name="connsiteX21" fmla="*/ 9419854 w 12566041"/>
              <a:gd name="connsiteY21" fmla="*/ 134218 h 5011018"/>
              <a:gd name="connsiteX22" fmla="*/ 9836414 w 12566041"/>
              <a:gd name="connsiteY22" fmla="*/ 428858 h 5011018"/>
              <a:gd name="connsiteX23" fmla="*/ 10415534 w 12566041"/>
              <a:gd name="connsiteY23" fmla="*/ 215498 h 5011018"/>
              <a:gd name="connsiteX24" fmla="*/ 10730494 w 12566041"/>
              <a:gd name="connsiteY24" fmla="*/ 418698 h 5011018"/>
              <a:gd name="connsiteX25" fmla="*/ 11208014 w 12566041"/>
              <a:gd name="connsiteY25" fmla="*/ 174858 h 5011018"/>
              <a:gd name="connsiteX26" fmla="*/ 11563614 w 12566041"/>
              <a:gd name="connsiteY26" fmla="*/ 276458 h 5011018"/>
              <a:gd name="connsiteX27" fmla="*/ 12030974 w 12566041"/>
              <a:gd name="connsiteY27" fmla="*/ 124058 h 5011018"/>
              <a:gd name="connsiteX28" fmla="*/ 12284974 w 12566041"/>
              <a:gd name="connsiteY28" fmla="*/ 317098 h 5011018"/>
              <a:gd name="connsiteX29" fmla="*/ 12406894 w 12566041"/>
              <a:gd name="connsiteY29" fmla="*/ 205338 h 5011018"/>
              <a:gd name="connsiteX30" fmla="*/ 12559294 w 12566041"/>
              <a:gd name="connsiteY30" fmla="*/ 357738 h 5011018"/>
              <a:gd name="connsiteX31" fmla="*/ 12518654 w 12566041"/>
              <a:gd name="connsiteY31" fmla="*/ 4452218 h 5011018"/>
              <a:gd name="connsiteX32" fmla="*/ 12335774 w 12566041"/>
              <a:gd name="connsiteY32" fmla="*/ 4817978 h 5011018"/>
              <a:gd name="connsiteX33" fmla="*/ 11238494 w 12566041"/>
              <a:gd name="connsiteY33" fmla="*/ 4889098 h 5011018"/>
              <a:gd name="connsiteX34" fmla="*/ 1007374 w 12566041"/>
              <a:gd name="connsiteY34" fmla="*/ 5011018 h 5011018"/>
              <a:gd name="connsiteX35" fmla="*/ 306334 w 12566041"/>
              <a:gd name="connsiteY35" fmla="*/ 3263498 h 5011018"/>
              <a:gd name="connsiteX36" fmla="*/ 367294 w 12566041"/>
              <a:gd name="connsiteY36" fmla="*/ 865738 h 5011018"/>
              <a:gd name="connsiteX0" fmla="*/ 107740 w 12306487"/>
              <a:gd name="connsiteY0" fmla="*/ 865738 h 5031338"/>
              <a:gd name="connsiteX1" fmla="*/ 453180 w 12306487"/>
              <a:gd name="connsiteY1" fmla="*/ 398378 h 5031338"/>
              <a:gd name="connsiteX2" fmla="*/ 849420 w 12306487"/>
              <a:gd name="connsiteY2" fmla="*/ 520298 h 5031338"/>
              <a:gd name="connsiteX3" fmla="*/ 1154220 w 12306487"/>
              <a:gd name="connsiteY3" fmla="*/ 388218 h 5031338"/>
              <a:gd name="connsiteX4" fmla="*/ 1692700 w 12306487"/>
              <a:gd name="connsiteY4" fmla="*/ 489818 h 5031338"/>
              <a:gd name="connsiteX5" fmla="*/ 1956860 w 12306487"/>
              <a:gd name="connsiteY5" fmla="*/ 347578 h 5031338"/>
              <a:gd name="connsiteX6" fmla="*/ 2495340 w 12306487"/>
              <a:gd name="connsiteY6" fmla="*/ 499978 h 5031338"/>
              <a:gd name="connsiteX7" fmla="*/ 2932220 w 12306487"/>
              <a:gd name="connsiteY7" fmla="*/ 337418 h 5031338"/>
              <a:gd name="connsiteX8" fmla="*/ 3358940 w 12306487"/>
              <a:gd name="connsiteY8" fmla="*/ 581258 h 5031338"/>
              <a:gd name="connsiteX9" fmla="*/ 3917740 w 12306487"/>
              <a:gd name="connsiteY9" fmla="*/ 327258 h 5031338"/>
              <a:gd name="connsiteX10" fmla="*/ 4100620 w 12306487"/>
              <a:gd name="connsiteY10" fmla="*/ 469498 h 5031338"/>
              <a:gd name="connsiteX11" fmla="*/ 4811820 w 12306487"/>
              <a:gd name="connsiteY11" fmla="*/ 317098 h 5031338"/>
              <a:gd name="connsiteX12" fmla="*/ 4974380 w 12306487"/>
              <a:gd name="connsiteY12" fmla="*/ 510138 h 5031338"/>
              <a:gd name="connsiteX13" fmla="*/ 5644940 w 12306487"/>
              <a:gd name="connsiteY13" fmla="*/ 367898 h 5031338"/>
              <a:gd name="connsiteX14" fmla="*/ 6031020 w 12306487"/>
              <a:gd name="connsiteY14" fmla="*/ 571098 h 5031338"/>
              <a:gd name="connsiteX15" fmla="*/ 6478060 w 12306487"/>
              <a:gd name="connsiteY15" fmla="*/ 306938 h 5031338"/>
              <a:gd name="connsiteX16" fmla="*/ 7006380 w 12306487"/>
              <a:gd name="connsiteY16" fmla="*/ 378058 h 5031338"/>
              <a:gd name="connsiteX17" fmla="*/ 7301020 w 12306487"/>
              <a:gd name="connsiteY17" fmla="*/ 185018 h 5031338"/>
              <a:gd name="connsiteX18" fmla="*/ 7748060 w 12306487"/>
              <a:gd name="connsiteY18" fmla="*/ 357738 h 5031338"/>
              <a:gd name="connsiteX19" fmla="*/ 8144300 w 12306487"/>
              <a:gd name="connsiteY19" fmla="*/ 174858 h 5031338"/>
              <a:gd name="connsiteX20" fmla="*/ 8571020 w 12306487"/>
              <a:gd name="connsiteY20" fmla="*/ 327258 h 5031338"/>
              <a:gd name="connsiteX21" fmla="*/ 9160300 w 12306487"/>
              <a:gd name="connsiteY21" fmla="*/ 134218 h 5031338"/>
              <a:gd name="connsiteX22" fmla="*/ 9576860 w 12306487"/>
              <a:gd name="connsiteY22" fmla="*/ 428858 h 5031338"/>
              <a:gd name="connsiteX23" fmla="*/ 10155980 w 12306487"/>
              <a:gd name="connsiteY23" fmla="*/ 215498 h 5031338"/>
              <a:gd name="connsiteX24" fmla="*/ 10470940 w 12306487"/>
              <a:gd name="connsiteY24" fmla="*/ 418698 h 5031338"/>
              <a:gd name="connsiteX25" fmla="*/ 10948460 w 12306487"/>
              <a:gd name="connsiteY25" fmla="*/ 174858 h 5031338"/>
              <a:gd name="connsiteX26" fmla="*/ 11304060 w 12306487"/>
              <a:gd name="connsiteY26" fmla="*/ 276458 h 5031338"/>
              <a:gd name="connsiteX27" fmla="*/ 11771420 w 12306487"/>
              <a:gd name="connsiteY27" fmla="*/ 124058 h 5031338"/>
              <a:gd name="connsiteX28" fmla="*/ 12025420 w 12306487"/>
              <a:gd name="connsiteY28" fmla="*/ 317098 h 5031338"/>
              <a:gd name="connsiteX29" fmla="*/ 12147340 w 12306487"/>
              <a:gd name="connsiteY29" fmla="*/ 205338 h 5031338"/>
              <a:gd name="connsiteX30" fmla="*/ 12299740 w 12306487"/>
              <a:gd name="connsiteY30" fmla="*/ 357738 h 5031338"/>
              <a:gd name="connsiteX31" fmla="*/ 12259100 w 12306487"/>
              <a:gd name="connsiteY31" fmla="*/ 4452218 h 5031338"/>
              <a:gd name="connsiteX32" fmla="*/ 12076220 w 12306487"/>
              <a:gd name="connsiteY32" fmla="*/ 4817978 h 5031338"/>
              <a:gd name="connsiteX33" fmla="*/ 10978940 w 12306487"/>
              <a:gd name="connsiteY33" fmla="*/ 4889098 h 5031338"/>
              <a:gd name="connsiteX34" fmla="*/ 1713020 w 12306487"/>
              <a:gd name="connsiteY34" fmla="*/ 5031338 h 5031338"/>
              <a:gd name="connsiteX35" fmla="*/ 46780 w 12306487"/>
              <a:gd name="connsiteY35" fmla="*/ 3263498 h 5031338"/>
              <a:gd name="connsiteX36" fmla="*/ 107740 w 12306487"/>
              <a:gd name="connsiteY36" fmla="*/ 865738 h 5031338"/>
              <a:gd name="connsiteX0" fmla="*/ 185751 w 12384498"/>
              <a:gd name="connsiteY0" fmla="*/ 865738 h 5043588"/>
              <a:gd name="connsiteX1" fmla="*/ 531191 w 12384498"/>
              <a:gd name="connsiteY1" fmla="*/ 398378 h 5043588"/>
              <a:gd name="connsiteX2" fmla="*/ 927431 w 12384498"/>
              <a:gd name="connsiteY2" fmla="*/ 520298 h 5043588"/>
              <a:gd name="connsiteX3" fmla="*/ 1232231 w 12384498"/>
              <a:gd name="connsiteY3" fmla="*/ 388218 h 5043588"/>
              <a:gd name="connsiteX4" fmla="*/ 1770711 w 12384498"/>
              <a:gd name="connsiteY4" fmla="*/ 489818 h 5043588"/>
              <a:gd name="connsiteX5" fmla="*/ 2034871 w 12384498"/>
              <a:gd name="connsiteY5" fmla="*/ 347578 h 5043588"/>
              <a:gd name="connsiteX6" fmla="*/ 2573351 w 12384498"/>
              <a:gd name="connsiteY6" fmla="*/ 499978 h 5043588"/>
              <a:gd name="connsiteX7" fmla="*/ 3010231 w 12384498"/>
              <a:gd name="connsiteY7" fmla="*/ 337418 h 5043588"/>
              <a:gd name="connsiteX8" fmla="*/ 3436951 w 12384498"/>
              <a:gd name="connsiteY8" fmla="*/ 581258 h 5043588"/>
              <a:gd name="connsiteX9" fmla="*/ 3995751 w 12384498"/>
              <a:gd name="connsiteY9" fmla="*/ 327258 h 5043588"/>
              <a:gd name="connsiteX10" fmla="*/ 4178631 w 12384498"/>
              <a:gd name="connsiteY10" fmla="*/ 469498 h 5043588"/>
              <a:gd name="connsiteX11" fmla="*/ 4889831 w 12384498"/>
              <a:gd name="connsiteY11" fmla="*/ 317098 h 5043588"/>
              <a:gd name="connsiteX12" fmla="*/ 5052391 w 12384498"/>
              <a:gd name="connsiteY12" fmla="*/ 510138 h 5043588"/>
              <a:gd name="connsiteX13" fmla="*/ 5722951 w 12384498"/>
              <a:gd name="connsiteY13" fmla="*/ 367898 h 5043588"/>
              <a:gd name="connsiteX14" fmla="*/ 6109031 w 12384498"/>
              <a:gd name="connsiteY14" fmla="*/ 571098 h 5043588"/>
              <a:gd name="connsiteX15" fmla="*/ 6556071 w 12384498"/>
              <a:gd name="connsiteY15" fmla="*/ 306938 h 5043588"/>
              <a:gd name="connsiteX16" fmla="*/ 7084391 w 12384498"/>
              <a:gd name="connsiteY16" fmla="*/ 378058 h 5043588"/>
              <a:gd name="connsiteX17" fmla="*/ 7379031 w 12384498"/>
              <a:gd name="connsiteY17" fmla="*/ 185018 h 5043588"/>
              <a:gd name="connsiteX18" fmla="*/ 7826071 w 12384498"/>
              <a:gd name="connsiteY18" fmla="*/ 357738 h 5043588"/>
              <a:gd name="connsiteX19" fmla="*/ 8222311 w 12384498"/>
              <a:gd name="connsiteY19" fmla="*/ 174858 h 5043588"/>
              <a:gd name="connsiteX20" fmla="*/ 8649031 w 12384498"/>
              <a:gd name="connsiteY20" fmla="*/ 327258 h 5043588"/>
              <a:gd name="connsiteX21" fmla="*/ 9238311 w 12384498"/>
              <a:gd name="connsiteY21" fmla="*/ 134218 h 5043588"/>
              <a:gd name="connsiteX22" fmla="*/ 9654871 w 12384498"/>
              <a:gd name="connsiteY22" fmla="*/ 428858 h 5043588"/>
              <a:gd name="connsiteX23" fmla="*/ 10233991 w 12384498"/>
              <a:gd name="connsiteY23" fmla="*/ 215498 h 5043588"/>
              <a:gd name="connsiteX24" fmla="*/ 10548951 w 12384498"/>
              <a:gd name="connsiteY24" fmla="*/ 418698 h 5043588"/>
              <a:gd name="connsiteX25" fmla="*/ 11026471 w 12384498"/>
              <a:gd name="connsiteY25" fmla="*/ 174858 h 5043588"/>
              <a:gd name="connsiteX26" fmla="*/ 11382071 w 12384498"/>
              <a:gd name="connsiteY26" fmla="*/ 276458 h 5043588"/>
              <a:gd name="connsiteX27" fmla="*/ 11849431 w 12384498"/>
              <a:gd name="connsiteY27" fmla="*/ 124058 h 5043588"/>
              <a:gd name="connsiteX28" fmla="*/ 12103431 w 12384498"/>
              <a:gd name="connsiteY28" fmla="*/ 317098 h 5043588"/>
              <a:gd name="connsiteX29" fmla="*/ 12225351 w 12384498"/>
              <a:gd name="connsiteY29" fmla="*/ 205338 h 5043588"/>
              <a:gd name="connsiteX30" fmla="*/ 12377751 w 12384498"/>
              <a:gd name="connsiteY30" fmla="*/ 357738 h 5043588"/>
              <a:gd name="connsiteX31" fmla="*/ 12337111 w 12384498"/>
              <a:gd name="connsiteY31" fmla="*/ 4452218 h 5043588"/>
              <a:gd name="connsiteX32" fmla="*/ 12154231 w 12384498"/>
              <a:gd name="connsiteY32" fmla="*/ 4817978 h 5043588"/>
              <a:gd name="connsiteX33" fmla="*/ 11056951 w 12384498"/>
              <a:gd name="connsiteY33" fmla="*/ 4889098 h 5043588"/>
              <a:gd name="connsiteX34" fmla="*/ 1791031 w 12384498"/>
              <a:gd name="connsiteY34" fmla="*/ 5031338 h 5043588"/>
              <a:gd name="connsiteX35" fmla="*/ 33351 w 12384498"/>
              <a:gd name="connsiteY35" fmla="*/ 4553818 h 5043588"/>
              <a:gd name="connsiteX36" fmla="*/ 185751 w 12384498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71120 w 12269867"/>
              <a:gd name="connsiteY0" fmla="*/ 865738 h 5253891"/>
              <a:gd name="connsiteX1" fmla="*/ 416560 w 12269867"/>
              <a:gd name="connsiteY1" fmla="*/ 398378 h 5253891"/>
              <a:gd name="connsiteX2" fmla="*/ 812800 w 12269867"/>
              <a:gd name="connsiteY2" fmla="*/ 520298 h 5253891"/>
              <a:gd name="connsiteX3" fmla="*/ 1117600 w 12269867"/>
              <a:gd name="connsiteY3" fmla="*/ 388218 h 5253891"/>
              <a:gd name="connsiteX4" fmla="*/ 1656080 w 12269867"/>
              <a:gd name="connsiteY4" fmla="*/ 489818 h 5253891"/>
              <a:gd name="connsiteX5" fmla="*/ 1920240 w 12269867"/>
              <a:gd name="connsiteY5" fmla="*/ 347578 h 5253891"/>
              <a:gd name="connsiteX6" fmla="*/ 2458720 w 12269867"/>
              <a:gd name="connsiteY6" fmla="*/ 499978 h 5253891"/>
              <a:gd name="connsiteX7" fmla="*/ 2895600 w 12269867"/>
              <a:gd name="connsiteY7" fmla="*/ 337418 h 5253891"/>
              <a:gd name="connsiteX8" fmla="*/ 3322320 w 12269867"/>
              <a:gd name="connsiteY8" fmla="*/ 581258 h 5253891"/>
              <a:gd name="connsiteX9" fmla="*/ 3881120 w 12269867"/>
              <a:gd name="connsiteY9" fmla="*/ 327258 h 5253891"/>
              <a:gd name="connsiteX10" fmla="*/ 4064000 w 12269867"/>
              <a:gd name="connsiteY10" fmla="*/ 469498 h 5253891"/>
              <a:gd name="connsiteX11" fmla="*/ 4775200 w 12269867"/>
              <a:gd name="connsiteY11" fmla="*/ 317098 h 5253891"/>
              <a:gd name="connsiteX12" fmla="*/ 4937760 w 12269867"/>
              <a:gd name="connsiteY12" fmla="*/ 510138 h 5253891"/>
              <a:gd name="connsiteX13" fmla="*/ 5608320 w 12269867"/>
              <a:gd name="connsiteY13" fmla="*/ 367898 h 5253891"/>
              <a:gd name="connsiteX14" fmla="*/ 5994400 w 12269867"/>
              <a:gd name="connsiteY14" fmla="*/ 571098 h 5253891"/>
              <a:gd name="connsiteX15" fmla="*/ 6441440 w 12269867"/>
              <a:gd name="connsiteY15" fmla="*/ 306938 h 5253891"/>
              <a:gd name="connsiteX16" fmla="*/ 6969760 w 12269867"/>
              <a:gd name="connsiteY16" fmla="*/ 378058 h 5253891"/>
              <a:gd name="connsiteX17" fmla="*/ 7264400 w 12269867"/>
              <a:gd name="connsiteY17" fmla="*/ 185018 h 5253891"/>
              <a:gd name="connsiteX18" fmla="*/ 7711440 w 12269867"/>
              <a:gd name="connsiteY18" fmla="*/ 357738 h 5253891"/>
              <a:gd name="connsiteX19" fmla="*/ 8107680 w 12269867"/>
              <a:gd name="connsiteY19" fmla="*/ 174858 h 5253891"/>
              <a:gd name="connsiteX20" fmla="*/ 8534400 w 12269867"/>
              <a:gd name="connsiteY20" fmla="*/ 327258 h 5253891"/>
              <a:gd name="connsiteX21" fmla="*/ 9123680 w 12269867"/>
              <a:gd name="connsiteY21" fmla="*/ 134218 h 5253891"/>
              <a:gd name="connsiteX22" fmla="*/ 9540240 w 12269867"/>
              <a:gd name="connsiteY22" fmla="*/ 428858 h 5253891"/>
              <a:gd name="connsiteX23" fmla="*/ 10119360 w 12269867"/>
              <a:gd name="connsiteY23" fmla="*/ 215498 h 5253891"/>
              <a:gd name="connsiteX24" fmla="*/ 10434320 w 12269867"/>
              <a:gd name="connsiteY24" fmla="*/ 418698 h 5253891"/>
              <a:gd name="connsiteX25" fmla="*/ 10911840 w 12269867"/>
              <a:gd name="connsiteY25" fmla="*/ 174858 h 5253891"/>
              <a:gd name="connsiteX26" fmla="*/ 11267440 w 12269867"/>
              <a:gd name="connsiteY26" fmla="*/ 276458 h 5253891"/>
              <a:gd name="connsiteX27" fmla="*/ 11734800 w 12269867"/>
              <a:gd name="connsiteY27" fmla="*/ 124058 h 5253891"/>
              <a:gd name="connsiteX28" fmla="*/ 11988800 w 12269867"/>
              <a:gd name="connsiteY28" fmla="*/ 317098 h 5253891"/>
              <a:gd name="connsiteX29" fmla="*/ 12110720 w 12269867"/>
              <a:gd name="connsiteY29" fmla="*/ 205338 h 5253891"/>
              <a:gd name="connsiteX30" fmla="*/ 12263120 w 12269867"/>
              <a:gd name="connsiteY30" fmla="*/ 357738 h 5253891"/>
              <a:gd name="connsiteX31" fmla="*/ 12222480 w 12269867"/>
              <a:gd name="connsiteY31" fmla="*/ 4452218 h 5253891"/>
              <a:gd name="connsiteX32" fmla="*/ 12039600 w 12269867"/>
              <a:gd name="connsiteY32" fmla="*/ 4817978 h 5253891"/>
              <a:gd name="connsiteX33" fmla="*/ 10942320 w 12269867"/>
              <a:gd name="connsiteY33" fmla="*/ 4889098 h 5253891"/>
              <a:gd name="connsiteX34" fmla="*/ 1676400 w 12269867"/>
              <a:gd name="connsiteY34" fmla="*/ 5031338 h 5253891"/>
              <a:gd name="connsiteX35" fmla="*/ 0 w 12269867"/>
              <a:gd name="connsiteY35" fmla="*/ 4960218 h 5253891"/>
              <a:gd name="connsiteX36" fmla="*/ 71120 w 12269867"/>
              <a:gd name="connsiteY36" fmla="*/ 865738 h 5253891"/>
              <a:gd name="connsiteX0" fmla="*/ 71120 w 12269867"/>
              <a:gd name="connsiteY0" fmla="*/ 865738 h 5036678"/>
              <a:gd name="connsiteX1" fmla="*/ 416560 w 12269867"/>
              <a:gd name="connsiteY1" fmla="*/ 398378 h 5036678"/>
              <a:gd name="connsiteX2" fmla="*/ 812800 w 12269867"/>
              <a:gd name="connsiteY2" fmla="*/ 520298 h 5036678"/>
              <a:gd name="connsiteX3" fmla="*/ 1117600 w 12269867"/>
              <a:gd name="connsiteY3" fmla="*/ 388218 h 5036678"/>
              <a:gd name="connsiteX4" fmla="*/ 1656080 w 12269867"/>
              <a:gd name="connsiteY4" fmla="*/ 489818 h 5036678"/>
              <a:gd name="connsiteX5" fmla="*/ 1920240 w 12269867"/>
              <a:gd name="connsiteY5" fmla="*/ 347578 h 5036678"/>
              <a:gd name="connsiteX6" fmla="*/ 2458720 w 12269867"/>
              <a:gd name="connsiteY6" fmla="*/ 499978 h 5036678"/>
              <a:gd name="connsiteX7" fmla="*/ 2895600 w 12269867"/>
              <a:gd name="connsiteY7" fmla="*/ 337418 h 5036678"/>
              <a:gd name="connsiteX8" fmla="*/ 3322320 w 12269867"/>
              <a:gd name="connsiteY8" fmla="*/ 581258 h 5036678"/>
              <a:gd name="connsiteX9" fmla="*/ 3881120 w 12269867"/>
              <a:gd name="connsiteY9" fmla="*/ 327258 h 5036678"/>
              <a:gd name="connsiteX10" fmla="*/ 4064000 w 12269867"/>
              <a:gd name="connsiteY10" fmla="*/ 469498 h 5036678"/>
              <a:gd name="connsiteX11" fmla="*/ 4775200 w 12269867"/>
              <a:gd name="connsiteY11" fmla="*/ 317098 h 5036678"/>
              <a:gd name="connsiteX12" fmla="*/ 4937760 w 12269867"/>
              <a:gd name="connsiteY12" fmla="*/ 510138 h 5036678"/>
              <a:gd name="connsiteX13" fmla="*/ 5608320 w 12269867"/>
              <a:gd name="connsiteY13" fmla="*/ 367898 h 5036678"/>
              <a:gd name="connsiteX14" fmla="*/ 5994400 w 12269867"/>
              <a:gd name="connsiteY14" fmla="*/ 571098 h 5036678"/>
              <a:gd name="connsiteX15" fmla="*/ 6441440 w 12269867"/>
              <a:gd name="connsiteY15" fmla="*/ 306938 h 5036678"/>
              <a:gd name="connsiteX16" fmla="*/ 6969760 w 12269867"/>
              <a:gd name="connsiteY16" fmla="*/ 378058 h 5036678"/>
              <a:gd name="connsiteX17" fmla="*/ 7264400 w 12269867"/>
              <a:gd name="connsiteY17" fmla="*/ 185018 h 5036678"/>
              <a:gd name="connsiteX18" fmla="*/ 7711440 w 12269867"/>
              <a:gd name="connsiteY18" fmla="*/ 357738 h 5036678"/>
              <a:gd name="connsiteX19" fmla="*/ 8107680 w 12269867"/>
              <a:gd name="connsiteY19" fmla="*/ 174858 h 5036678"/>
              <a:gd name="connsiteX20" fmla="*/ 8534400 w 12269867"/>
              <a:gd name="connsiteY20" fmla="*/ 327258 h 5036678"/>
              <a:gd name="connsiteX21" fmla="*/ 9123680 w 12269867"/>
              <a:gd name="connsiteY21" fmla="*/ 134218 h 5036678"/>
              <a:gd name="connsiteX22" fmla="*/ 9540240 w 12269867"/>
              <a:gd name="connsiteY22" fmla="*/ 428858 h 5036678"/>
              <a:gd name="connsiteX23" fmla="*/ 10119360 w 12269867"/>
              <a:gd name="connsiteY23" fmla="*/ 215498 h 5036678"/>
              <a:gd name="connsiteX24" fmla="*/ 10434320 w 12269867"/>
              <a:gd name="connsiteY24" fmla="*/ 418698 h 5036678"/>
              <a:gd name="connsiteX25" fmla="*/ 10911840 w 12269867"/>
              <a:gd name="connsiteY25" fmla="*/ 174858 h 5036678"/>
              <a:gd name="connsiteX26" fmla="*/ 11267440 w 12269867"/>
              <a:gd name="connsiteY26" fmla="*/ 276458 h 5036678"/>
              <a:gd name="connsiteX27" fmla="*/ 11734800 w 12269867"/>
              <a:gd name="connsiteY27" fmla="*/ 124058 h 5036678"/>
              <a:gd name="connsiteX28" fmla="*/ 11988800 w 12269867"/>
              <a:gd name="connsiteY28" fmla="*/ 317098 h 5036678"/>
              <a:gd name="connsiteX29" fmla="*/ 12110720 w 12269867"/>
              <a:gd name="connsiteY29" fmla="*/ 205338 h 5036678"/>
              <a:gd name="connsiteX30" fmla="*/ 12263120 w 12269867"/>
              <a:gd name="connsiteY30" fmla="*/ 357738 h 5036678"/>
              <a:gd name="connsiteX31" fmla="*/ 12222480 w 12269867"/>
              <a:gd name="connsiteY31" fmla="*/ 4452218 h 5036678"/>
              <a:gd name="connsiteX32" fmla="*/ 12039600 w 12269867"/>
              <a:gd name="connsiteY32" fmla="*/ 4817978 h 5036678"/>
              <a:gd name="connsiteX33" fmla="*/ 10942320 w 12269867"/>
              <a:gd name="connsiteY33" fmla="*/ 4889098 h 5036678"/>
              <a:gd name="connsiteX34" fmla="*/ 1676400 w 12269867"/>
              <a:gd name="connsiteY34" fmla="*/ 5031338 h 5036678"/>
              <a:gd name="connsiteX35" fmla="*/ 0 w 12269867"/>
              <a:gd name="connsiteY35" fmla="*/ 4960218 h 5036678"/>
              <a:gd name="connsiteX36" fmla="*/ 71120 w 12269867"/>
              <a:gd name="connsiteY36" fmla="*/ 865738 h 5036678"/>
              <a:gd name="connsiteX0" fmla="*/ 71120 w 12269867"/>
              <a:gd name="connsiteY0" fmla="*/ 865738 h 5032817"/>
              <a:gd name="connsiteX1" fmla="*/ 416560 w 12269867"/>
              <a:gd name="connsiteY1" fmla="*/ 398378 h 5032817"/>
              <a:gd name="connsiteX2" fmla="*/ 812800 w 12269867"/>
              <a:gd name="connsiteY2" fmla="*/ 520298 h 5032817"/>
              <a:gd name="connsiteX3" fmla="*/ 1117600 w 12269867"/>
              <a:gd name="connsiteY3" fmla="*/ 388218 h 5032817"/>
              <a:gd name="connsiteX4" fmla="*/ 1656080 w 12269867"/>
              <a:gd name="connsiteY4" fmla="*/ 489818 h 5032817"/>
              <a:gd name="connsiteX5" fmla="*/ 1920240 w 12269867"/>
              <a:gd name="connsiteY5" fmla="*/ 347578 h 5032817"/>
              <a:gd name="connsiteX6" fmla="*/ 2458720 w 12269867"/>
              <a:gd name="connsiteY6" fmla="*/ 499978 h 5032817"/>
              <a:gd name="connsiteX7" fmla="*/ 2895600 w 12269867"/>
              <a:gd name="connsiteY7" fmla="*/ 337418 h 5032817"/>
              <a:gd name="connsiteX8" fmla="*/ 3322320 w 12269867"/>
              <a:gd name="connsiteY8" fmla="*/ 581258 h 5032817"/>
              <a:gd name="connsiteX9" fmla="*/ 3881120 w 12269867"/>
              <a:gd name="connsiteY9" fmla="*/ 327258 h 5032817"/>
              <a:gd name="connsiteX10" fmla="*/ 4064000 w 12269867"/>
              <a:gd name="connsiteY10" fmla="*/ 469498 h 5032817"/>
              <a:gd name="connsiteX11" fmla="*/ 4775200 w 12269867"/>
              <a:gd name="connsiteY11" fmla="*/ 317098 h 5032817"/>
              <a:gd name="connsiteX12" fmla="*/ 4937760 w 12269867"/>
              <a:gd name="connsiteY12" fmla="*/ 510138 h 5032817"/>
              <a:gd name="connsiteX13" fmla="*/ 5608320 w 12269867"/>
              <a:gd name="connsiteY13" fmla="*/ 367898 h 5032817"/>
              <a:gd name="connsiteX14" fmla="*/ 5994400 w 12269867"/>
              <a:gd name="connsiteY14" fmla="*/ 571098 h 5032817"/>
              <a:gd name="connsiteX15" fmla="*/ 6441440 w 12269867"/>
              <a:gd name="connsiteY15" fmla="*/ 306938 h 5032817"/>
              <a:gd name="connsiteX16" fmla="*/ 6969760 w 12269867"/>
              <a:gd name="connsiteY16" fmla="*/ 378058 h 5032817"/>
              <a:gd name="connsiteX17" fmla="*/ 7264400 w 12269867"/>
              <a:gd name="connsiteY17" fmla="*/ 185018 h 5032817"/>
              <a:gd name="connsiteX18" fmla="*/ 7711440 w 12269867"/>
              <a:gd name="connsiteY18" fmla="*/ 357738 h 5032817"/>
              <a:gd name="connsiteX19" fmla="*/ 8107680 w 12269867"/>
              <a:gd name="connsiteY19" fmla="*/ 174858 h 5032817"/>
              <a:gd name="connsiteX20" fmla="*/ 8534400 w 12269867"/>
              <a:gd name="connsiteY20" fmla="*/ 327258 h 5032817"/>
              <a:gd name="connsiteX21" fmla="*/ 9123680 w 12269867"/>
              <a:gd name="connsiteY21" fmla="*/ 134218 h 5032817"/>
              <a:gd name="connsiteX22" fmla="*/ 9540240 w 12269867"/>
              <a:gd name="connsiteY22" fmla="*/ 428858 h 5032817"/>
              <a:gd name="connsiteX23" fmla="*/ 10119360 w 12269867"/>
              <a:gd name="connsiteY23" fmla="*/ 215498 h 5032817"/>
              <a:gd name="connsiteX24" fmla="*/ 10434320 w 12269867"/>
              <a:gd name="connsiteY24" fmla="*/ 418698 h 5032817"/>
              <a:gd name="connsiteX25" fmla="*/ 10911840 w 12269867"/>
              <a:gd name="connsiteY25" fmla="*/ 174858 h 5032817"/>
              <a:gd name="connsiteX26" fmla="*/ 11267440 w 12269867"/>
              <a:gd name="connsiteY26" fmla="*/ 276458 h 5032817"/>
              <a:gd name="connsiteX27" fmla="*/ 11734800 w 12269867"/>
              <a:gd name="connsiteY27" fmla="*/ 124058 h 5032817"/>
              <a:gd name="connsiteX28" fmla="*/ 11988800 w 12269867"/>
              <a:gd name="connsiteY28" fmla="*/ 317098 h 5032817"/>
              <a:gd name="connsiteX29" fmla="*/ 12110720 w 12269867"/>
              <a:gd name="connsiteY29" fmla="*/ 205338 h 5032817"/>
              <a:gd name="connsiteX30" fmla="*/ 12263120 w 12269867"/>
              <a:gd name="connsiteY30" fmla="*/ 357738 h 5032817"/>
              <a:gd name="connsiteX31" fmla="*/ 12222480 w 12269867"/>
              <a:gd name="connsiteY31" fmla="*/ 4452218 h 5032817"/>
              <a:gd name="connsiteX32" fmla="*/ 12039600 w 12269867"/>
              <a:gd name="connsiteY32" fmla="*/ 4817978 h 5032817"/>
              <a:gd name="connsiteX33" fmla="*/ 10942320 w 12269867"/>
              <a:gd name="connsiteY33" fmla="*/ 4889098 h 5032817"/>
              <a:gd name="connsiteX34" fmla="*/ 1676400 w 12269867"/>
              <a:gd name="connsiteY34" fmla="*/ 5031338 h 5032817"/>
              <a:gd name="connsiteX35" fmla="*/ 0 w 12269867"/>
              <a:gd name="connsiteY35" fmla="*/ 4960218 h 5032817"/>
              <a:gd name="connsiteX36" fmla="*/ 71120 w 12269867"/>
              <a:gd name="connsiteY36" fmla="*/ 865738 h 5032817"/>
              <a:gd name="connsiteX0" fmla="*/ 71120 w 12269867"/>
              <a:gd name="connsiteY0" fmla="*/ 865738 h 5032142"/>
              <a:gd name="connsiteX1" fmla="*/ 416560 w 12269867"/>
              <a:gd name="connsiteY1" fmla="*/ 398378 h 5032142"/>
              <a:gd name="connsiteX2" fmla="*/ 812800 w 12269867"/>
              <a:gd name="connsiteY2" fmla="*/ 520298 h 5032142"/>
              <a:gd name="connsiteX3" fmla="*/ 1117600 w 12269867"/>
              <a:gd name="connsiteY3" fmla="*/ 388218 h 5032142"/>
              <a:gd name="connsiteX4" fmla="*/ 1656080 w 12269867"/>
              <a:gd name="connsiteY4" fmla="*/ 489818 h 5032142"/>
              <a:gd name="connsiteX5" fmla="*/ 1920240 w 12269867"/>
              <a:gd name="connsiteY5" fmla="*/ 347578 h 5032142"/>
              <a:gd name="connsiteX6" fmla="*/ 2458720 w 12269867"/>
              <a:gd name="connsiteY6" fmla="*/ 499978 h 5032142"/>
              <a:gd name="connsiteX7" fmla="*/ 2895600 w 12269867"/>
              <a:gd name="connsiteY7" fmla="*/ 337418 h 5032142"/>
              <a:gd name="connsiteX8" fmla="*/ 3322320 w 12269867"/>
              <a:gd name="connsiteY8" fmla="*/ 581258 h 5032142"/>
              <a:gd name="connsiteX9" fmla="*/ 3881120 w 12269867"/>
              <a:gd name="connsiteY9" fmla="*/ 327258 h 5032142"/>
              <a:gd name="connsiteX10" fmla="*/ 4064000 w 12269867"/>
              <a:gd name="connsiteY10" fmla="*/ 469498 h 5032142"/>
              <a:gd name="connsiteX11" fmla="*/ 4775200 w 12269867"/>
              <a:gd name="connsiteY11" fmla="*/ 317098 h 5032142"/>
              <a:gd name="connsiteX12" fmla="*/ 4937760 w 12269867"/>
              <a:gd name="connsiteY12" fmla="*/ 510138 h 5032142"/>
              <a:gd name="connsiteX13" fmla="*/ 5608320 w 12269867"/>
              <a:gd name="connsiteY13" fmla="*/ 367898 h 5032142"/>
              <a:gd name="connsiteX14" fmla="*/ 5994400 w 12269867"/>
              <a:gd name="connsiteY14" fmla="*/ 571098 h 5032142"/>
              <a:gd name="connsiteX15" fmla="*/ 6441440 w 12269867"/>
              <a:gd name="connsiteY15" fmla="*/ 306938 h 5032142"/>
              <a:gd name="connsiteX16" fmla="*/ 6969760 w 12269867"/>
              <a:gd name="connsiteY16" fmla="*/ 378058 h 5032142"/>
              <a:gd name="connsiteX17" fmla="*/ 7264400 w 12269867"/>
              <a:gd name="connsiteY17" fmla="*/ 185018 h 5032142"/>
              <a:gd name="connsiteX18" fmla="*/ 7711440 w 12269867"/>
              <a:gd name="connsiteY18" fmla="*/ 357738 h 5032142"/>
              <a:gd name="connsiteX19" fmla="*/ 8107680 w 12269867"/>
              <a:gd name="connsiteY19" fmla="*/ 174858 h 5032142"/>
              <a:gd name="connsiteX20" fmla="*/ 8534400 w 12269867"/>
              <a:gd name="connsiteY20" fmla="*/ 327258 h 5032142"/>
              <a:gd name="connsiteX21" fmla="*/ 9123680 w 12269867"/>
              <a:gd name="connsiteY21" fmla="*/ 134218 h 5032142"/>
              <a:gd name="connsiteX22" fmla="*/ 9540240 w 12269867"/>
              <a:gd name="connsiteY22" fmla="*/ 428858 h 5032142"/>
              <a:gd name="connsiteX23" fmla="*/ 10119360 w 12269867"/>
              <a:gd name="connsiteY23" fmla="*/ 215498 h 5032142"/>
              <a:gd name="connsiteX24" fmla="*/ 10434320 w 12269867"/>
              <a:gd name="connsiteY24" fmla="*/ 418698 h 5032142"/>
              <a:gd name="connsiteX25" fmla="*/ 10911840 w 12269867"/>
              <a:gd name="connsiteY25" fmla="*/ 174858 h 5032142"/>
              <a:gd name="connsiteX26" fmla="*/ 11267440 w 12269867"/>
              <a:gd name="connsiteY26" fmla="*/ 276458 h 5032142"/>
              <a:gd name="connsiteX27" fmla="*/ 11734800 w 12269867"/>
              <a:gd name="connsiteY27" fmla="*/ 124058 h 5032142"/>
              <a:gd name="connsiteX28" fmla="*/ 11988800 w 12269867"/>
              <a:gd name="connsiteY28" fmla="*/ 317098 h 5032142"/>
              <a:gd name="connsiteX29" fmla="*/ 12110720 w 12269867"/>
              <a:gd name="connsiteY29" fmla="*/ 205338 h 5032142"/>
              <a:gd name="connsiteX30" fmla="*/ 12263120 w 12269867"/>
              <a:gd name="connsiteY30" fmla="*/ 357738 h 5032142"/>
              <a:gd name="connsiteX31" fmla="*/ 12222480 w 12269867"/>
              <a:gd name="connsiteY31" fmla="*/ 4452218 h 5032142"/>
              <a:gd name="connsiteX32" fmla="*/ 12039600 w 12269867"/>
              <a:gd name="connsiteY32" fmla="*/ 4817978 h 5032142"/>
              <a:gd name="connsiteX33" fmla="*/ 10942320 w 12269867"/>
              <a:gd name="connsiteY33" fmla="*/ 4889098 h 5032142"/>
              <a:gd name="connsiteX34" fmla="*/ 1676400 w 12269867"/>
              <a:gd name="connsiteY34" fmla="*/ 5031338 h 5032142"/>
              <a:gd name="connsiteX35" fmla="*/ 0 w 12269867"/>
              <a:gd name="connsiteY35" fmla="*/ 4960218 h 5032142"/>
              <a:gd name="connsiteX36" fmla="*/ 71120 w 12269867"/>
              <a:gd name="connsiteY36" fmla="*/ 865738 h 5032142"/>
              <a:gd name="connsiteX0" fmla="*/ 71120 w 12269867"/>
              <a:gd name="connsiteY0" fmla="*/ 865738 h 4960218"/>
              <a:gd name="connsiteX1" fmla="*/ 416560 w 12269867"/>
              <a:gd name="connsiteY1" fmla="*/ 398378 h 4960218"/>
              <a:gd name="connsiteX2" fmla="*/ 812800 w 12269867"/>
              <a:gd name="connsiteY2" fmla="*/ 520298 h 4960218"/>
              <a:gd name="connsiteX3" fmla="*/ 1117600 w 12269867"/>
              <a:gd name="connsiteY3" fmla="*/ 388218 h 4960218"/>
              <a:gd name="connsiteX4" fmla="*/ 1656080 w 12269867"/>
              <a:gd name="connsiteY4" fmla="*/ 489818 h 4960218"/>
              <a:gd name="connsiteX5" fmla="*/ 1920240 w 12269867"/>
              <a:gd name="connsiteY5" fmla="*/ 347578 h 4960218"/>
              <a:gd name="connsiteX6" fmla="*/ 2458720 w 12269867"/>
              <a:gd name="connsiteY6" fmla="*/ 499978 h 4960218"/>
              <a:gd name="connsiteX7" fmla="*/ 2895600 w 12269867"/>
              <a:gd name="connsiteY7" fmla="*/ 337418 h 4960218"/>
              <a:gd name="connsiteX8" fmla="*/ 3322320 w 12269867"/>
              <a:gd name="connsiteY8" fmla="*/ 581258 h 4960218"/>
              <a:gd name="connsiteX9" fmla="*/ 3881120 w 12269867"/>
              <a:gd name="connsiteY9" fmla="*/ 327258 h 4960218"/>
              <a:gd name="connsiteX10" fmla="*/ 4064000 w 12269867"/>
              <a:gd name="connsiteY10" fmla="*/ 469498 h 4960218"/>
              <a:gd name="connsiteX11" fmla="*/ 4775200 w 12269867"/>
              <a:gd name="connsiteY11" fmla="*/ 317098 h 4960218"/>
              <a:gd name="connsiteX12" fmla="*/ 4937760 w 12269867"/>
              <a:gd name="connsiteY12" fmla="*/ 510138 h 4960218"/>
              <a:gd name="connsiteX13" fmla="*/ 5608320 w 12269867"/>
              <a:gd name="connsiteY13" fmla="*/ 367898 h 4960218"/>
              <a:gd name="connsiteX14" fmla="*/ 5994400 w 12269867"/>
              <a:gd name="connsiteY14" fmla="*/ 571098 h 4960218"/>
              <a:gd name="connsiteX15" fmla="*/ 6441440 w 12269867"/>
              <a:gd name="connsiteY15" fmla="*/ 306938 h 4960218"/>
              <a:gd name="connsiteX16" fmla="*/ 6969760 w 12269867"/>
              <a:gd name="connsiteY16" fmla="*/ 378058 h 4960218"/>
              <a:gd name="connsiteX17" fmla="*/ 7264400 w 12269867"/>
              <a:gd name="connsiteY17" fmla="*/ 185018 h 4960218"/>
              <a:gd name="connsiteX18" fmla="*/ 7711440 w 12269867"/>
              <a:gd name="connsiteY18" fmla="*/ 357738 h 4960218"/>
              <a:gd name="connsiteX19" fmla="*/ 8107680 w 12269867"/>
              <a:gd name="connsiteY19" fmla="*/ 174858 h 4960218"/>
              <a:gd name="connsiteX20" fmla="*/ 8534400 w 12269867"/>
              <a:gd name="connsiteY20" fmla="*/ 327258 h 4960218"/>
              <a:gd name="connsiteX21" fmla="*/ 9123680 w 12269867"/>
              <a:gd name="connsiteY21" fmla="*/ 134218 h 4960218"/>
              <a:gd name="connsiteX22" fmla="*/ 9540240 w 12269867"/>
              <a:gd name="connsiteY22" fmla="*/ 428858 h 4960218"/>
              <a:gd name="connsiteX23" fmla="*/ 10119360 w 12269867"/>
              <a:gd name="connsiteY23" fmla="*/ 215498 h 4960218"/>
              <a:gd name="connsiteX24" fmla="*/ 10434320 w 12269867"/>
              <a:gd name="connsiteY24" fmla="*/ 418698 h 4960218"/>
              <a:gd name="connsiteX25" fmla="*/ 10911840 w 12269867"/>
              <a:gd name="connsiteY25" fmla="*/ 174858 h 4960218"/>
              <a:gd name="connsiteX26" fmla="*/ 11267440 w 12269867"/>
              <a:gd name="connsiteY26" fmla="*/ 276458 h 4960218"/>
              <a:gd name="connsiteX27" fmla="*/ 11734800 w 12269867"/>
              <a:gd name="connsiteY27" fmla="*/ 124058 h 4960218"/>
              <a:gd name="connsiteX28" fmla="*/ 11988800 w 12269867"/>
              <a:gd name="connsiteY28" fmla="*/ 317098 h 4960218"/>
              <a:gd name="connsiteX29" fmla="*/ 12110720 w 12269867"/>
              <a:gd name="connsiteY29" fmla="*/ 205338 h 4960218"/>
              <a:gd name="connsiteX30" fmla="*/ 12263120 w 12269867"/>
              <a:gd name="connsiteY30" fmla="*/ 357738 h 4960218"/>
              <a:gd name="connsiteX31" fmla="*/ 12222480 w 12269867"/>
              <a:gd name="connsiteY31" fmla="*/ 4452218 h 4960218"/>
              <a:gd name="connsiteX32" fmla="*/ 12039600 w 12269867"/>
              <a:gd name="connsiteY32" fmla="*/ 4817978 h 4960218"/>
              <a:gd name="connsiteX33" fmla="*/ 10942320 w 12269867"/>
              <a:gd name="connsiteY33" fmla="*/ 4889098 h 4960218"/>
              <a:gd name="connsiteX34" fmla="*/ 2377440 w 12269867"/>
              <a:gd name="connsiteY34" fmla="*/ 4950058 h 4960218"/>
              <a:gd name="connsiteX35" fmla="*/ 0 w 12269867"/>
              <a:gd name="connsiteY35" fmla="*/ 4960218 h 4960218"/>
              <a:gd name="connsiteX36" fmla="*/ 71120 w 12269867"/>
              <a:gd name="connsiteY36" fmla="*/ 865738 h 4960218"/>
              <a:gd name="connsiteX0" fmla="*/ 71120 w 12270109"/>
              <a:gd name="connsiteY0" fmla="*/ 865738 h 4960218"/>
              <a:gd name="connsiteX1" fmla="*/ 416560 w 12270109"/>
              <a:gd name="connsiteY1" fmla="*/ 398378 h 4960218"/>
              <a:gd name="connsiteX2" fmla="*/ 812800 w 12270109"/>
              <a:gd name="connsiteY2" fmla="*/ 520298 h 4960218"/>
              <a:gd name="connsiteX3" fmla="*/ 1117600 w 12270109"/>
              <a:gd name="connsiteY3" fmla="*/ 388218 h 4960218"/>
              <a:gd name="connsiteX4" fmla="*/ 1656080 w 12270109"/>
              <a:gd name="connsiteY4" fmla="*/ 489818 h 4960218"/>
              <a:gd name="connsiteX5" fmla="*/ 1920240 w 12270109"/>
              <a:gd name="connsiteY5" fmla="*/ 347578 h 4960218"/>
              <a:gd name="connsiteX6" fmla="*/ 2458720 w 12270109"/>
              <a:gd name="connsiteY6" fmla="*/ 499978 h 4960218"/>
              <a:gd name="connsiteX7" fmla="*/ 2895600 w 12270109"/>
              <a:gd name="connsiteY7" fmla="*/ 337418 h 4960218"/>
              <a:gd name="connsiteX8" fmla="*/ 3322320 w 12270109"/>
              <a:gd name="connsiteY8" fmla="*/ 581258 h 4960218"/>
              <a:gd name="connsiteX9" fmla="*/ 3881120 w 12270109"/>
              <a:gd name="connsiteY9" fmla="*/ 327258 h 4960218"/>
              <a:gd name="connsiteX10" fmla="*/ 4064000 w 12270109"/>
              <a:gd name="connsiteY10" fmla="*/ 469498 h 4960218"/>
              <a:gd name="connsiteX11" fmla="*/ 4775200 w 12270109"/>
              <a:gd name="connsiteY11" fmla="*/ 317098 h 4960218"/>
              <a:gd name="connsiteX12" fmla="*/ 4937760 w 12270109"/>
              <a:gd name="connsiteY12" fmla="*/ 510138 h 4960218"/>
              <a:gd name="connsiteX13" fmla="*/ 5608320 w 12270109"/>
              <a:gd name="connsiteY13" fmla="*/ 367898 h 4960218"/>
              <a:gd name="connsiteX14" fmla="*/ 5994400 w 12270109"/>
              <a:gd name="connsiteY14" fmla="*/ 571098 h 4960218"/>
              <a:gd name="connsiteX15" fmla="*/ 6441440 w 12270109"/>
              <a:gd name="connsiteY15" fmla="*/ 306938 h 4960218"/>
              <a:gd name="connsiteX16" fmla="*/ 6969760 w 12270109"/>
              <a:gd name="connsiteY16" fmla="*/ 378058 h 4960218"/>
              <a:gd name="connsiteX17" fmla="*/ 7264400 w 12270109"/>
              <a:gd name="connsiteY17" fmla="*/ 185018 h 4960218"/>
              <a:gd name="connsiteX18" fmla="*/ 7711440 w 12270109"/>
              <a:gd name="connsiteY18" fmla="*/ 357738 h 4960218"/>
              <a:gd name="connsiteX19" fmla="*/ 8107680 w 12270109"/>
              <a:gd name="connsiteY19" fmla="*/ 174858 h 4960218"/>
              <a:gd name="connsiteX20" fmla="*/ 8534400 w 12270109"/>
              <a:gd name="connsiteY20" fmla="*/ 327258 h 4960218"/>
              <a:gd name="connsiteX21" fmla="*/ 9123680 w 12270109"/>
              <a:gd name="connsiteY21" fmla="*/ 134218 h 4960218"/>
              <a:gd name="connsiteX22" fmla="*/ 9540240 w 12270109"/>
              <a:gd name="connsiteY22" fmla="*/ 428858 h 4960218"/>
              <a:gd name="connsiteX23" fmla="*/ 10119360 w 12270109"/>
              <a:gd name="connsiteY23" fmla="*/ 215498 h 4960218"/>
              <a:gd name="connsiteX24" fmla="*/ 10434320 w 12270109"/>
              <a:gd name="connsiteY24" fmla="*/ 418698 h 4960218"/>
              <a:gd name="connsiteX25" fmla="*/ 10911840 w 12270109"/>
              <a:gd name="connsiteY25" fmla="*/ 174858 h 4960218"/>
              <a:gd name="connsiteX26" fmla="*/ 11267440 w 12270109"/>
              <a:gd name="connsiteY26" fmla="*/ 276458 h 4960218"/>
              <a:gd name="connsiteX27" fmla="*/ 11734800 w 12270109"/>
              <a:gd name="connsiteY27" fmla="*/ 124058 h 4960218"/>
              <a:gd name="connsiteX28" fmla="*/ 11988800 w 12270109"/>
              <a:gd name="connsiteY28" fmla="*/ 317098 h 4960218"/>
              <a:gd name="connsiteX29" fmla="*/ 12110720 w 12270109"/>
              <a:gd name="connsiteY29" fmla="*/ 205338 h 4960218"/>
              <a:gd name="connsiteX30" fmla="*/ 12263120 w 12270109"/>
              <a:gd name="connsiteY30" fmla="*/ 357738 h 4960218"/>
              <a:gd name="connsiteX31" fmla="*/ 12222480 w 12270109"/>
              <a:gd name="connsiteY31" fmla="*/ 4452218 h 4960218"/>
              <a:gd name="connsiteX32" fmla="*/ 12029440 w 12270109"/>
              <a:gd name="connsiteY32" fmla="*/ 4919578 h 4960218"/>
              <a:gd name="connsiteX33" fmla="*/ 10942320 w 12270109"/>
              <a:gd name="connsiteY33" fmla="*/ 4889098 h 4960218"/>
              <a:gd name="connsiteX34" fmla="*/ 2377440 w 12270109"/>
              <a:gd name="connsiteY34" fmla="*/ 4950058 h 4960218"/>
              <a:gd name="connsiteX35" fmla="*/ 0 w 12270109"/>
              <a:gd name="connsiteY35" fmla="*/ 4960218 h 4960218"/>
              <a:gd name="connsiteX36" fmla="*/ 71120 w 12270109"/>
              <a:gd name="connsiteY36" fmla="*/ 865738 h 4960218"/>
              <a:gd name="connsiteX0" fmla="*/ 71120 w 12270109"/>
              <a:gd name="connsiteY0" fmla="*/ 865738 h 4970141"/>
              <a:gd name="connsiteX1" fmla="*/ 416560 w 12270109"/>
              <a:gd name="connsiteY1" fmla="*/ 398378 h 4970141"/>
              <a:gd name="connsiteX2" fmla="*/ 812800 w 12270109"/>
              <a:gd name="connsiteY2" fmla="*/ 520298 h 4970141"/>
              <a:gd name="connsiteX3" fmla="*/ 1117600 w 12270109"/>
              <a:gd name="connsiteY3" fmla="*/ 388218 h 4970141"/>
              <a:gd name="connsiteX4" fmla="*/ 1656080 w 12270109"/>
              <a:gd name="connsiteY4" fmla="*/ 489818 h 4970141"/>
              <a:gd name="connsiteX5" fmla="*/ 1920240 w 12270109"/>
              <a:gd name="connsiteY5" fmla="*/ 347578 h 4970141"/>
              <a:gd name="connsiteX6" fmla="*/ 2458720 w 12270109"/>
              <a:gd name="connsiteY6" fmla="*/ 499978 h 4970141"/>
              <a:gd name="connsiteX7" fmla="*/ 2895600 w 12270109"/>
              <a:gd name="connsiteY7" fmla="*/ 337418 h 4970141"/>
              <a:gd name="connsiteX8" fmla="*/ 3322320 w 12270109"/>
              <a:gd name="connsiteY8" fmla="*/ 581258 h 4970141"/>
              <a:gd name="connsiteX9" fmla="*/ 3881120 w 12270109"/>
              <a:gd name="connsiteY9" fmla="*/ 327258 h 4970141"/>
              <a:gd name="connsiteX10" fmla="*/ 4064000 w 12270109"/>
              <a:gd name="connsiteY10" fmla="*/ 469498 h 4970141"/>
              <a:gd name="connsiteX11" fmla="*/ 4775200 w 12270109"/>
              <a:gd name="connsiteY11" fmla="*/ 317098 h 4970141"/>
              <a:gd name="connsiteX12" fmla="*/ 4937760 w 12270109"/>
              <a:gd name="connsiteY12" fmla="*/ 510138 h 4970141"/>
              <a:gd name="connsiteX13" fmla="*/ 5608320 w 12270109"/>
              <a:gd name="connsiteY13" fmla="*/ 367898 h 4970141"/>
              <a:gd name="connsiteX14" fmla="*/ 5994400 w 12270109"/>
              <a:gd name="connsiteY14" fmla="*/ 571098 h 4970141"/>
              <a:gd name="connsiteX15" fmla="*/ 6441440 w 12270109"/>
              <a:gd name="connsiteY15" fmla="*/ 306938 h 4970141"/>
              <a:gd name="connsiteX16" fmla="*/ 6969760 w 12270109"/>
              <a:gd name="connsiteY16" fmla="*/ 378058 h 4970141"/>
              <a:gd name="connsiteX17" fmla="*/ 7264400 w 12270109"/>
              <a:gd name="connsiteY17" fmla="*/ 185018 h 4970141"/>
              <a:gd name="connsiteX18" fmla="*/ 7711440 w 12270109"/>
              <a:gd name="connsiteY18" fmla="*/ 357738 h 4970141"/>
              <a:gd name="connsiteX19" fmla="*/ 8107680 w 12270109"/>
              <a:gd name="connsiteY19" fmla="*/ 174858 h 4970141"/>
              <a:gd name="connsiteX20" fmla="*/ 8534400 w 12270109"/>
              <a:gd name="connsiteY20" fmla="*/ 327258 h 4970141"/>
              <a:gd name="connsiteX21" fmla="*/ 9123680 w 12270109"/>
              <a:gd name="connsiteY21" fmla="*/ 134218 h 4970141"/>
              <a:gd name="connsiteX22" fmla="*/ 9540240 w 12270109"/>
              <a:gd name="connsiteY22" fmla="*/ 428858 h 4970141"/>
              <a:gd name="connsiteX23" fmla="*/ 10119360 w 12270109"/>
              <a:gd name="connsiteY23" fmla="*/ 215498 h 4970141"/>
              <a:gd name="connsiteX24" fmla="*/ 10434320 w 12270109"/>
              <a:gd name="connsiteY24" fmla="*/ 418698 h 4970141"/>
              <a:gd name="connsiteX25" fmla="*/ 10911840 w 12270109"/>
              <a:gd name="connsiteY25" fmla="*/ 174858 h 4970141"/>
              <a:gd name="connsiteX26" fmla="*/ 11267440 w 12270109"/>
              <a:gd name="connsiteY26" fmla="*/ 276458 h 4970141"/>
              <a:gd name="connsiteX27" fmla="*/ 11734800 w 12270109"/>
              <a:gd name="connsiteY27" fmla="*/ 124058 h 4970141"/>
              <a:gd name="connsiteX28" fmla="*/ 11988800 w 12270109"/>
              <a:gd name="connsiteY28" fmla="*/ 317098 h 4970141"/>
              <a:gd name="connsiteX29" fmla="*/ 12110720 w 12270109"/>
              <a:gd name="connsiteY29" fmla="*/ 205338 h 4970141"/>
              <a:gd name="connsiteX30" fmla="*/ 12263120 w 12270109"/>
              <a:gd name="connsiteY30" fmla="*/ 357738 h 4970141"/>
              <a:gd name="connsiteX31" fmla="*/ 12222480 w 12270109"/>
              <a:gd name="connsiteY31" fmla="*/ 4452218 h 4970141"/>
              <a:gd name="connsiteX32" fmla="*/ 12029440 w 12270109"/>
              <a:gd name="connsiteY32" fmla="*/ 4919578 h 4970141"/>
              <a:gd name="connsiteX33" fmla="*/ 10942320 w 12270109"/>
              <a:gd name="connsiteY33" fmla="*/ 4889098 h 4970141"/>
              <a:gd name="connsiteX34" fmla="*/ 2377440 w 12270109"/>
              <a:gd name="connsiteY34" fmla="*/ 4950058 h 4970141"/>
              <a:gd name="connsiteX35" fmla="*/ 0 w 12270109"/>
              <a:gd name="connsiteY35" fmla="*/ 4960218 h 4970141"/>
              <a:gd name="connsiteX36" fmla="*/ 71120 w 12270109"/>
              <a:gd name="connsiteY36" fmla="*/ 865738 h 4970141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77440 w 12270109"/>
              <a:gd name="connsiteY34" fmla="*/ 495005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5022"/>
              <a:gd name="connsiteX1" fmla="*/ 416560 w 12270109"/>
              <a:gd name="connsiteY1" fmla="*/ 398378 h 4995022"/>
              <a:gd name="connsiteX2" fmla="*/ 812800 w 12270109"/>
              <a:gd name="connsiteY2" fmla="*/ 520298 h 4995022"/>
              <a:gd name="connsiteX3" fmla="*/ 1117600 w 12270109"/>
              <a:gd name="connsiteY3" fmla="*/ 388218 h 4995022"/>
              <a:gd name="connsiteX4" fmla="*/ 1656080 w 12270109"/>
              <a:gd name="connsiteY4" fmla="*/ 489818 h 4995022"/>
              <a:gd name="connsiteX5" fmla="*/ 1920240 w 12270109"/>
              <a:gd name="connsiteY5" fmla="*/ 347578 h 4995022"/>
              <a:gd name="connsiteX6" fmla="*/ 2458720 w 12270109"/>
              <a:gd name="connsiteY6" fmla="*/ 499978 h 4995022"/>
              <a:gd name="connsiteX7" fmla="*/ 2895600 w 12270109"/>
              <a:gd name="connsiteY7" fmla="*/ 337418 h 4995022"/>
              <a:gd name="connsiteX8" fmla="*/ 3322320 w 12270109"/>
              <a:gd name="connsiteY8" fmla="*/ 581258 h 4995022"/>
              <a:gd name="connsiteX9" fmla="*/ 3881120 w 12270109"/>
              <a:gd name="connsiteY9" fmla="*/ 327258 h 4995022"/>
              <a:gd name="connsiteX10" fmla="*/ 4064000 w 12270109"/>
              <a:gd name="connsiteY10" fmla="*/ 469498 h 4995022"/>
              <a:gd name="connsiteX11" fmla="*/ 4775200 w 12270109"/>
              <a:gd name="connsiteY11" fmla="*/ 317098 h 4995022"/>
              <a:gd name="connsiteX12" fmla="*/ 4937760 w 12270109"/>
              <a:gd name="connsiteY12" fmla="*/ 510138 h 4995022"/>
              <a:gd name="connsiteX13" fmla="*/ 5608320 w 12270109"/>
              <a:gd name="connsiteY13" fmla="*/ 367898 h 4995022"/>
              <a:gd name="connsiteX14" fmla="*/ 5994400 w 12270109"/>
              <a:gd name="connsiteY14" fmla="*/ 571098 h 4995022"/>
              <a:gd name="connsiteX15" fmla="*/ 6441440 w 12270109"/>
              <a:gd name="connsiteY15" fmla="*/ 306938 h 4995022"/>
              <a:gd name="connsiteX16" fmla="*/ 6969760 w 12270109"/>
              <a:gd name="connsiteY16" fmla="*/ 378058 h 4995022"/>
              <a:gd name="connsiteX17" fmla="*/ 7264400 w 12270109"/>
              <a:gd name="connsiteY17" fmla="*/ 185018 h 4995022"/>
              <a:gd name="connsiteX18" fmla="*/ 7711440 w 12270109"/>
              <a:gd name="connsiteY18" fmla="*/ 357738 h 4995022"/>
              <a:gd name="connsiteX19" fmla="*/ 8107680 w 12270109"/>
              <a:gd name="connsiteY19" fmla="*/ 174858 h 4995022"/>
              <a:gd name="connsiteX20" fmla="*/ 8534400 w 12270109"/>
              <a:gd name="connsiteY20" fmla="*/ 327258 h 4995022"/>
              <a:gd name="connsiteX21" fmla="*/ 9123680 w 12270109"/>
              <a:gd name="connsiteY21" fmla="*/ 134218 h 4995022"/>
              <a:gd name="connsiteX22" fmla="*/ 9540240 w 12270109"/>
              <a:gd name="connsiteY22" fmla="*/ 428858 h 4995022"/>
              <a:gd name="connsiteX23" fmla="*/ 10119360 w 12270109"/>
              <a:gd name="connsiteY23" fmla="*/ 215498 h 4995022"/>
              <a:gd name="connsiteX24" fmla="*/ 10434320 w 12270109"/>
              <a:gd name="connsiteY24" fmla="*/ 418698 h 4995022"/>
              <a:gd name="connsiteX25" fmla="*/ 10911840 w 12270109"/>
              <a:gd name="connsiteY25" fmla="*/ 174858 h 4995022"/>
              <a:gd name="connsiteX26" fmla="*/ 11267440 w 12270109"/>
              <a:gd name="connsiteY26" fmla="*/ 276458 h 4995022"/>
              <a:gd name="connsiteX27" fmla="*/ 11734800 w 12270109"/>
              <a:gd name="connsiteY27" fmla="*/ 124058 h 4995022"/>
              <a:gd name="connsiteX28" fmla="*/ 11988800 w 12270109"/>
              <a:gd name="connsiteY28" fmla="*/ 317098 h 4995022"/>
              <a:gd name="connsiteX29" fmla="*/ 12110720 w 12270109"/>
              <a:gd name="connsiteY29" fmla="*/ 205338 h 4995022"/>
              <a:gd name="connsiteX30" fmla="*/ 12263120 w 12270109"/>
              <a:gd name="connsiteY30" fmla="*/ 357738 h 4995022"/>
              <a:gd name="connsiteX31" fmla="*/ 12222480 w 12270109"/>
              <a:gd name="connsiteY31" fmla="*/ 4452218 h 4995022"/>
              <a:gd name="connsiteX32" fmla="*/ 12029440 w 12270109"/>
              <a:gd name="connsiteY32" fmla="*/ 4919578 h 4995022"/>
              <a:gd name="connsiteX33" fmla="*/ 10962640 w 12270109"/>
              <a:gd name="connsiteY33" fmla="*/ 4990698 h 4995022"/>
              <a:gd name="connsiteX34" fmla="*/ 2387600 w 12270109"/>
              <a:gd name="connsiteY34" fmla="*/ 4990698 h 4995022"/>
              <a:gd name="connsiteX35" fmla="*/ 0 w 12270109"/>
              <a:gd name="connsiteY35" fmla="*/ 4960218 h 4995022"/>
              <a:gd name="connsiteX36" fmla="*/ 71120 w 12270109"/>
              <a:gd name="connsiteY36" fmla="*/ 865738 h 4995022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50800 w 12270109"/>
              <a:gd name="connsiteY0" fmla="*/ 85557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50800 w 122701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667"/>
              <a:gd name="connsiteY0" fmla="*/ 855578 h 5030585"/>
              <a:gd name="connsiteX1" fmla="*/ 467360 w 12320667"/>
              <a:gd name="connsiteY1" fmla="*/ 398378 h 5030585"/>
              <a:gd name="connsiteX2" fmla="*/ 863600 w 12320667"/>
              <a:gd name="connsiteY2" fmla="*/ 520298 h 5030585"/>
              <a:gd name="connsiteX3" fmla="*/ 1168400 w 12320667"/>
              <a:gd name="connsiteY3" fmla="*/ 388218 h 5030585"/>
              <a:gd name="connsiteX4" fmla="*/ 1706880 w 12320667"/>
              <a:gd name="connsiteY4" fmla="*/ 489818 h 5030585"/>
              <a:gd name="connsiteX5" fmla="*/ 1971040 w 12320667"/>
              <a:gd name="connsiteY5" fmla="*/ 347578 h 5030585"/>
              <a:gd name="connsiteX6" fmla="*/ 2509520 w 12320667"/>
              <a:gd name="connsiteY6" fmla="*/ 499978 h 5030585"/>
              <a:gd name="connsiteX7" fmla="*/ 2946400 w 12320667"/>
              <a:gd name="connsiteY7" fmla="*/ 337418 h 5030585"/>
              <a:gd name="connsiteX8" fmla="*/ 3373120 w 12320667"/>
              <a:gd name="connsiteY8" fmla="*/ 581258 h 5030585"/>
              <a:gd name="connsiteX9" fmla="*/ 3931920 w 12320667"/>
              <a:gd name="connsiteY9" fmla="*/ 327258 h 5030585"/>
              <a:gd name="connsiteX10" fmla="*/ 4114800 w 12320667"/>
              <a:gd name="connsiteY10" fmla="*/ 469498 h 5030585"/>
              <a:gd name="connsiteX11" fmla="*/ 4826000 w 12320667"/>
              <a:gd name="connsiteY11" fmla="*/ 317098 h 5030585"/>
              <a:gd name="connsiteX12" fmla="*/ 4988560 w 12320667"/>
              <a:gd name="connsiteY12" fmla="*/ 510138 h 5030585"/>
              <a:gd name="connsiteX13" fmla="*/ 5659120 w 12320667"/>
              <a:gd name="connsiteY13" fmla="*/ 367898 h 5030585"/>
              <a:gd name="connsiteX14" fmla="*/ 6045200 w 12320667"/>
              <a:gd name="connsiteY14" fmla="*/ 571098 h 5030585"/>
              <a:gd name="connsiteX15" fmla="*/ 6492240 w 12320667"/>
              <a:gd name="connsiteY15" fmla="*/ 306938 h 5030585"/>
              <a:gd name="connsiteX16" fmla="*/ 7020560 w 12320667"/>
              <a:gd name="connsiteY16" fmla="*/ 378058 h 5030585"/>
              <a:gd name="connsiteX17" fmla="*/ 7315200 w 12320667"/>
              <a:gd name="connsiteY17" fmla="*/ 185018 h 5030585"/>
              <a:gd name="connsiteX18" fmla="*/ 7762240 w 12320667"/>
              <a:gd name="connsiteY18" fmla="*/ 357738 h 5030585"/>
              <a:gd name="connsiteX19" fmla="*/ 8158480 w 12320667"/>
              <a:gd name="connsiteY19" fmla="*/ 174858 h 5030585"/>
              <a:gd name="connsiteX20" fmla="*/ 8585200 w 12320667"/>
              <a:gd name="connsiteY20" fmla="*/ 327258 h 5030585"/>
              <a:gd name="connsiteX21" fmla="*/ 9174480 w 12320667"/>
              <a:gd name="connsiteY21" fmla="*/ 134218 h 5030585"/>
              <a:gd name="connsiteX22" fmla="*/ 9591040 w 12320667"/>
              <a:gd name="connsiteY22" fmla="*/ 428858 h 5030585"/>
              <a:gd name="connsiteX23" fmla="*/ 10170160 w 12320667"/>
              <a:gd name="connsiteY23" fmla="*/ 215498 h 5030585"/>
              <a:gd name="connsiteX24" fmla="*/ 10485120 w 12320667"/>
              <a:gd name="connsiteY24" fmla="*/ 418698 h 5030585"/>
              <a:gd name="connsiteX25" fmla="*/ 10962640 w 12320667"/>
              <a:gd name="connsiteY25" fmla="*/ 174858 h 5030585"/>
              <a:gd name="connsiteX26" fmla="*/ 11318240 w 12320667"/>
              <a:gd name="connsiteY26" fmla="*/ 276458 h 5030585"/>
              <a:gd name="connsiteX27" fmla="*/ 11785600 w 12320667"/>
              <a:gd name="connsiteY27" fmla="*/ 124058 h 5030585"/>
              <a:gd name="connsiteX28" fmla="*/ 12039600 w 12320667"/>
              <a:gd name="connsiteY28" fmla="*/ 317098 h 5030585"/>
              <a:gd name="connsiteX29" fmla="*/ 12161520 w 12320667"/>
              <a:gd name="connsiteY29" fmla="*/ 205338 h 5030585"/>
              <a:gd name="connsiteX30" fmla="*/ 12313920 w 12320667"/>
              <a:gd name="connsiteY30" fmla="*/ 357738 h 5030585"/>
              <a:gd name="connsiteX31" fmla="*/ 12273280 w 12320667"/>
              <a:gd name="connsiteY31" fmla="*/ 4452218 h 5030585"/>
              <a:gd name="connsiteX32" fmla="*/ 12090400 w 12320667"/>
              <a:gd name="connsiteY32" fmla="*/ 4990698 h 5030585"/>
              <a:gd name="connsiteX33" fmla="*/ 11013440 w 12320667"/>
              <a:gd name="connsiteY33" fmla="*/ 4990698 h 5030585"/>
              <a:gd name="connsiteX34" fmla="*/ 2438400 w 12320667"/>
              <a:gd name="connsiteY34" fmla="*/ 4990698 h 5030585"/>
              <a:gd name="connsiteX35" fmla="*/ 0 w 12320667"/>
              <a:gd name="connsiteY35" fmla="*/ 4990698 h 5030585"/>
              <a:gd name="connsiteX36" fmla="*/ 101600 w 12320667"/>
              <a:gd name="connsiteY36" fmla="*/ 855578 h 5030585"/>
              <a:gd name="connsiteX0" fmla="*/ 101600 w 12319629"/>
              <a:gd name="connsiteY0" fmla="*/ 85557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101600 w 12319629"/>
              <a:gd name="connsiteY36" fmla="*/ 855578 h 5038271"/>
              <a:gd name="connsiteX0" fmla="*/ 71120 w 12319629"/>
              <a:gd name="connsiteY0" fmla="*/ 82509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71120 w 12319629"/>
              <a:gd name="connsiteY36" fmla="*/ 825098 h 5038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319629" h="5038271">
                <a:moveTo>
                  <a:pt x="71120" y="825098"/>
                </a:moveTo>
                <a:cubicBezTo>
                  <a:pt x="149013" y="59711"/>
                  <a:pt x="335280" y="449178"/>
                  <a:pt x="467360" y="398378"/>
                </a:cubicBezTo>
                <a:cubicBezTo>
                  <a:pt x="599440" y="347578"/>
                  <a:pt x="746760" y="521991"/>
                  <a:pt x="863600" y="520298"/>
                </a:cubicBezTo>
                <a:cubicBezTo>
                  <a:pt x="980440" y="518605"/>
                  <a:pt x="1027854" y="393298"/>
                  <a:pt x="1168400" y="388218"/>
                </a:cubicBezTo>
                <a:cubicBezTo>
                  <a:pt x="1308946" y="383138"/>
                  <a:pt x="1573107" y="496591"/>
                  <a:pt x="1706880" y="489818"/>
                </a:cubicBezTo>
                <a:cubicBezTo>
                  <a:pt x="1840653" y="483045"/>
                  <a:pt x="1837267" y="345885"/>
                  <a:pt x="1971040" y="347578"/>
                </a:cubicBezTo>
                <a:cubicBezTo>
                  <a:pt x="2104813" y="349271"/>
                  <a:pt x="2346960" y="501671"/>
                  <a:pt x="2509520" y="499978"/>
                </a:cubicBezTo>
                <a:cubicBezTo>
                  <a:pt x="2672080" y="498285"/>
                  <a:pt x="2802467" y="323871"/>
                  <a:pt x="2946400" y="337418"/>
                </a:cubicBezTo>
                <a:cubicBezTo>
                  <a:pt x="3090333" y="350965"/>
                  <a:pt x="3208867" y="582951"/>
                  <a:pt x="3373120" y="581258"/>
                </a:cubicBezTo>
                <a:cubicBezTo>
                  <a:pt x="3537373" y="579565"/>
                  <a:pt x="3808307" y="345885"/>
                  <a:pt x="3931920" y="327258"/>
                </a:cubicBezTo>
                <a:cubicBezTo>
                  <a:pt x="4055533" y="308631"/>
                  <a:pt x="3965787" y="471191"/>
                  <a:pt x="4114800" y="469498"/>
                </a:cubicBezTo>
                <a:cubicBezTo>
                  <a:pt x="4263813" y="467805"/>
                  <a:pt x="4680373" y="310325"/>
                  <a:pt x="4826000" y="317098"/>
                </a:cubicBezTo>
                <a:cubicBezTo>
                  <a:pt x="4971627" y="323871"/>
                  <a:pt x="4849707" y="501671"/>
                  <a:pt x="4988560" y="510138"/>
                </a:cubicBezTo>
                <a:cubicBezTo>
                  <a:pt x="5127413" y="518605"/>
                  <a:pt x="5483013" y="357738"/>
                  <a:pt x="5659120" y="367898"/>
                </a:cubicBezTo>
                <a:cubicBezTo>
                  <a:pt x="5835227" y="378058"/>
                  <a:pt x="5906347" y="581258"/>
                  <a:pt x="6045200" y="571098"/>
                </a:cubicBezTo>
                <a:cubicBezTo>
                  <a:pt x="6184053" y="560938"/>
                  <a:pt x="6329680" y="339111"/>
                  <a:pt x="6492240" y="306938"/>
                </a:cubicBezTo>
                <a:cubicBezTo>
                  <a:pt x="6654800" y="274765"/>
                  <a:pt x="6883400" y="398378"/>
                  <a:pt x="7020560" y="378058"/>
                </a:cubicBezTo>
                <a:cubicBezTo>
                  <a:pt x="7157720" y="357738"/>
                  <a:pt x="7191587" y="188405"/>
                  <a:pt x="7315200" y="185018"/>
                </a:cubicBezTo>
                <a:cubicBezTo>
                  <a:pt x="7438813" y="181631"/>
                  <a:pt x="7621693" y="359431"/>
                  <a:pt x="7762240" y="357738"/>
                </a:cubicBezTo>
                <a:cubicBezTo>
                  <a:pt x="7902787" y="356045"/>
                  <a:pt x="8021320" y="179938"/>
                  <a:pt x="8158480" y="174858"/>
                </a:cubicBezTo>
                <a:cubicBezTo>
                  <a:pt x="8295640" y="169778"/>
                  <a:pt x="8415867" y="334031"/>
                  <a:pt x="8585200" y="327258"/>
                </a:cubicBezTo>
                <a:cubicBezTo>
                  <a:pt x="8754533" y="320485"/>
                  <a:pt x="9006840" y="117285"/>
                  <a:pt x="9174480" y="134218"/>
                </a:cubicBezTo>
                <a:cubicBezTo>
                  <a:pt x="9342120" y="151151"/>
                  <a:pt x="9425093" y="415311"/>
                  <a:pt x="9591040" y="428858"/>
                </a:cubicBezTo>
                <a:cubicBezTo>
                  <a:pt x="9756987" y="442405"/>
                  <a:pt x="10021147" y="217191"/>
                  <a:pt x="10170160" y="215498"/>
                </a:cubicBezTo>
                <a:cubicBezTo>
                  <a:pt x="10319173" y="213805"/>
                  <a:pt x="10353040" y="425471"/>
                  <a:pt x="10485120" y="418698"/>
                </a:cubicBezTo>
                <a:cubicBezTo>
                  <a:pt x="10617200" y="411925"/>
                  <a:pt x="10823787" y="198565"/>
                  <a:pt x="10962640" y="174858"/>
                </a:cubicBezTo>
                <a:cubicBezTo>
                  <a:pt x="11101493" y="151151"/>
                  <a:pt x="11181080" y="284925"/>
                  <a:pt x="11318240" y="276458"/>
                </a:cubicBezTo>
                <a:cubicBezTo>
                  <a:pt x="11455400" y="267991"/>
                  <a:pt x="11665373" y="117285"/>
                  <a:pt x="11785600" y="124058"/>
                </a:cubicBezTo>
                <a:cubicBezTo>
                  <a:pt x="11905827" y="130831"/>
                  <a:pt x="11976947" y="303551"/>
                  <a:pt x="12039600" y="317098"/>
                </a:cubicBezTo>
                <a:cubicBezTo>
                  <a:pt x="12102253" y="330645"/>
                  <a:pt x="12115800" y="198565"/>
                  <a:pt x="12161520" y="205338"/>
                </a:cubicBezTo>
                <a:cubicBezTo>
                  <a:pt x="12207240" y="212111"/>
                  <a:pt x="12295293" y="-350075"/>
                  <a:pt x="12313920" y="357738"/>
                </a:cubicBezTo>
                <a:cubicBezTo>
                  <a:pt x="12332547" y="1065551"/>
                  <a:pt x="12302067" y="3678365"/>
                  <a:pt x="12273280" y="4452218"/>
                </a:cubicBezTo>
                <a:cubicBezTo>
                  <a:pt x="12244493" y="5226071"/>
                  <a:pt x="12351173" y="4911111"/>
                  <a:pt x="12141200" y="5000858"/>
                </a:cubicBezTo>
                <a:cubicBezTo>
                  <a:pt x="11931227" y="5090605"/>
                  <a:pt x="11013440" y="4990698"/>
                  <a:pt x="11013440" y="4990698"/>
                </a:cubicBezTo>
                <a:lnTo>
                  <a:pt x="2438400" y="4990698"/>
                </a:lnTo>
                <a:lnTo>
                  <a:pt x="0" y="4990698"/>
                </a:lnTo>
                <a:cubicBezTo>
                  <a:pt x="127000" y="4279498"/>
                  <a:pt x="-6773" y="1590485"/>
                  <a:pt x="71120" y="825098"/>
                </a:cubicBezTo>
                <a:close/>
              </a:path>
            </a:pathLst>
          </a:custGeom>
          <a:solidFill>
            <a:srgbClr val="8CAD67"/>
          </a:solidFill>
          <a:ln w="571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198" name="รูปแบบอิสระ: รูปร่าง 197">
            <a:extLst>
              <a:ext uri="{FF2B5EF4-FFF2-40B4-BE49-F238E27FC236}">
                <a16:creationId xmlns:a16="http://schemas.microsoft.com/office/drawing/2014/main" id="{4878AF4B-8847-4632-8FD9-6FCF91C4DA71}"/>
              </a:ext>
            </a:extLst>
          </p:cNvPr>
          <p:cNvSpPr/>
          <p:nvPr userDrawn="1"/>
        </p:nvSpPr>
        <p:spPr>
          <a:xfrm>
            <a:off x="10991884" y="1624986"/>
            <a:ext cx="5918479" cy="2984954"/>
          </a:xfrm>
          <a:custGeom>
            <a:avLst/>
            <a:gdLst>
              <a:gd name="connsiteX0" fmla="*/ 383972 w 12582719"/>
              <a:gd name="connsiteY0" fmla="*/ 865738 h 5187518"/>
              <a:gd name="connsiteX1" fmla="*/ 729412 w 12582719"/>
              <a:gd name="connsiteY1" fmla="*/ 398378 h 5187518"/>
              <a:gd name="connsiteX2" fmla="*/ 1125652 w 12582719"/>
              <a:gd name="connsiteY2" fmla="*/ 520298 h 5187518"/>
              <a:gd name="connsiteX3" fmla="*/ 1430452 w 12582719"/>
              <a:gd name="connsiteY3" fmla="*/ 388218 h 5187518"/>
              <a:gd name="connsiteX4" fmla="*/ 1968932 w 12582719"/>
              <a:gd name="connsiteY4" fmla="*/ 489818 h 5187518"/>
              <a:gd name="connsiteX5" fmla="*/ 2233092 w 12582719"/>
              <a:gd name="connsiteY5" fmla="*/ 347578 h 5187518"/>
              <a:gd name="connsiteX6" fmla="*/ 2771572 w 12582719"/>
              <a:gd name="connsiteY6" fmla="*/ 499978 h 5187518"/>
              <a:gd name="connsiteX7" fmla="*/ 3208452 w 12582719"/>
              <a:gd name="connsiteY7" fmla="*/ 337418 h 5187518"/>
              <a:gd name="connsiteX8" fmla="*/ 3635172 w 12582719"/>
              <a:gd name="connsiteY8" fmla="*/ 581258 h 5187518"/>
              <a:gd name="connsiteX9" fmla="*/ 4193972 w 12582719"/>
              <a:gd name="connsiteY9" fmla="*/ 327258 h 5187518"/>
              <a:gd name="connsiteX10" fmla="*/ 4376852 w 12582719"/>
              <a:gd name="connsiteY10" fmla="*/ 469498 h 5187518"/>
              <a:gd name="connsiteX11" fmla="*/ 5088052 w 12582719"/>
              <a:gd name="connsiteY11" fmla="*/ 317098 h 5187518"/>
              <a:gd name="connsiteX12" fmla="*/ 5250612 w 12582719"/>
              <a:gd name="connsiteY12" fmla="*/ 510138 h 5187518"/>
              <a:gd name="connsiteX13" fmla="*/ 5921172 w 12582719"/>
              <a:gd name="connsiteY13" fmla="*/ 367898 h 5187518"/>
              <a:gd name="connsiteX14" fmla="*/ 6307252 w 12582719"/>
              <a:gd name="connsiteY14" fmla="*/ 571098 h 5187518"/>
              <a:gd name="connsiteX15" fmla="*/ 6754292 w 12582719"/>
              <a:gd name="connsiteY15" fmla="*/ 306938 h 5187518"/>
              <a:gd name="connsiteX16" fmla="*/ 7282612 w 12582719"/>
              <a:gd name="connsiteY16" fmla="*/ 378058 h 5187518"/>
              <a:gd name="connsiteX17" fmla="*/ 7577252 w 12582719"/>
              <a:gd name="connsiteY17" fmla="*/ 185018 h 5187518"/>
              <a:gd name="connsiteX18" fmla="*/ 8024292 w 12582719"/>
              <a:gd name="connsiteY18" fmla="*/ 357738 h 5187518"/>
              <a:gd name="connsiteX19" fmla="*/ 8420532 w 12582719"/>
              <a:gd name="connsiteY19" fmla="*/ 174858 h 5187518"/>
              <a:gd name="connsiteX20" fmla="*/ 8847252 w 12582719"/>
              <a:gd name="connsiteY20" fmla="*/ 327258 h 5187518"/>
              <a:gd name="connsiteX21" fmla="*/ 9436532 w 12582719"/>
              <a:gd name="connsiteY21" fmla="*/ 134218 h 5187518"/>
              <a:gd name="connsiteX22" fmla="*/ 9853092 w 12582719"/>
              <a:gd name="connsiteY22" fmla="*/ 428858 h 5187518"/>
              <a:gd name="connsiteX23" fmla="*/ 10432212 w 12582719"/>
              <a:gd name="connsiteY23" fmla="*/ 215498 h 5187518"/>
              <a:gd name="connsiteX24" fmla="*/ 10747172 w 12582719"/>
              <a:gd name="connsiteY24" fmla="*/ 418698 h 5187518"/>
              <a:gd name="connsiteX25" fmla="*/ 11224692 w 12582719"/>
              <a:gd name="connsiteY25" fmla="*/ 174858 h 5187518"/>
              <a:gd name="connsiteX26" fmla="*/ 11580292 w 12582719"/>
              <a:gd name="connsiteY26" fmla="*/ 276458 h 5187518"/>
              <a:gd name="connsiteX27" fmla="*/ 12047652 w 12582719"/>
              <a:gd name="connsiteY27" fmla="*/ 124058 h 5187518"/>
              <a:gd name="connsiteX28" fmla="*/ 12301652 w 12582719"/>
              <a:gd name="connsiteY28" fmla="*/ 317098 h 5187518"/>
              <a:gd name="connsiteX29" fmla="*/ 12423572 w 12582719"/>
              <a:gd name="connsiteY29" fmla="*/ 205338 h 5187518"/>
              <a:gd name="connsiteX30" fmla="*/ 12575972 w 12582719"/>
              <a:gd name="connsiteY30" fmla="*/ 357738 h 5187518"/>
              <a:gd name="connsiteX31" fmla="*/ 12535332 w 12582719"/>
              <a:gd name="connsiteY31" fmla="*/ 4452218 h 5187518"/>
              <a:gd name="connsiteX32" fmla="*/ 12352452 w 12582719"/>
              <a:gd name="connsiteY32" fmla="*/ 4817978 h 5187518"/>
              <a:gd name="connsiteX33" fmla="*/ 11255172 w 12582719"/>
              <a:gd name="connsiteY33" fmla="*/ 4889098 h 5187518"/>
              <a:gd name="connsiteX34" fmla="*/ 983412 w 12582719"/>
              <a:gd name="connsiteY34" fmla="*/ 4889098 h 5187518"/>
              <a:gd name="connsiteX35" fmla="*/ 383972 w 12582719"/>
              <a:gd name="connsiteY35" fmla="*/ 865738 h 5187518"/>
              <a:gd name="connsiteX0" fmla="*/ 366373 w 12565120"/>
              <a:gd name="connsiteY0" fmla="*/ 865738 h 5013694"/>
              <a:gd name="connsiteX1" fmla="*/ 711813 w 12565120"/>
              <a:gd name="connsiteY1" fmla="*/ 398378 h 5013694"/>
              <a:gd name="connsiteX2" fmla="*/ 1108053 w 12565120"/>
              <a:gd name="connsiteY2" fmla="*/ 520298 h 5013694"/>
              <a:gd name="connsiteX3" fmla="*/ 1412853 w 12565120"/>
              <a:gd name="connsiteY3" fmla="*/ 388218 h 5013694"/>
              <a:gd name="connsiteX4" fmla="*/ 1951333 w 12565120"/>
              <a:gd name="connsiteY4" fmla="*/ 489818 h 5013694"/>
              <a:gd name="connsiteX5" fmla="*/ 2215493 w 12565120"/>
              <a:gd name="connsiteY5" fmla="*/ 347578 h 5013694"/>
              <a:gd name="connsiteX6" fmla="*/ 2753973 w 12565120"/>
              <a:gd name="connsiteY6" fmla="*/ 499978 h 5013694"/>
              <a:gd name="connsiteX7" fmla="*/ 3190853 w 12565120"/>
              <a:gd name="connsiteY7" fmla="*/ 337418 h 5013694"/>
              <a:gd name="connsiteX8" fmla="*/ 3617573 w 12565120"/>
              <a:gd name="connsiteY8" fmla="*/ 581258 h 5013694"/>
              <a:gd name="connsiteX9" fmla="*/ 4176373 w 12565120"/>
              <a:gd name="connsiteY9" fmla="*/ 327258 h 5013694"/>
              <a:gd name="connsiteX10" fmla="*/ 4359253 w 12565120"/>
              <a:gd name="connsiteY10" fmla="*/ 469498 h 5013694"/>
              <a:gd name="connsiteX11" fmla="*/ 5070453 w 12565120"/>
              <a:gd name="connsiteY11" fmla="*/ 317098 h 5013694"/>
              <a:gd name="connsiteX12" fmla="*/ 5233013 w 12565120"/>
              <a:gd name="connsiteY12" fmla="*/ 510138 h 5013694"/>
              <a:gd name="connsiteX13" fmla="*/ 5903573 w 12565120"/>
              <a:gd name="connsiteY13" fmla="*/ 367898 h 5013694"/>
              <a:gd name="connsiteX14" fmla="*/ 6289653 w 12565120"/>
              <a:gd name="connsiteY14" fmla="*/ 571098 h 5013694"/>
              <a:gd name="connsiteX15" fmla="*/ 6736693 w 12565120"/>
              <a:gd name="connsiteY15" fmla="*/ 306938 h 5013694"/>
              <a:gd name="connsiteX16" fmla="*/ 7265013 w 12565120"/>
              <a:gd name="connsiteY16" fmla="*/ 378058 h 5013694"/>
              <a:gd name="connsiteX17" fmla="*/ 7559653 w 12565120"/>
              <a:gd name="connsiteY17" fmla="*/ 185018 h 5013694"/>
              <a:gd name="connsiteX18" fmla="*/ 8006693 w 12565120"/>
              <a:gd name="connsiteY18" fmla="*/ 357738 h 5013694"/>
              <a:gd name="connsiteX19" fmla="*/ 8402933 w 12565120"/>
              <a:gd name="connsiteY19" fmla="*/ 174858 h 5013694"/>
              <a:gd name="connsiteX20" fmla="*/ 8829653 w 12565120"/>
              <a:gd name="connsiteY20" fmla="*/ 327258 h 5013694"/>
              <a:gd name="connsiteX21" fmla="*/ 9418933 w 12565120"/>
              <a:gd name="connsiteY21" fmla="*/ 134218 h 5013694"/>
              <a:gd name="connsiteX22" fmla="*/ 9835493 w 12565120"/>
              <a:gd name="connsiteY22" fmla="*/ 428858 h 5013694"/>
              <a:gd name="connsiteX23" fmla="*/ 10414613 w 12565120"/>
              <a:gd name="connsiteY23" fmla="*/ 215498 h 5013694"/>
              <a:gd name="connsiteX24" fmla="*/ 10729573 w 12565120"/>
              <a:gd name="connsiteY24" fmla="*/ 418698 h 5013694"/>
              <a:gd name="connsiteX25" fmla="*/ 11207093 w 12565120"/>
              <a:gd name="connsiteY25" fmla="*/ 174858 h 5013694"/>
              <a:gd name="connsiteX26" fmla="*/ 11562693 w 12565120"/>
              <a:gd name="connsiteY26" fmla="*/ 276458 h 5013694"/>
              <a:gd name="connsiteX27" fmla="*/ 12030053 w 12565120"/>
              <a:gd name="connsiteY27" fmla="*/ 124058 h 5013694"/>
              <a:gd name="connsiteX28" fmla="*/ 12284053 w 12565120"/>
              <a:gd name="connsiteY28" fmla="*/ 317098 h 5013694"/>
              <a:gd name="connsiteX29" fmla="*/ 12405973 w 12565120"/>
              <a:gd name="connsiteY29" fmla="*/ 205338 h 5013694"/>
              <a:gd name="connsiteX30" fmla="*/ 12558373 w 12565120"/>
              <a:gd name="connsiteY30" fmla="*/ 357738 h 5013694"/>
              <a:gd name="connsiteX31" fmla="*/ 12517733 w 12565120"/>
              <a:gd name="connsiteY31" fmla="*/ 4452218 h 5013694"/>
              <a:gd name="connsiteX32" fmla="*/ 12334853 w 12565120"/>
              <a:gd name="connsiteY32" fmla="*/ 4817978 h 5013694"/>
              <a:gd name="connsiteX33" fmla="*/ 11237573 w 12565120"/>
              <a:gd name="connsiteY33" fmla="*/ 4889098 h 5013694"/>
              <a:gd name="connsiteX34" fmla="*/ 965813 w 12565120"/>
              <a:gd name="connsiteY34" fmla="*/ 4889098 h 5013694"/>
              <a:gd name="connsiteX35" fmla="*/ 366373 w 12565120"/>
              <a:gd name="connsiteY35" fmla="*/ 3243178 h 5013694"/>
              <a:gd name="connsiteX36" fmla="*/ 366373 w 12565120"/>
              <a:gd name="connsiteY36" fmla="*/ 865738 h 5013694"/>
              <a:gd name="connsiteX0" fmla="*/ 339731 w 12538478"/>
              <a:gd name="connsiteY0" fmla="*/ 865738 h 4965347"/>
              <a:gd name="connsiteX1" fmla="*/ 685171 w 12538478"/>
              <a:gd name="connsiteY1" fmla="*/ 398378 h 4965347"/>
              <a:gd name="connsiteX2" fmla="*/ 1081411 w 12538478"/>
              <a:gd name="connsiteY2" fmla="*/ 520298 h 4965347"/>
              <a:gd name="connsiteX3" fmla="*/ 1386211 w 12538478"/>
              <a:gd name="connsiteY3" fmla="*/ 388218 h 4965347"/>
              <a:gd name="connsiteX4" fmla="*/ 1924691 w 12538478"/>
              <a:gd name="connsiteY4" fmla="*/ 489818 h 4965347"/>
              <a:gd name="connsiteX5" fmla="*/ 2188851 w 12538478"/>
              <a:gd name="connsiteY5" fmla="*/ 347578 h 4965347"/>
              <a:gd name="connsiteX6" fmla="*/ 2727331 w 12538478"/>
              <a:gd name="connsiteY6" fmla="*/ 499978 h 4965347"/>
              <a:gd name="connsiteX7" fmla="*/ 3164211 w 12538478"/>
              <a:gd name="connsiteY7" fmla="*/ 337418 h 4965347"/>
              <a:gd name="connsiteX8" fmla="*/ 3590931 w 12538478"/>
              <a:gd name="connsiteY8" fmla="*/ 581258 h 4965347"/>
              <a:gd name="connsiteX9" fmla="*/ 4149731 w 12538478"/>
              <a:gd name="connsiteY9" fmla="*/ 327258 h 4965347"/>
              <a:gd name="connsiteX10" fmla="*/ 4332611 w 12538478"/>
              <a:gd name="connsiteY10" fmla="*/ 469498 h 4965347"/>
              <a:gd name="connsiteX11" fmla="*/ 5043811 w 12538478"/>
              <a:gd name="connsiteY11" fmla="*/ 317098 h 4965347"/>
              <a:gd name="connsiteX12" fmla="*/ 5206371 w 12538478"/>
              <a:gd name="connsiteY12" fmla="*/ 510138 h 4965347"/>
              <a:gd name="connsiteX13" fmla="*/ 5876931 w 12538478"/>
              <a:gd name="connsiteY13" fmla="*/ 367898 h 4965347"/>
              <a:gd name="connsiteX14" fmla="*/ 6263011 w 12538478"/>
              <a:gd name="connsiteY14" fmla="*/ 571098 h 4965347"/>
              <a:gd name="connsiteX15" fmla="*/ 6710051 w 12538478"/>
              <a:gd name="connsiteY15" fmla="*/ 306938 h 4965347"/>
              <a:gd name="connsiteX16" fmla="*/ 7238371 w 12538478"/>
              <a:gd name="connsiteY16" fmla="*/ 378058 h 4965347"/>
              <a:gd name="connsiteX17" fmla="*/ 7533011 w 12538478"/>
              <a:gd name="connsiteY17" fmla="*/ 185018 h 4965347"/>
              <a:gd name="connsiteX18" fmla="*/ 7980051 w 12538478"/>
              <a:gd name="connsiteY18" fmla="*/ 357738 h 4965347"/>
              <a:gd name="connsiteX19" fmla="*/ 8376291 w 12538478"/>
              <a:gd name="connsiteY19" fmla="*/ 174858 h 4965347"/>
              <a:gd name="connsiteX20" fmla="*/ 8803011 w 12538478"/>
              <a:gd name="connsiteY20" fmla="*/ 327258 h 4965347"/>
              <a:gd name="connsiteX21" fmla="*/ 9392291 w 12538478"/>
              <a:gd name="connsiteY21" fmla="*/ 134218 h 4965347"/>
              <a:gd name="connsiteX22" fmla="*/ 9808851 w 12538478"/>
              <a:gd name="connsiteY22" fmla="*/ 428858 h 4965347"/>
              <a:gd name="connsiteX23" fmla="*/ 10387971 w 12538478"/>
              <a:gd name="connsiteY23" fmla="*/ 215498 h 4965347"/>
              <a:gd name="connsiteX24" fmla="*/ 10702931 w 12538478"/>
              <a:gd name="connsiteY24" fmla="*/ 418698 h 4965347"/>
              <a:gd name="connsiteX25" fmla="*/ 11180451 w 12538478"/>
              <a:gd name="connsiteY25" fmla="*/ 174858 h 4965347"/>
              <a:gd name="connsiteX26" fmla="*/ 11536051 w 12538478"/>
              <a:gd name="connsiteY26" fmla="*/ 276458 h 4965347"/>
              <a:gd name="connsiteX27" fmla="*/ 12003411 w 12538478"/>
              <a:gd name="connsiteY27" fmla="*/ 124058 h 4965347"/>
              <a:gd name="connsiteX28" fmla="*/ 12257411 w 12538478"/>
              <a:gd name="connsiteY28" fmla="*/ 317098 h 4965347"/>
              <a:gd name="connsiteX29" fmla="*/ 12379331 w 12538478"/>
              <a:gd name="connsiteY29" fmla="*/ 205338 h 4965347"/>
              <a:gd name="connsiteX30" fmla="*/ 12531731 w 12538478"/>
              <a:gd name="connsiteY30" fmla="*/ 357738 h 4965347"/>
              <a:gd name="connsiteX31" fmla="*/ 12491091 w 12538478"/>
              <a:gd name="connsiteY31" fmla="*/ 4452218 h 4965347"/>
              <a:gd name="connsiteX32" fmla="*/ 12308211 w 12538478"/>
              <a:gd name="connsiteY32" fmla="*/ 4817978 h 4965347"/>
              <a:gd name="connsiteX33" fmla="*/ 11210931 w 12538478"/>
              <a:gd name="connsiteY33" fmla="*/ 4889098 h 4965347"/>
              <a:gd name="connsiteX34" fmla="*/ 939171 w 12538478"/>
              <a:gd name="connsiteY34" fmla="*/ 4889098 h 4965347"/>
              <a:gd name="connsiteX35" fmla="*/ 400690 w 12538478"/>
              <a:gd name="connsiteY35" fmla="*/ 4828138 h 4965347"/>
              <a:gd name="connsiteX36" fmla="*/ 339731 w 12538478"/>
              <a:gd name="connsiteY36" fmla="*/ 3243178 h 4965347"/>
              <a:gd name="connsiteX37" fmla="*/ 339731 w 12538478"/>
              <a:gd name="connsiteY37" fmla="*/ 865738 h 4965347"/>
              <a:gd name="connsiteX0" fmla="*/ 366372 w 12565119"/>
              <a:gd name="connsiteY0" fmla="*/ 865738 h 4889101"/>
              <a:gd name="connsiteX1" fmla="*/ 711812 w 12565119"/>
              <a:gd name="connsiteY1" fmla="*/ 398378 h 4889101"/>
              <a:gd name="connsiteX2" fmla="*/ 1108052 w 12565119"/>
              <a:gd name="connsiteY2" fmla="*/ 520298 h 4889101"/>
              <a:gd name="connsiteX3" fmla="*/ 1412852 w 12565119"/>
              <a:gd name="connsiteY3" fmla="*/ 388218 h 4889101"/>
              <a:gd name="connsiteX4" fmla="*/ 1951332 w 12565119"/>
              <a:gd name="connsiteY4" fmla="*/ 489818 h 4889101"/>
              <a:gd name="connsiteX5" fmla="*/ 2215492 w 12565119"/>
              <a:gd name="connsiteY5" fmla="*/ 347578 h 4889101"/>
              <a:gd name="connsiteX6" fmla="*/ 2753972 w 12565119"/>
              <a:gd name="connsiteY6" fmla="*/ 499978 h 4889101"/>
              <a:gd name="connsiteX7" fmla="*/ 3190852 w 12565119"/>
              <a:gd name="connsiteY7" fmla="*/ 337418 h 4889101"/>
              <a:gd name="connsiteX8" fmla="*/ 3617572 w 12565119"/>
              <a:gd name="connsiteY8" fmla="*/ 581258 h 4889101"/>
              <a:gd name="connsiteX9" fmla="*/ 4176372 w 12565119"/>
              <a:gd name="connsiteY9" fmla="*/ 327258 h 4889101"/>
              <a:gd name="connsiteX10" fmla="*/ 4359252 w 12565119"/>
              <a:gd name="connsiteY10" fmla="*/ 469498 h 4889101"/>
              <a:gd name="connsiteX11" fmla="*/ 5070452 w 12565119"/>
              <a:gd name="connsiteY11" fmla="*/ 317098 h 4889101"/>
              <a:gd name="connsiteX12" fmla="*/ 5233012 w 12565119"/>
              <a:gd name="connsiteY12" fmla="*/ 510138 h 4889101"/>
              <a:gd name="connsiteX13" fmla="*/ 5903572 w 12565119"/>
              <a:gd name="connsiteY13" fmla="*/ 367898 h 4889101"/>
              <a:gd name="connsiteX14" fmla="*/ 6289652 w 12565119"/>
              <a:gd name="connsiteY14" fmla="*/ 571098 h 4889101"/>
              <a:gd name="connsiteX15" fmla="*/ 6736692 w 12565119"/>
              <a:gd name="connsiteY15" fmla="*/ 306938 h 4889101"/>
              <a:gd name="connsiteX16" fmla="*/ 7265012 w 12565119"/>
              <a:gd name="connsiteY16" fmla="*/ 378058 h 4889101"/>
              <a:gd name="connsiteX17" fmla="*/ 7559652 w 12565119"/>
              <a:gd name="connsiteY17" fmla="*/ 185018 h 4889101"/>
              <a:gd name="connsiteX18" fmla="*/ 8006692 w 12565119"/>
              <a:gd name="connsiteY18" fmla="*/ 357738 h 4889101"/>
              <a:gd name="connsiteX19" fmla="*/ 8402932 w 12565119"/>
              <a:gd name="connsiteY19" fmla="*/ 174858 h 4889101"/>
              <a:gd name="connsiteX20" fmla="*/ 8829652 w 12565119"/>
              <a:gd name="connsiteY20" fmla="*/ 327258 h 4889101"/>
              <a:gd name="connsiteX21" fmla="*/ 9418932 w 12565119"/>
              <a:gd name="connsiteY21" fmla="*/ 134218 h 4889101"/>
              <a:gd name="connsiteX22" fmla="*/ 9835492 w 12565119"/>
              <a:gd name="connsiteY22" fmla="*/ 428858 h 4889101"/>
              <a:gd name="connsiteX23" fmla="*/ 10414612 w 12565119"/>
              <a:gd name="connsiteY23" fmla="*/ 215498 h 4889101"/>
              <a:gd name="connsiteX24" fmla="*/ 10729572 w 12565119"/>
              <a:gd name="connsiteY24" fmla="*/ 418698 h 4889101"/>
              <a:gd name="connsiteX25" fmla="*/ 11207092 w 12565119"/>
              <a:gd name="connsiteY25" fmla="*/ 174858 h 4889101"/>
              <a:gd name="connsiteX26" fmla="*/ 11562692 w 12565119"/>
              <a:gd name="connsiteY26" fmla="*/ 276458 h 4889101"/>
              <a:gd name="connsiteX27" fmla="*/ 12030052 w 12565119"/>
              <a:gd name="connsiteY27" fmla="*/ 124058 h 4889101"/>
              <a:gd name="connsiteX28" fmla="*/ 12284052 w 12565119"/>
              <a:gd name="connsiteY28" fmla="*/ 317098 h 4889101"/>
              <a:gd name="connsiteX29" fmla="*/ 12405972 w 12565119"/>
              <a:gd name="connsiteY29" fmla="*/ 205338 h 4889101"/>
              <a:gd name="connsiteX30" fmla="*/ 12558372 w 12565119"/>
              <a:gd name="connsiteY30" fmla="*/ 357738 h 4889101"/>
              <a:gd name="connsiteX31" fmla="*/ 12517732 w 12565119"/>
              <a:gd name="connsiteY31" fmla="*/ 4452218 h 4889101"/>
              <a:gd name="connsiteX32" fmla="*/ 12334852 w 12565119"/>
              <a:gd name="connsiteY32" fmla="*/ 4817978 h 4889101"/>
              <a:gd name="connsiteX33" fmla="*/ 11237572 w 12565119"/>
              <a:gd name="connsiteY33" fmla="*/ 4889098 h 4889101"/>
              <a:gd name="connsiteX34" fmla="*/ 965812 w 12565119"/>
              <a:gd name="connsiteY34" fmla="*/ 4889098 h 4889101"/>
              <a:gd name="connsiteX35" fmla="*/ 366372 w 12565119"/>
              <a:gd name="connsiteY35" fmla="*/ 3243178 h 4889101"/>
              <a:gd name="connsiteX36" fmla="*/ 366372 w 12565119"/>
              <a:gd name="connsiteY36" fmla="*/ 865738 h 4889101"/>
              <a:gd name="connsiteX0" fmla="*/ 341162 w 12539909"/>
              <a:gd name="connsiteY0" fmla="*/ 865738 h 5011018"/>
              <a:gd name="connsiteX1" fmla="*/ 686602 w 12539909"/>
              <a:gd name="connsiteY1" fmla="*/ 398378 h 5011018"/>
              <a:gd name="connsiteX2" fmla="*/ 1082842 w 12539909"/>
              <a:gd name="connsiteY2" fmla="*/ 520298 h 5011018"/>
              <a:gd name="connsiteX3" fmla="*/ 1387642 w 12539909"/>
              <a:gd name="connsiteY3" fmla="*/ 388218 h 5011018"/>
              <a:gd name="connsiteX4" fmla="*/ 1926122 w 12539909"/>
              <a:gd name="connsiteY4" fmla="*/ 489818 h 5011018"/>
              <a:gd name="connsiteX5" fmla="*/ 2190282 w 12539909"/>
              <a:gd name="connsiteY5" fmla="*/ 347578 h 5011018"/>
              <a:gd name="connsiteX6" fmla="*/ 2728762 w 12539909"/>
              <a:gd name="connsiteY6" fmla="*/ 499978 h 5011018"/>
              <a:gd name="connsiteX7" fmla="*/ 3165642 w 12539909"/>
              <a:gd name="connsiteY7" fmla="*/ 337418 h 5011018"/>
              <a:gd name="connsiteX8" fmla="*/ 3592362 w 12539909"/>
              <a:gd name="connsiteY8" fmla="*/ 581258 h 5011018"/>
              <a:gd name="connsiteX9" fmla="*/ 4151162 w 12539909"/>
              <a:gd name="connsiteY9" fmla="*/ 327258 h 5011018"/>
              <a:gd name="connsiteX10" fmla="*/ 4334042 w 12539909"/>
              <a:gd name="connsiteY10" fmla="*/ 469498 h 5011018"/>
              <a:gd name="connsiteX11" fmla="*/ 5045242 w 12539909"/>
              <a:gd name="connsiteY11" fmla="*/ 317098 h 5011018"/>
              <a:gd name="connsiteX12" fmla="*/ 5207802 w 12539909"/>
              <a:gd name="connsiteY12" fmla="*/ 510138 h 5011018"/>
              <a:gd name="connsiteX13" fmla="*/ 5878362 w 12539909"/>
              <a:gd name="connsiteY13" fmla="*/ 367898 h 5011018"/>
              <a:gd name="connsiteX14" fmla="*/ 6264442 w 12539909"/>
              <a:gd name="connsiteY14" fmla="*/ 571098 h 5011018"/>
              <a:gd name="connsiteX15" fmla="*/ 6711482 w 12539909"/>
              <a:gd name="connsiteY15" fmla="*/ 306938 h 5011018"/>
              <a:gd name="connsiteX16" fmla="*/ 7239802 w 12539909"/>
              <a:gd name="connsiteY16" fmla="*/ 378058 h 5011018"/>
              <a:gd name="connsiteX17" fmla="*/ 7534442 w 12539909"/>
              <a:gd name="connsiteY17" fmla="*/ 185018 h 5011018"/>
              <a:gd name="connsiteX18" fmla="*/ 7981482 w 12539909"/>
              <a:gd name="connsiteY18" fmla="*/ 357738 h 5011018"/>
              <a:gd name="connsiteX19" fmla="*/ 8377722 w 12539909"/>
              <a:gd name="connsiteY19" fmla="*/ 174858 h 5011018"/>
              <a:gd name="connsiteX20" fmla="*/ 8804442 w 12539909"/>
              <a:gd name="connsiteY20" fmla="*/ 327258 h 5011018"/>
              <a:gd name="connsiteX21" fmla="*/ 9393722 w 12539909"/>
              <a:gd name="connsiteY21" fmla="*/ 134218 h 5011018"/>
              <a:gd name="connsiteX22" fmla="*/ 9810282 w 12539909"/>
              <a:gd name="connsiteY22" fmla="*/ 428858 h 5011018"/>
              <a:gd name="connsiteX23" fmla="*/ 10389402 w 12539909"/>
              <a:gd name="connsiteY23" fmla="*/ 215498 h 5011018"/>
              <a:gd name="connsiteX24" fmla="*/ 10704362 w 12539909"/>
              <a:gd name="connsiteY24" fmla="*/ 418698 h 5011018"/>
              <a:gd name="connsiteX25" fmla="*/ 11181882 w 12539909"/>
              <a:gd name="connsiteY25" fmla="*/ 174858 h 5011018"/>
              <a:gd name="connsiteX26" fmla="*/ 11537482 w 12539909"/>
              <a:gd name="connsiteY26" fmla="*/ 276458 h 5011018"/>
              <a:gd name="connsiteX27" fmla="*/ 12004842 w 12539909"/>
              <a:gd name="connsiteY27" fmla="*/ 124058 h 5011018"/>
              <a:gd name="connsiteX28" fmla="*/ 12258842 w 12539909"/>
              <a:gd name="connsiteY28" fmla="*/ 317098 h 5011018"/>
              <a:gd name="connsiteX29" fmla="*/ 12380762 w 12539909"/>
              <a:gd name="connsiteY29" fmla="*/ 205338 h 5011018"/>
              <a:gd name="connsiteX30" fmla="*/ 12533162 w 12539909"/>
              <a:gd name="connsiteY30" fmla="*/ 357738 h 5011018"/>
              <a:gd name="connsiteX31" fmla="*/ 12492522 w 12539909"/>
              <a:gd name="connsiteY31" fmla="*/ 4452218 h 5011018"/>
              <a:gd name="connsiteX32" fmla="*/ 12309642 w 12539909"/>
              <a:gd name="connsiteY32" fmla="*/ 4817978 h 5011018"/>
              <a:gd name="connsiteX33" fmla="*/ 11212362 w 12539909"/>
              <a:gd name="connsiteY33" fmla="*/ 4889098 h 5011018"/>
              <a:gd name="connsiteX34" fmla="*/ 981242 w 12539909"/>
              <a:gd name="connsiteY34" fmla="*/ 5011018 h 5011018"/>
              <a:gd name="connsiteX35" fmla="*/ 341162 w 12539909"/>
              <a:gd name="connsiteY35" fmla="*/ 3243178 h 5011018"/>
              <a:gd name="connsiteX36" fmla="*/ 341162 w 12539909"/>
              <a:gd name="connsiteY36" fmla="*/ 865738 h 5011018"/>
              <a:gd name="connsiteX0" fmla="*/ 348362 w 12547109"/>
              <a:gd name="connsiteY0" fmla="*/ 865738 h 5011018"/>
              <a:gd name="connsiteX1" fmla="*/ 693802 w 12547109"/>
              <a:gd name="connsiteY1" fmla="*/ 398378 h 5011018"/>
              <a:gd name="connsiteX2" fmla="*/ 1090042 w 12547109"/>
              <a:gd name="connsiteY2" fmla="*/ 520298 h 5011018"/>
              <a:gd name="connsiteX3" fmla="*/ 1394842 w 12547109"/>
              <a:gd name="connsiteY3" fmla="*/ 388218 h 5011018"/>
              <a:gd name="connsiteX4" fmla="*/ 1933322 w 12547109"/>
              <a:gd name="connsiteY4" fmla="*/ 489818 h 5011018"/>
              <a:gd name="connsiteX5" fmla="*/ 2197482 w 12547109"/>
              <a:gd name="connsiteY5" fmla="*/ 347578 h 5011018"/>
              <a:gd name="connsiteX6" fmla="*/ 2735962 w 12547109"/>
              <a:gd name="connsiteY6" fmla="*/ 499978 h 5011018"/>
              <a:gd name="connsiteX7" fmla="*/ 3172842 w 12547109"/>
              <a:gd name="connsiteY7" fmla="*/ 337418 h 5011018"/>
              <a:gd name="connsiteX8" fmla="*/ 3599562 w 12547109"/>
              <a:gd name="connsiteY8" fmla="*/ 581258 h 5011018"/>
              <a:gd name="connsiteX9" fmla="*/ 4158362 w 12547109"/>
              <a:gd name="connsiteY9" fmla="*/ 327258 h 5011018"/>
              <a:gd name="connsiteX10" fmla="*/ 4341242 w 12547109"/>
              <a:gd name="connsiteY10" fmla="*/ 469498 h 5011018"/>
              <a:gd name="connsiteX11" fmla="*/ 5052442 w 12547109"/>
              <a:gd name="connsiteY11" fmla="*/ 317098 h 5011018"/>
              <a:gd name="connsiteX12" fmla="*/ 5215002 w 12547109"/>
              <a:gd name="connsiteY12" fmla="*/ 510138 h 5011018"/>
              <a:gd name="connsiteX13" fmla="*/ 5885562 w 12547109"/>
              <a:gd name="connsiteY13" fmla="*/ 367898 h 5011018"/>
              <a:gd name="connsiteX14" fmla="*/ 6271642 w 12547109"/>
              <a:gd name="connsiteY14" fmla="*/ 571098 h 5011018"/>
              <a:gd name="connsiteX15" fmla="*/ 6718682 w 12547109"/>
              <a:gd name="connsiteY15" fmla="*/ 306938 h 5011018"/>
              <a:gd name="connsiteX16" fmla="*/ 7247002 w 12547109"/>
              <a:gd name="connsiteY16" fmla="*/ 378058 h 5011018"/>
              <a:gd name="connsiteX17" fmla="*/ 7541642 w 12547109"/>
              <a:gd name="connsiteY17" fmla="*/ 185018 h 5011018"/>
              <a:gd name="connsiteX18" fmla="*/ 7988682 w 12547109"/>
              <a:gd name="connsiteY18" fmla="*/ 357738 h 5011018"/>
              <a:gd name="connsiteX19" fmla="*/ 8384922 w 12547109"/>
              <a:gd name="connsiteY19" fmla="*/ 174858 h 5011018"/>
              <a:gd name="connsiteX20" fmla="*/ 8811642 w 12547109"/>
              <a:gd name="connsiteY20" fmla="*/ 327258 h 5011018"/>
              <a:gd name="connsiteX21" fmla="*/ 9400922 w 12547109"/>
              <a:gd name="connsiteY21" fmla="*/ 134218 h 5011018"/>
              <a:gd name="connsiteX22" fmla="*/ 9817482 w 12547109"/>
              <a:gd name="connsiteY22" fmla="*/ 428858 h 5011018"/>
              <a:gd name="connsiteX23" fmla="*/ 10396602 w 12547109"/>
              <a:gd name="connsiteY23" fmla="*/ 215498 h 5011018"/>
              <a:gd name="connsiteX24" fmla="*/ 10711562 w 12547109"/>
              <a:gd name="connsiteY24" fmla="*/ 418698 h 5011018"/>
              <a:gd name="connsiteX25" fmla="*/ 11189082 w 12547109"/>
              <a:gd name="connsiteY25" fmla="*/ 174858 h 5011018"/>
              <a:gd name="connsiteX26" fmla="*/ 11544682 w 12547109"/>
              <a:gd name="connsiteY26" fmla="*/ 276458 h 5011018"/>
              <a:gd name="connsiteX27" fmla="*/ 12012042 w 12547109"/>
              <a:gd name="connsiteY27" fmla="*/ 124058 h 5011018"/>
              <a:gd name="connsiteX28" fmla="*/ 12266042 w 12547109"/>
              <a:gd name="connsiteY28" fmla="*/ 317098 h 5011018"/>
              <a:gd name="connsiteX29" fmla="*/ 12387962 w 12547109"/>
              <a:gd name="connsiteY29" fmla="*/ 205338 h 5011018"/>
              <a:gd name="connsiteX30" fmla="*/ 12540362 w 12547109"/>
              <a:gd name="connsiteY30" fmla="*/ 357738 h 5011018"/>
              <a:gd name="connsiteX31" fmla="*/ 12499722 w 12547109"/>
              <a:gd name="connsiteY31" fmla="*/ 4452218 h 5011018"/>
              <a:gd name="connsiteX32" fmla="*/ 12316842 w 12547109"/>
              <a:gd name="connsiteY32" fmla="*/ 4817978 h 5011018"/>
              <a:gd name="connsiteX33" fmla="*/ 11219562 w 12547109"/>
              <a:gd name="connsiteY33" fmla="*/ 4889098 h 5011018"/>
              <a:gd name="connsiteX34" fmla="*/ 988442 w 12547109"/>
              <a:gd name="connsiteY34" fmla="*/ 5011018 h 5011018"/>
              <a:gd name="connsiteX35" fmla="*/ 328042 w 12547109"/>
              <a:gd name="connsiteY35" fmla="*/ 4655418 h 5011018"/>
              <a:gd name="connsiteX36" fmla="*/ 348362 w 12547109"/>
              <a:gd name="connsiteY36" fmla="*/ 3243178 h 5011018"/>
              <a:gd name="connsiteX37" fmla="*/ 348362 w 12547109"/>
              <a:gd name="connsiteY37" fmla="*/ 865738 h 5011018"/>
              <a:gd name="connsiteX0" fmla="*/ 326429 w 12525176"/>
              <a:gd name="connsiteY0" fmla="*/ 865738 h 5011018"/>
              <a:gd name="connsiteX1" fmla="*/ 671869 w 12525176"/>
              <a:gd name="connsiteY1" fmla="*/ 398378 h 5011018"/>
              <a:gd name="connsiteX2" fmla="*/ 1068109 w 12525176"/>
              <a:gd name="connsiteY2" fmla="*/ 520298 h 5011018"/>
              <a:gd name="connsiteX3" fmla="*/ 1372909 w 12525176"/>
              <a:gd name="connsiteY3" fmla="*/ 388218 h 5011018"/>
              <a:gd name="connsiteX4" fmla="*/ 1911389 w 12525176"/>
              <a:gd name="connsiteY4" fmla="*/ 489818 h 5011018"/>
              <a:gd name="connsiteX5" fmla="*/ 2175549 w 12525176"/>
              <a:gd name="connsiteY5" fmla="*/ 347578 h 5011018"/>
              <a:gd name="connsiteX6" fmla="*/ 2714029 w 12525176"/>
              <a:gd name="connsiteY6" fmla="*/ 499978 h 5011018"/>
              <a:gd name="connsiteX7" fmla="*/ 3150909 w 12525176"/>
              <a:gd name="connsiteY7" fmla="*/ 337418 h 5011018"/>
              <a:gd name="connsiteX8" fmla="*/ 3577629 w 12525176"/>
              <a:gd name="connsiteY8" fmla="*/ 581258 h 5011018"/>
              <a:gd name="connsiteX9" fmla="*/ 4136429 w 12525176"/>
              <a:gd name="connsiteY9" fmla="*/ 327258 h 5011018"/>
              <a:gd name="connsiteX10" fmla="*/ 4319309 w 12525176"/>
              <a:gd name="connsiteY10" fmla="*/ 469498 h 5011018"/>
              <a:gd name="connsiteX11" fmla="*/ 5030509 w 12525176"/>
              <a:gd name="connsiteY11" fmla="*/ 317098 h 5011018"/>
              <a:gd name="connsiteX12" fmla="*/ 5193069 w 12525176"/>
              <a:gd name="connsiteY12" fmla="*/ 510138 h 5011018"/>
              <a:gd name="connsiteX13" fmla="*/ 5863629 w 12525176"/>
              <a:gd name="connsiteY13" fmla="*/ 367898 h 5011018"/>
              <a:gd name="connsiteX14" fmla="*/ 6249709 w 12525176"/>
              <a:gd name="connsiteY14" fmla="*/ 571098 h 5011018"/>
              <a:gd name="connsiteX15" fmla="*/ 6696749 w 12525176"/>
              <a:gd name="connsiteY15" fmla="*/ 306938 h 5011018"/>
              <a:gd name="connsiteX16" fmla="*/ 7225069 w 12525176"/>
              <a:gd name="connsiteY16" fmla="*/ 378058 h 5011018"/>
              <a:gd name="connsiteX17" fmla="*/ 7519709 w 12525176"/>
              <a:gd name="connsiteY17" fmla="*/ 185018 h 5011018"/>
              <a:gd name="connsiteX18" fmla="*/ 7966749 w 12525176"/>
              <a:gd name="connsiteY18" fmla="*/ 357738 h 5011018"/>
              <a:gd name="connsiteX19" fmla="*/ 8362989 w 12525176"/>
              <a:gd name="connsiteY19" fmla="*/ 174858 h 5011018"/>
              <a:gd name="connsiteX20" fmla="*/ 8789709 w 12525176"/>
              <a:gd name="connsiteY20" fmla="*/ 327258 h 5011018"/>
              <a:gd name="connsiteX21" fmla="*/ 9378989 w 12525176"/>
              <a:gd name="connsiteY21" fmla="*/ 134218 h 5011018"/>
              <a:gd name="connsiteX22" fmla="*/ 9795549 w 12525176"/>
              <a:gd name="connsiteY22" fmla="*/ 428858 h 5011018"/>
              <a:gd name="connsiteX23" fmla="*/ 10374669 w 12525176"/>
              <a:gd name="connsiteY23" fmla="*/ 215498 h 5011018"/>
              <a:gd name="connsiteX24" fmla="*/ 10689629 w 12525176"/>
              <a:gd name="connsiteY24" fmla="*/ 418698 h 5011018"/>
              <a:gd name="connsiteX25" fmla="*/ 11167149 w 12525176"/>
              <a:gd name="connsiteY25" fmla="*/ 174858 h 5011018"/>
              <a:gd name="connsiteX26" fmla="*/ 11522749 w 12525176"/>
              <a:gd name="connsiteY26" fmla="*/ 276458 h 5011018"/>
              <a:gd name="connsiteX27" fmla="*/ 11990109 w 12525176"/>
              <a:gd name="connsiteY27" fmla="*/ 124058 h 5011018"/>
              <a:gd name="connsiteX28" fmla="*/ 12244109 w 12525176"/>
              <a:gd name="connsiteY28" fmla="*/ 317098 h 5011018"/>
              <a:gd name="connsiteX29" fmla="*/ 12366029 w 12525176"/>
              <a:gd name="connsiteY29" fmla="*/ 205338 h 5011018"/>
              <a:gd name="connsiteX30" fmla="*/ 12518429 w 12525176"/>
              <a:gd name="connsiteY30" fmla="*/ 357738 h 5011018"/>
              <a:gd name="connsiteX31" fmla="*/ 12477789 w 12525176"/>
              <a:gd name="connsiteY31" fmla="*/ 4452218 h 5011018"/>
              <a:gd name="connsiteX32" fmla="*/ 12294909 w 12525176"/>
              <a:gd name="connsiteY32" fmla="*/ 4817978 h 5011018"/>
              <a:gd name="connsiteX33" fmla="*/ 11197629 w 12525176"/>
              <a:gd name="connsiteY33" fmla="*/ 4889098 h 5011018"/>
              <a:gd name="connsiteX34" fmla="*/ 966509 w 12525176"/>
              <a:gd name="connsiteY34" fmla="*/ 5011018 h 5011018"/>
              <a:gd name="connsiteX35" fmla="*/ 306109 w 12525176"/>
              <a:gd name="connsiteY35" fmla="*/ 4655418 h 5011018"/>
              <a:gd name="connsiteX36" fmla="*/ 326429 w 12525176"/>
              <a:gd name="connsiteY36" fmla="*/ 3243178 h 5011018"/>
              <a:gd name="connsiteX37" fmla="*/ 326429 w 12525176"/>
              <a:gd name="connsiteY37" fmla="*/ 865738 h 5011018"/>
              <a:gd name="connsiteX0" fmla="*/ 339065 w 12537812"/>
              <a:gd name="connsiteY0" fmla="*/ 865738 h 5011018"/>
              <a:gd name="connsiteX1" fmla="*/ 684505 w 12537812"/>
              <a:gd name="connsiteY1" fmla="*/ 398378 h 5011018"/>
              <a:gd name="connsiteX2" fmla="*/ 1080745 w 12537812"/>
              <a:gd name="connsiteY2" fmla="*/ 520298 h 5011018"/>
              <a:gd name="connsiteX3" fmla="*/ 1385545 w 12537812"/>
              <a:gd name="connsiteY3" fmla="*/ 388218 h 5011018"/>
              <a:gd name="connsiteX4" fmla="*/ 1924025 w 12537812"/>
              <a:gd name="connsiteY4" fmla="*/ 489818 h 5011018"/>
              <a:gd name="connsiteX5" fmla="*/ 2188185 w 12537812"/>
              <a:gd name="connsiteY5" fmla="*/ 347578 h 5011018"/>
              <a:gd name="connsiteX6" fmla="*/ 2726665 w 12537812"/>
              <a:gd name="connsiteY6" fmla="*/ 499978 h 5011018"/>
              <a:gd name="connsiteX7" fmla="*/ 3163545 w 12537812"/>
              <a:gd name="connsiteY7" fmla="*/ 337418 h 5011018"/>
              <a:gd name="connsiteX8" fmla="*/ 3590265 w 12537812"/>
              <a:gd name="connsiteY8" fmla="*/ 581258 h 5011018"/>
              <a:gd name="connsiteX9" fmla="*/ 4149065 w 12537812"/>
              <a:gd name="connsiteY9" fmla="*/ 327258 h 5011018"/>
              <a:gd name="connsiteX10" fmla="*/ 4331945 w 12537812"/>
              <a:gd name="connsiteY10" fmla="*/ 469498 h 5011018"/>
              <a:gd name="connsiteX11" fmla="*/ 5043145 w 12537812"/>
              <a:gd name="connsiteY11" fmla="*/ 317098 h 5011018"/>
              <a:gd name="connsiteX12" fmla="*/ 5205705 w 12537812"/>
              <a:gd name="connsiteY12" fmla="*/ 510138 h 5011018"/>
              <a:gd name="connsiteX13" fmla="*/ 5876265 w 12537812"/>
              <a:gd name="connsiteY13" fmla="*/ 367898 h 5011018"/>
              <a:gd name="connsiteX14" fmla="*/ 6262345 w 12537812"/>
              <a:gd name="connsiteY14" fmla="*/ 571098 h 5011018"/>
              <a:gd name="connsiteX15" fmla="*/ 6709385 w 12537812"/>
              <a:gd name="connsiteY15" fmla="*/ 306938 h 5011018"/>
              <a:gd name="connsiteX16" fmla="*/ 7237705 w 12537812"/>
              <a:gd name="connsiteY16" fmla="*/ 378058 h 5011018"/>
              <a:gd name="connsiteX17" fmla="*/ 7532345 w 12537812"/>
              <a:gd name="connsiteY17" fmla="*/ 185018 h 5011018"/>
              <a:gd name="connsiteX18" fmla="*/ 7979385 w 12537812"/>
              <a:gd name="connsiteY18" fmla="*/ 357738 h 5011018"/>
              <a:gd name="connsiteX19" fmla="*/ 8375625 w 12537812"/>
              <a:gd name="connsiteY19" fmla="*/ 174858 h 5011018"/>
              <a:gd name="connsiteX20" fmla="*/ 8802345 w 12537812"/>
              <a:gd name="connsiteY20" fmla="*/ 327258 h 5011018"/>
              <a:gd name="connsiteX21" fmla="*/ 9391625 w 12537812"/>
              <a:gd name="connsiteY21" fmla="*/ 134218 h 5011018"/>
              <a:gd name="connsiteX22" fmla="*/ 9808185 w 12537812"/>
              <a:gd name="connsiteY22" fmla="*/ 428858 h 5011018"/>
              <a:gd name="connsiteX23" fmla="*/ 10387305 w 12537812"/>
              <a:gd name="connsiteY23" fmla="*/ 215498 h 5011018"/>
              <a:gd name="connsiteX24" fmla="*/ 10702265 w 12537812"/>
              <a:gd name="connsiteY24" fmla="*/ 418698 h 5011018"/>
              <a:gd name="connsiteX25" fmla="*/ 11179785 w 12537812"/>
              <a:gd name="connsiteY25" fmla="*/ 174858 h 5011018"/>
              <a:gd name="connsiteX26" fmla="*/ 11535385 w 12537812"/>
              <a:gd name="connsiteY26" fmla="*/ 276458 h 5011018"/>
              <a:gd name="connsiteX27" fmla="*/ 12002745 w 12537812"/>
              <a:gd name="connsiteY27" fmla="*/ 124058 h 5011018"/>
              <a:gd name="connsiteX28" fmla="*/ 12256745 w 12537812"/>
              <a:gd name="connsiteY28" fmla="*/ 317098 h 5011018"/>
              <a:gd name="connsiteX29" fmla="*/ 12378665 w 12537812"/>
              <a:gd name="connsiteY29" fmla="*/ 205338 h 5011018"/>
              <a:gd name="connsiteX30" fmla="*/ 12531065 w 12537812"/>
              <a:gd name="connsiteY30" fmla="*/ 357738 h 5011018"/>
              <a:gd name="connsiteX31" fmla="*/ 12490425 w 12537812"/>
              <a:gd name="connsiteY31" fmla="*/ 4452218 h 5011018"/>
              <a:gd name="connsiteX32" fmla="*/ 12307545 w 12537812"/>
              <a:gd name="connsiteY32" fmla="*/ 4817978 h 5011018"/>
              <a:gd name="connsiteX33" fmla="*/ 11210265 w 12537812"/>
              <a:gd name="connsiteY33" fmla="*/ 4889098 h 5011018"/>
              <a:gd name="connsiteX34" fmla="*/ 979145 w 12537812"/>
              <a:gd name="connsiteY34" fmla="*/ 5011018 h 5011018"/>
              <a:gd name="connsiteX35" fmla="*/ 339065 w 12537812"/>
              <a:gd name="connsiteY35" fmla="*/ 3243178 h 5011018"/>
              <a:gd name="connsiteX36" fmla="*/ 339065 w 12537812"/>
              <a:gd name="connsiteY36" fmla="*/ 865738 h 5011018"/>
              <a:gd name="connsiteX0" fmla="*/ 367294 w 12566041"/>
              <a:gd name="connsiteY0" fmla="*/ 865738 h 5112603"/>
              <a:gd name="connsiteX1" fmla="*/ 712734 w 12566041"/>
              <a:gd name="connsiteY1" fmla="*/ 398378 h 5112603"/>
              <a:gd name="connsiteX2" fmla="*/ 1108974 w 12566041"/>
              <a:gd name="connsiteY2" fmla="*/ 520298 h 5112603"/>
              <a:gd name="connsiteX3" fmla="*/ 1413774 w 12566041"/>
              <a:gd name="connsiteY3" fmla="*/ 388218 h 5112603"/>
              <a:gd name="connsiteX4" fmla="*/ 1952254 w 12566041"/>
              <a:gd name="connsiteY4" fmla="*/ 489818 h 5112603"/>
              <a:gd name="connsiteX5" fmla="*/ 2216414 w 12566041"/>
              <a:gd name="connsiteY5" fmla="*/ 347578 h 5112603"/>
              <a:gd name="connsiteX6" fmla="*/ 2754894 w 12566041"/>
              <a:gd name="connsiteY6" fmla="*/ 499978 h 5112603"/>
              <a:gd name="connsiteX7" fmla="*/ 3191774 w 12566041"/>
              <a:gd name="connsiteY7" fmla="*/ 337418 h 5112603"/>
              <a:gd name="connsiteX8" fmla="*/ 3618494 w 12566041"/>
              <a:gd name="connsiteY8" fmla="*/ 581258 h 5112603"/>
              <a:gd name="connsiteX9" fmla="*/ 4177294 w 12566041"/>
              <a:gd name="connsiteY9" fmla="*/ 327258 h 5112603"/>
              <a:gd name="connsiteX10" fmla="*/ 4360174 w 12566041"/>
              <a:gd name="connsiteY10" fmla="*/ 469498 h 5112603"/>
              <a:gd name="connsiteX11" fmla="*/ 5071374 w 12566041"/>
              <a:gd name="connsiteY11" fmla="*/ 317098 h 5112603"/>
              <a:gd name="connsiteX12" fmla="*/ 5233934 w 12566041"/>
              <a:gd name="connsiteY12" fmla="*/ 510138 h 5112603"/>
              <a:gd name="connsiteX13" fmla="*/ 5904494 w 12566041"/>
              <a:gd name="connsiteY13" fmla="*/ 367898 h 5112603"/>
              <a:gd name="connsiteX14" fmla="*/ 6290574 w 12566041"/>
              <a:gd name="connsiteY14" fmla="*/ 571098 h 5112603"/>
              <a:gd name="connsiteX15" fmla="*/ 6737614 w 12566041"/>
              <a:gd name="connsiteY15" fmla="*/ 306938 h 5112603"/>
              <a:gd name="connsiteX16" fmla="*/ 7265934 w 12566041"/>
              <a:gd name="connsiteY16" fmla="*/ 378058 h 5112603"/>
              <a:gd name="connsiteX17" fmla="*/ 7560574 w 12566041"/>
              <a:gd name="connsiteY17" fmla="*/ 185018 h 5112603"/>
              <a:gd name="connsiteX18" fmla="*/ 8007614 w 12566041"/>
              <a:gd name="connsiteY18" fmla="*/ 357738 h 5112603"/>
              <a:gd name="connsiteX19" fmla="*/ 8403854 w 12566041"/>
              <a:gd name="connsiteY19" fmla="*/ 174858 h 5112603"/>
              <a:gd name="connsiteX20" fmla="*/ 8830574 w 12566041"/>
              <a:gd name="connsiteY20" fmla="*/ 327258 h 5112603"/>
              <a:gd name="connsiteX21" fmla="*/ 9419854 w 12566041"/>
              <a:gd name="connsiteY21" fmla="*/ 134218 h 5112603"/>
              <a:gd name="connsiteX22" fmla="*/ 9836414 w 12566041"/>
              <a:gd name="connsiteY22" fmla="*/ 428858 h 5112603"/>
              <a:gd name="connsiteX23" fmla="*/ 10415534 w 12566041"/>
              <a:gd name="connsiteY23" fmla="*/ 215498 h 5112603"/>
              <a:gd name="connsiteX24" fmla="*/ 10730494 w 12566041"/>
              <a:gd name="connsiteY24" fmla="*/ 418698 h 5112603"/>
              <a:gd name="connsiteX25" fmla="*/ 11208014 w 12566041"/>
              <a:gd name="connsiteY25" fmla="*/ 174858 h 5112603"/>
              <a:gd name="connsiteX26" fmla="*/ 11563614 w 12566041"/>
              <a:gd name="connsiteY26" fmla="*/ 276458 h 5112603"/>
              <a:gd name="connsiteX27" fmla="*/ 12030974 w 12566041"/>
              <a:gd name="connsiteY27" fmla="*/ 124058 h 5112603"/>
              <a:gd name="connsiteX28" fmla="*/ 12284974 w 12566041"/>
              <a:gd name="connsiteY28" fmla="*/ 317098 h 5112603"/>
              <a:gd name="connsiteX29" fmla="*/ 12406894 w 12566041"/>
              <a:gd name="connsiteY29" fmla="*/ 205338 h 5112603"/>
              <a:gd name="connsiteX30" fmla="*/ 12559294 w 12566041"/>
              <a:gd name="connsiteY30" fmla="*/ 357738 h 5112603"/>
              <a:gd name="connsiteX31" fmla="*/ 12518654 w 12566041"/>
              <a:gd name="connsiteY31" fmla="*/ 4452218 h 5112603"/>
              <a:gd name="connsiteX32" fmla="*/ 12335774 w 12566041"/>
              <a:gd name="connsiteY32" fmla="*/ 4817978 h 5112603"/>
              <a:gd name="connsiteX33" fmla="*/ 11238494 w 12566041"/>
              <a:gd name="connsiteY33" fmla="*/ 4889098 h 5112603"/>
              <a:gd name="connsiteX34" fmla="*/ 1007374 w 12566041"/>
              <a:gd name="connsiteY34" fmla="*/ 5011018 h 5112603"/>
              <a:gd name="connsiteX35" fmla="*/ 306334 w 12566041"/>
              <a:gd name="connsiteY35" fmla="*/ 3263498 h 5112603"/>
              <a:gd name="connsiteX36" fmla="*/ 367294 w 12566041"/>
              <a:gd name="connsiteY36" fmla="*/ 865738 h 5112603"/>
              <a:gd name="connsiteX0" fmla="*/ 333049 w 12531796"/>
              <a:gd name="connsiteY0" fmla="*/ 865738 h 5160787"/>
              <a:gd name="connsiteX1" fmla="*/ 678489 w 12531796"/>
              <a:gd name="connsiteY1" fmla="*/ 398378 h 5160787"/>
              <a:gd name="connsiteX2" fmla="*/ 1074729 w 12531796"/>
              <a:gd name="connsiteY2" fmla="*/ 520298 h 5160787"/>
              <a:gd name="connsiteX3" fmla="*/ 1379529 w 12531796"/>
              <a:gd name="connsiteY3" fmla="*/ 388218 h 5160787"/>
              <a:gd name="connsiteX4" fmla="*/ 1918009 w 12531796"/>
              <a:gd name="connsiteY4" fmla="*/ 489818 h 5160787"/>
              <a:gd name="connsiteX5" fmla="*/ 2182169 w 12531796"/>
              <a:gd name="connsiteY5" fmla="*/ 347578 h 5160787"/>
              <a:gd name="connsiteX6" fmla="*/ 2720649 w 12531796"/>
              <a:gd name="connsiteY6" fmla="*/ 499978 h 5160787"/>
              <a:gd name="connsiteX7" fmla="*/ 3157529 w 12531796"/>
              <a:gd name="connsiteY7" fmla="*/ 337418 h 5160787"/>
              <a:gd name="connsiteX8" fmla="*/ 3584249 w 12531796"/>
              <a:gd name="connsiteY8" fmla="*/ 581258 h 5160787"/>
              <a:gd name="connsiteX9" fmla="*/ 4143049 w 12531796"/>
              <a:gd name="connsiteY9" fmla="*/ 327258 h 5160787"/>
              <a:gd name="connsiteX10" fmla="*/ 4325929 w 12531796"/>
              <a:gd name="connsiteY10" fmla="*/ 469498 h 5160787"/>
              <a:gd name="connsiteX11" fmla="*/ 5037129 w 12531796"/>
              <a:gd name="connsiteY11" fmla="*/ 317098 h 5160787"/>
              <a:gd name="connsiteX12" fmla="*/ 5199689 w 12531796"/>
              <a:gd name="connsiteY12" fmla="*/ 510138 h 5160787"/>
              <a:gd name="connsiteX13" fmla="*/ 5870249 w 12531796"/>
              <a:gd name="connsiteY13" fmla="*/ 367898 h 5160787"/>
              <a:gd name="connsiteX14" fmla="*/ 6256329 w 12531796"/>
              <a:gd name="connsiteY14" fmla="*/ 571098 h 5160787"/>
              <a:gd name="connsiteX15" fmla="*/ 6703369 w 12531796"/>
              <a:gd name="connsiteY15" fmla="*/ 306938 h 5160787"/>
              <a:gd name="connsiteX16" fmla="*/ 7231689 w 12531796"/>
              <a:gd name="connsiteY16" fmla="*/ 378058 h 5160787"/>
              <a:gd name="connsiteX17" fmla="*/ 7526329 w 12531796"/>
              <a:gd name="connsiteY17" fmla="*/ 185018 h 5160787"/>
              <a:gd name="connsiteX18" fmla="*/ 7973369 w 12531796"/>
              <a:gd name="connsiteY18" fmla="*/ 357738 h 5160787"/>
              <a:gd name="connsiteX19" fmla="*/ 8369609 w 12531796"/>
              <a:gd name="connsiteY19" fmla="*/ 174858 h 5160787"/>
              <a:gd name="connsiteX20" fmla="*/ 8796329 w 12531796"/>
              <a:gd name="connsiteY20" fmla="*/ 327258 h 5160787"/>
              <a:gd name="connsiteX21" fmla="*/ 9385609 w 12531796"/>
              <a:gd name="connsiteY21" fmla="*/ 134218 h 5160787"/>
              <a:gd name="connsiteX22" fmla="*/ 9802169 w 12531796"/>
              <a:gd name="connsiteY22" fmla="*/ 428858 h 5160787"/>
              <a:gd name="connsiteX23" fmla="*/ 10381289 w 12531796"/>
              <a:gd name="connsiteY23" fmla="*/ 215498 h 5160787"/>
              <a:gd name="connsiteX24" fmla="*/ 10696249 w 12531796"/>
              <a:gd name="connsiteY24" fmla="*/ 418698 h 5160787"/>
              <a:gd name="connsiteX25" fmla="*/ 11173769 w 12531796"/>
              <a:gd name="connsiteY25" fmla="*/ 174858 h 5160787"/>
              <a:gd name="connsiteX26" fmla="*/ 11529369 w 12531796"/>
              <a:gd name="connsiteY26" fmla="*/ 276458 h 5160787"/>
              <a:gd name="connsiteX27" fmla="*/ 11996729 w 12531796"/>
              <a:gd name="connsiteY27" fmla="*/ 124058 h 5160787"/>
              <a:gd name="connsiteX28" fmla="*/ 12250729 w 12531796"/>
              <a:gd name="connsiteY28" fmla="*/ 317098 h 5160787"/>
              <a:gd name="connsiteX29" fmla="*/ 12372649 w 12531796"/>
              <a:gd name="connsiteY29" fmla="*/ 205338 h 5160787"/>
              <a:gd name="connsiteX30" fmla="*/ 12525049 w 12531796"/>
              <a:gd name="connsiteY30" fmla="*/ 357738 h 5160787"/>
              <a:gd name="connsiteX31" fmla="*/ 12484409 w 12531796"/>
              <a:gd name="connsiteY31" fmla="*/ 4452218 h 5160787"/>
              <a:gd name="connsiteX32" fmla="*/ 12301529 w 12531796"/>
              <a:gd name="connsiteY32" fmla="*/ 4817978 h 5160787"/>
              <a:gd name="connsiteX33" fmla="*/ 11204249 w 12531796"/>
              <a:gd name="connsiteY33" fmla="*/ 4889098 h 5160787"/>
              <a:gd name="connsiteX34" fmla="*/ 973129 w 12531796"/>
              <a:gd name="connsiteY34" fmla="*/ 5011018 h 5160787"/>
              <a:gd name="connsiteX35" fmla="*/ 339425 w 12531796"/>
              <a:gd name="connsiteY35" fmla="*/ 5031338 h 5160787"/>
              <a:gd name="connsiteX36" fmla="*/ 272089 w 12531796"/>
              <a:gd name="connsiteY36" fmla="*/ 3263498 h 5160787"/>
              <a:gd name="connsiteX37" fmla="*/ 333049 w 12531796"/>
              <a:gd name="connsiteY37" fmla="*/ 865738 h 5160787"/>
              <a:gd name="connsiteX0" fmla="*/ 367294 w 12566041"/>
              <a:gd name="connsiteY0" fmla="*/ 865738 h 5011018"/>
              <a:gd name="connsiteX1" fmla="*/ 712734 w 12566041"/>
              <a:gd name="connsiteY1" fmla="*/ 398378 h 5011018"/>
              <a:gd name="connsiteX2" fmla="*/ 1108974 w 12566041"/>
              <a:gd name="connsiteY2" fmla="*/ 520298 h 5011018"/>
              <a:gd name="connsiteX3" fmla="*/ 1413774 w 12566041"/>
              <a:gd name="connsiteY3" fmla="*/ 388218 h 5011018"/>
              <a:gd name="connsiteX4" fmla="*/ 1952254 w 12566041"/>
              <a:gd name="connsiteY4" fmla="*/ 489818 h 5011018"/>
              <a:gd name="connsiteX5" fmla="*/ 2216414 w 12566041"/>
              <a:gd name="connsiteY5" fmla="*/ 347578 h 5011018"/>
              <a:gd name="connsiteX6" fmla="*/ 2754894 w 12566041"/>
              <a:gd name="connsiteY6" fmla="*/ 499978 h 5011018"/>
              <a:gd name="connsiteX7" fmla="*/ 3191774 w 12566041"/>
              <a:gd name="connsiteY7" fmla="*/ 337418 h 5011018"/>
              <a:gd name="connsiteX8" fmla="*/ 3618494 w 12566041"/>
              <a:gd name="connsiteY8" fmla="*/ 581258 h 5011018"/>
              <a:gd name="connsiteX9" fmla="*/ 4177294 w 12566041"/>
              <a:gd name="connsiteY9" fmla="*/ 327258 h 5011018"/>
              <a:gd name="connsiteX10" fmla="*/ 4360174 w 12566041"/>
              <a:gd name="connsiteY10" fmla="*/ 469498 h 5011018"/>
              <a:gd name="connsiteX11" fmla="*/ 5071374 w 12566041"/>
              <a:gd name="connsiteY11" fmla="*/ 317098 h 5011018"/>
              <a:gd name="connsiteX12" fmla="*/ 5233934 w 12566041"/>
              <a:gd name="connsiteY12" fmla="*/ 510138 h 5011018"/>
              <a:gd name="connsiteX13" fmla="*/ 5904494 w 12566041"/>
              <a:gd name="connsiteY13" fmla="*/ 367898 h 5011018"/>
              <a:gd name="connsiteX14" fmla="*/ 6290574 w 12566041"/>
              <a:gd name="connsiteY14" fmla="*/ 571098 h 5011018"/>
              <a:gd name="connsiteX15" fmla="*/ 6737614 w 12566041"/>
              <a:gd name="connsiteY15" fmla="*/ 306938 h 5011018"/>
              <a:gd name="connsiteX16" fmla="*/ 7265934 w 12566041"/>
              <a:gd name="connsiteY16" fmla="*/ 378058 h 5011018"/>
              <a:gd name="connsiteX17" fmla="*/ 7560574 w 12566041"/>
              <a:gd name="connsiteY17" fmla="*/ 185018 h 5011018"/>
              <a:gd name="connsiteX18" fmla="*/ 8007614 w 12566041"/>
              <a:gd name="connsiteY18" fmla="*/ 357738 h 5011018"/>
              <a:gd name="connsiteX19" fmla="*/ 8403854 w 12566041"/>
              <a:gd name="connsiteY19" fmla="*/ 174858 h 5011018"/>
              <a:gd name="connsiteX20" fmla="*/ 8830574 w 12566041"/>
              <a:gd name="connsiteY20" fmla="*/ 327258 h 5011018"/>
              <a:gd name="connsiteX21" fmla="*/ 9419854 w 12566041"/>
              <a:gd name="connsiteY21" fmla="*/ 134218 h 5011018"/>
              <a:gd name="connsiteX22" fmla="*/ 9836414 w 12566041"/>
              <a:gd name="connsiteY22" fmla="*/ 428858 h 5011018"/>
              <a:gd name="connsiteX23" fmla="*/ 10415534 w 12566041"/>
              <a:gd name="connsiteY23" fmla="*/ 215498 h 5011018"/>
              <a:gd name="connsiteX24" fmla="*/ 10730494 w 12566041"/>
              <a:gd name="connsiteY24" fmla="*/ 418698 h 5011018"/>
              <a:gd name="connsiteX25" fmla="*/ 11208014 w 12566041"/>
              <a:gd name="connsiteY25" fmla="*/ 174858 h 5011018"/>
              <a:gd name="connsiteX26" fmla="*/ 11563614 w 12566041"/>
              <a:gd name="connsiteY26" fmla="*/ 276458 h 5011018"/>
              <a:gd name="connsiteX27" fmla="*/ 12030974 w 12566041"/>
              <a:gd name="connsiteY27" fmla="*/ 124058 h 5011018"/>
              <a:gd name="connsiteX28" fmla="*/ 12284974 w 12566041"/>
              <a:gd name="connsiteY28" fmla="*/ 317098 h 5011018"/>
              <a:gd name="connsiteX29" fmla="*/ 12406894 w 12566041"/>
              <a:gd name="connsiteY29" fmla="*/ 205338 h 5011018"/>
              <a:gd name="connsiteX30" fmla="*/ 12559294 w 12566041"/>
              <a:gd name="connsiteY30" fmla="*/ 357738 h 5011018"/>
              <a:gd name="connsiteX31" fmla="*/ 12518654 w 12566041"/>
              <a:gd name="connsiteY31" fmla="*/ 4452218 h 5011018"/>
              <a:gd name="connsiteX32" fmla="*/ 12335774 w 12566041"/>
              <a:gd name="connsiteY32" fmla="*/ 4817978 h 5011018"/>
              <a:gd name="connsiteX33" fmla="*/ 11238494 w 12566041"/>
              <a:gd name="connsiteY33" fmla="*/ 4889098 h 5011018"/>
              <a:gd name="connsiteX34" fmla="*/ 1007374 w 12566041"/>
              <a:gd name="connsiteY34" fmla="*/ 5011018 h 5011018"/>
              <a:gd name="connsiteX35" fmla="*/ 306334 w 12566041"/>
              <a:gd name="connsiteY35" fmla="*/ 3263498 h 5011018"/>
              <a:gd name="connsiteX36" fmla="*/ 367294 w 12566041"/>
              <a:gd name="connsiteY36" fmla="*/ 865738 h 5011018"/>
              <a:gd name="connsiteX0" fmla="*/ 107740 w 12306487"/>
              <a:gd name="connsiteY0" fmla="*/ 865738 h 5031338"/>
              <a:gd name="connsiteX1" fmla="*/ 453180 w 12306487"/>
              <a:gd name="connsiteY1" fmla="*/ 398378 h 5031338"/>
              <a:gd name="connsiteX2" fmla="*/ 849420 w 12306487"/>
              <a:gd name="connsiteY2" fmla="*/ 520298 h 5031338"/>
              <a:gd name="connsiteX3" fmla="*/ 1154220 w 12306487"/>
              <a:gd name="connsiteY3" fmla="*/ 388218 h 5031338"/>
              <a:gd name="connsiteX4" fmla="*/ 1692700 w 12306487"/>
              <a:gd name="connsiteY4" fmla="*/ 489818 h 5031338"/>
              <a:gd name="connsiteX5" fmla="*/ 1956860 w 12306487"/>
              <a:gd name="connsiteY5" fmla="*/ 347578 h 5031338"/>
              <a:gd name="connsiteX6" fmla="*/ 2495340 w 12306487"/>
              <a:gd name="connsiteY6" fmla="*/ 499978 h 5031338"/>
              <a:gd name="connsiteX7" fmla="*/ 2932220 w 12306487"/>
              <a:gd name="connsiteY7" fmla="*/ 337418 h 5031338"/>
              <a:gd name="connsiteX8" fmla="*/ 3358940 w 12306487"/>
              <a:gd name="connsiteY8" fmla="*/ 581258 h 5031338"/>
              <a:gd name="connsiteX9" fmla="*/ 3917740 w 12306487"/>
              <a:gd name="connsiteY9" fmla="*/ 327258 h 5031338"/>
              <a:gd name="connsiteX10" fmla="*/ 4100620 w 12306487"/>
              <a:gd name="connsiteY10" fmla="*/ 469498 h 5031338"/>
              <a:gd name="connsiteX11" fmla="*/ 4811820 w 12306487"/>
              <a:gd name="connsiteY11" fmla="*/ 317098 h 5031338"/>
              <a:gd name="connsiteX12" fmla="*/ 4974380 w 12306487"/>
              <a:gd name="connsiteY12" fmla="*/ 510138 h 5031338"/>
              <a:gd name="connsiteX13" fmla="*/ 5644940 w 12306487"/>
              <a:gd name="connsiteY13" fmla="*/ 367898 h 5031338"/>
              <a:gd name="connsiteX14" fmla="*/ 6031020 w 12306487"/>
              <a:gd name="connsiteY14" fmla="*/ 571098 h 5031338"/>
              <a:gd name="connsiteX15" fmla="*/ 6478060 w 12306487"/>
              <a:gd name="connsiteY15" fmla="*/ 306938 h 5031338"/>
              <a:gd name="connsiteX16" fmla="*/ 7006380 w 12306487"/>
              <a:gd name="connsiteY16" fmla="*/ 378058 h 5031338"/>
              <a:gd name="connsiteX17" fmla="*/ 7301020 w 12306487"/>
              <a:gd name="connsiteY17" fmla="*/ 185018 h 5031338"/>
              <a:gd name="connsiteX18" fmla="*/ 7748060 w 12306487"/>
              <a:gd name="connsiteY18" fmla="*/ 357738 h 5031338"/>
              <a:gd name="connsiteX19" fmla="*/ 8144300 w 12306487"/>
              <a:gd name="connsiteY19" fmla="*/ 174858 h 5031338"/>
              <a:gd name="connsiteX20" fmla="*/ 8571020 w 12306487"/>
              <a:gd name="connsiteY20" fmla="*/ 327258 h 5031338"/>
              <a:gd name="connsiteX21" fmla="*/ 9160300 w 12306487"/>
              <a:gd name="connsiteY21" fmla="*/ 134218 h 5031338"/>
              <a:gd name="connsiteX22" fmla="*/ 9576860 w 12306487"/>
              <a:gd name="connsiteY22" fmla="*/ 428858 h 5031338"/>
              <a:gd name="connsiteX23" fmla="*/ 10155980 w 12306487"/>
              <a:gd name="connsiteY23" fmla="*/ 215498 h 5031338"/>
              <a:gd name="connsiteX24" fmla="*/ 10470940 w 12306487"/>
              <a:gd name="connsiteY24" fmla="*/ 418698 h 5031338"/>
              <a:gd name="connsiteX25" fmla="*/ 10948460 w 12306487"/>
              <a:gd name="connsiteY25" fmla="*/ 174858 h 5031338"/>
              <a:gd name="connsiteX26" fmla="*/ 11304060 w 12306487"/>
              <a:gd name="connsiteY26" fmla="*/ 276458 h 5031338"/>
              <a:gd name="connsiteX27" fmla="*/ 11771420 w 12306487"/>
              <a:gd name="connsiteY27" fmla="*/ 124058 h 5031338"/>
              <a:gd name="connsiteX28" fmla="*/ 12025420 w 12306487"/>
              <a:gd name="connsiteY28" fmla="*/ 317098 h 5031338"/>
              <a:gd name="connsiteX29" fmla="*/ 12147340 w 12306487"/>
              <a:gd name="connsiteY29" fmla="*/ 205338 h 5031338"/>
              <a:gd name="connsiteX30" fmla="*/ 12299740 w 12306487"/>
              <a:gd name="connsiteY30" fmla="*/ 357738 h 5031338"/>
              <a:gd name="connsiteX31" fmla="*/ 12259100 w 12306487"/>
              <a:gd name="connsiteY31" fmla="*/ 4452218 h 5031338"/>
              <a:gd name="connsiteX32" fmla="*/ 12076220 w 12306487"/>
              <a:gd name="connsiteY32" fmla="*/ 4817978 h 5031338"/>
              <a:gd name="connsiteX33" fmla="*/ 10978940 w 12306487"/>
              <a:gd name="connsiteY33" fmla="*/ 4889098 h 5031338"/>
              <a:gd name="connsiteX34" fmla="*/ 1713020 w 12306487"/>
              <a:gd name="connsiteY34" fmla="*/ 5031338 h 5031338"/>
              <a:gd name="connsiteX35" fmla="*/ 46780 w 12306487"/>
              <a:gd name="connsiteY35" fmla="*/ 3263498 h 5031338"/>
              <a:gd name="connsiteX36" fmla="*/ 107740 w 12306487"/>
              <a:gd name="connsiteY36" fmla="*/ 865738 h 5031338"/>
              <a:gd name="connsiteX0" fmla="*/ 185751 w 12384498"/>
              <a:gd name="connsiteY0" fmla="*/ 865738 h 5043588"/>
              <a:gd name="connsiteX1" fmla="*/ 531191 w 12384498"/>
              <a:gd name="connsiteY1" fmla="*/ 398378 h 5043588"/>
              <a:gd name="connsiteX2" fmla="*/ 927431 w 12384498"/>
              <a:gd name="connsiteY2" fmla="*/ 520298 h 5043588"/>
              <a:gd name="connsiteX3" fmla="*/ 1232231 w 12384498"/>
              <a:gd name="connsiteY3" fmla="*/ 388218 h 5043588"/>
              <a:gd name="connsiteX4" fmla="*/ 1770711 w 12384498"/>
              <a:gd name="connsiteY4" fmla="*/ 489818 h 5043588"/>
              <a:gd name="connsiteX5" fmla="*/ 2034871 w 12384498"/>
              <a:gd name="connsiteY5" fmla="*/ 347578 h 5043588"/>
              <a:gd name="connsiteX6" fmla="*/ 2573351 w 12384498"/>
              <a:gd name="connsiteY6" fmla="*/ 499978 h 5043588"/>
              <a:gd name="connsiteX7" fmla="*/ 3010231 w 12384498"/>
              <a:gd name="connsiteY7" fmla="*/ 337418 h 5043588"/>
              <a:gd name="connsiteX8" fmla="*/ 3436951 w 12384498"/>
              <a:gd name="connsiteY8" fmla="*/ 581258 h 5043588"/>
              <a:gd name="connsiteX9" fmla="*/ 3995751 w 12384498"/>
              <a:gd name="connsiteY9" fmla="*/ 327258 h 5043588"/>
              <a:gd name="connsiteX10" fmla="*/ 4178631 w 12384498"/>
              <a:gd name="connsiteY10" fmla="*/ 469498 h 5043588"/>
              <a:gd name="connsiteX11" fmla="*/ 4889831 w 12384498"/>
              <a:gd name="connsiteY11" fmla="*/ 317098 h 5043588"/>
              <a:gd name="connsiteX12" fmla="*/ 5052391 w 12384498"/>
              <a:gd name="connsiteY12" fmla="*/ 510138 h 5043588"/>
              <a:gd name="connsiteX13" fmla="*/ 5722951 w 12384498"/>
              <a:gd name="connsiteY13" fmla="*/ 367898 h 5043588"/>
              <a:gd name="connsiteX14" fmla="*/ 6109031 w 12384498"/>
              <a:gd name="connsiteY14" fmla="*/ 571098 h 5043588"/>
              <a:gd name="connsiteX15" fmla="*/ 6556071 w 12384498"/>
              <a:gd name="connsiteY15" fmla="*/ 306938 h 5043588"/>
              <a:gd name="connsiteX16" fmla="*/ 7084391 w 12384498"/>
              <a:gd name="connsiteY16" fmla="*/ 378058 h 5043588"/>
              <a:gd name="connsiteX17" fmla="*/ 7379031 w 12384498"/>
              <a:gd name="connsiteY17" fmla="*/ 185018 h 5043588"/>
              <a:gd name="connsiteX18" fmla="*/ 7826071 w 12384498"/>
              <a:gd name="connsiteY18" fmla="*/ 357738 h 5043588"/>
              <a:gd name="connsiteX19" fmla="*/ 8222311 w 12384498"/>
              <a:gd name="connsiteY19" fmla="*/ 174858 h 5043588"/>
              <a:gd name="connsiteX20" fmla="*/ 8649031 w 12384498"/>
              <a:gd name="connsiteY20" fmla="*/ 327258 h 5043588"/>
              <a:gd name="connsiteX21" fmla="*/ 9238311 w 12384498"/>
              <a:gd name="connsiteY21" fmla="*/ 134218 h 5043588"/>
              <a:gd name="connsiteX22" fmla="*/ 9654871 w 12384498"/>
              <a:gd name="connsiteY22" fmla="*/ 428858 h 5043588"/>
              <a:gd name="connsiteX23" fmla="*/ 10233991 w 12384498"/>
              <a:gd name="connsiteY23" fmla="*/ 215498 h 5043588"/>
              <a:gd name="connsiteX24" fmla="*/ 10548951 w 12384498"/>
              <a:gd name="connsiteY24" fmla="*/ 418698 h 5043588"/>
              <a:gd name="connsiteX25" fmla="*/ 11026471 w 12384498"/>
              <a:gd name="connsiteY25" fmla="*/ 174858 h 5043588"/>
              <a:gd name="connsiteX26" fmla="*/ 11382071 w 12384498"/>
              <a:gd name="connsiteY26" fmla="*/ 276458 h 5043588"/>
              <a:gd name="connsiteX27" fmla="*/ 11849431 w 12384498"/>
              <a:gd name="connsiteY27" fmla="*/ 124058 h 5043588"/>
              <a:gd name="connsiteX28" fmla="*/ 12103431 w 12384498"/>
              <a:gd name="connsiteY28" fmla="*/ 317098 h 5043588"/>
              <a:gd name="connsiteX29" fmla="*/ 12225351 w 12384498"/>
              <a:gd name="connsiteY29" fmla="*/ 205338 h 5043588"/>
              <a:gd name="connsiteX30" fmla="*/ 12377751 w 12384498"/>
              <a:gd name="connsiteY30" fmla="*/ 357738 h 5043588"/>
              <a:gd name="connsiteX31" fmla="*/ 12337111 w 12384498"/>
              <a:gd name="connsiteY31" fmla="*/ 4452218 h 5043588"/>
              <a:gd name="connsiteX32" fmla="*/ 12154231 w 12384498"/>
              <a:gd name="connsiteY32" fmla="*/ 4817978 h 5043588"/>
              <a:gd name="connsiteX33" fmla="*/ 11056951 w 12384498"/>
              <a:gd name="connsiteY33" fmla="*/ 4889098 h 5043588"/>
              <a:gd name="connsiteX34" fmla="*/ 1791031 w 12384498"/>
              <a:gd name="connsiteY34" fmla="*/ 5031338 h 5043588"/>
              <a:gd name="connsiteX35" fmla="*/ 33351 w 12384498"/>
              <a:gd name="connsiteY35" fmla="*/ 4553818 h 5043588"/>
              <a:gd name="connsiteX36" fmla="*/ 185751 w 12384498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71120 w 12269867"/>
              <a:gd name="connsiteY0" fmla="*/ 865738 h 5253891"/>
              <a:gd name="connsiteX1" fmla="*/ 416560 w 12269867"/>
              <a:gd name="connsiteY1" fmla="*/ 398378 h 5253891"/>
              <a:gd name="connsiteX2" fmla="*/ 812800 w 12269867"/>
              <a:gd name="connsiteY2" fmla="*/ 520298 h 5253891"/>
              <a:gd name="connsiteX3" fmla="*/ 1117600 w 12269867"/>
              <a:gd name="connsiteY3" fmla="*/ 388218 h 5253891"/>
              <a:gd name="connsiteX4" fmla="*/ 1656080 w 12269867"/>
              <a:gd name="connsiteY4" fmla="*/ 489818 h 5253891"/>
              <a:gd name="connsiteX5" fmla="*/ 1920240 w 12269867"/>
              <a:gd name="connsiteY5" fmla="*/ 347578 h 5253891"/>
              <a:gd name="connsiteX6" fmla="*/ 2458720 w 12269867"/>
              <a:gd name="connsiteY6" fmla="*/ 499978 h 5253891"/>
              <a:gd name="connsiteX7" fmla="*/ 2895600 w 12269867"/>
              <a:gd name="connsiteY7" fmla="*/ 337418 h 5253891"/>
              <a:gd name="connsiteX8" fmla="*/ 3322320 w 12269867"/>
              <a:gd name="connsiteY8" fmla="*/ 581258 h 5253891"/>
              <a:gd name="connsiteX9" fmla="*/ 3881120 w 12269867"/>
              <a:gd name="connsiteY9" fmla="*/ 327258 h 5253891"/>
              <a:gd name="connsiteX10" fmla="*/ 4064000 w 12269867"/>
              <a:gd name="connsiteY10" fmla="*/ 469498 h 5253891"/>
              <a:gd name="connsiteX11" fmla="*/ 4775200 w 12269867"/>
              <a:gd name="connsiteY11" fmla="*/ 317098 h 5253891"/>
              <a:gd name="connsiteX12" fmla="*/ 4937760 w 12269867"/>
              <a:gd name="connsiteY12" fmla="*/ 510138 h 5253891"/>
              <a:gd name="connsiteX13" fmla="*/ 5608320 w 12269867"/>
              <a:gd name="connsiteY13" fmla="*/ 367898 h 5253891"/>
              <a:gd name="connsiteX14" fmla="*/ 5994400 w 12269867"/>
              <a:gd name="connsiteY14" fmla="*/ 571098 h 5253891"/>
              <a:gd name="connsiteX15" fmla="*/ 6441440 w 12269867"/>
              <a:gd name="connsiteY15" fmla="*/ 306938 h 5253891"/>
              <a:gd name="connsiteX16" fmla="*/ 6969760 w 12269867"/>
              <a:gd name="connsiteY16" fmla="*/ 378058 h 5253891"/>
              <a:gd name="connsiteX17" fmla="*/ 7264400 w 12269867"/>
              <a:gd name="connsiteY17" fmla="*/ 185018 h 5253891"/>
              <a:gd name="connsiteX18" fmla="*/ 7711440 w 12269867"/>
              <a:gd name="connsiteY18" fmla="*/ 357738 h 5253891"/>
              <a:gd name="connsiteX19" fmla="*/ 8107680 w 12269867"/>
              <a:gd name="connsiteY19" fmla="*/ 174858 h 5253891"/>
              <a:gd name="connsiteX20" fmla="*/ 8534400 w 12269867"/>
              <a:gd name="connsiteY20" fmla="*/ 327258 h 5253891"/>
              <a:gd name="connsiteX21" fmla="*/ 9123680 w 12269867"/>
              <a:gd name="connsiteY21" fmla="*/ 134218 h 5253891"/>
              <a:gd name="connsiteX22" fmla="*/ 9540240 w 12269867"/>
              <a:gd name="connsiteY22" fmla="*/ 428858 h 5253891"/>
              <a:gd name="connsiteX23" fmla="*/ 10119360 w 12269867"/>
              <a:gd name="connsiteY23" fmla="*/ 215498 h 5253891"/>
              <a:gd name="connsiteX24" fmla="*/ 10434320 w 12269867"/>
              <a:gd name="connsiteY24" fmla="*/ 418698 h 5253891"/>
              <a:gd name="connsiteX25" fmla="*/ 10911840 w 12269867"/>
              <a:gd name="connsiteY25" fmla="*/ 174858 h 5253891"/>
              <a:gd name="connsiteX26" fmla="*/ 11267440 w 12269867"/>
              <a:gd name="connsiteY26" fmla="*/ 276458 h 5253891"/>
              <a:gd name="connsiteX27" fmla="*/ 11734800 w 12269867"/>
              <a:gd name="connsiteY27" fmla="*/ 124058 h 5253891"/>
              <a:gd name="connsiteX28" fmla="*/ 11988800 w 12269867"/>
              <a:gd name="connsiteY28" fmla="*/ 317098 h 5253891"/>
              <a:gd name="connsiteX29" fmla="*/ 12110720 w 12269867"/>
              <a:gd name="connsiteY29" fmla="*/ 205338 h 5253891"/>
              <a:gd name="connsiteX30" fmla="*/ 12263120 w 12269867"/>
              <a:gd name="connsiteY30" fmla="*/ 357738 h 5253891"/>
              <a:gd name="connsiteX31" fmla="*/ 12222480 w 12269867"/>
              <a:gd name="connsiteY31" fmla="*/ 4452218 h 5253891"/>
              <a:gd name="connsiteX32" fmla="*/ 12039600 w 12269867"/>
              <a:gd name="connsiteY32" fmla="*/ 4817978 h 5253891"/>
              <a:gd name="connsiteX33" fmla="*/ 10942320 w 12269867"/>
              <a:gd name="connsiteY33" fmla="*/ 4889098 h 5253891"/>
              <a:gd name="connsiteX34" fmla="*/ 1676400 w 12269867"/>
              <a:gd name="connsiteY34" fmla="*/ 5031338 h 5253891"/>
              <a:gd name="connsiteX35" fmla="*/ 0 w 12269867"/>
              <a:gd name="connsiteY35" fmla="*/ 4960218 h 5253891"/>
              <a:gd name="connsiteX36" fmla="*/ 71120 w 12269867"/>
              <a:gd name="connsiteY36" fmla="*/ 865738 h 5253891"/>
              <a:gd name="connsiteX0" fmla="*/ 71120 w 12269867"/>
              <a:gd name="connsiteY0" fmla="*/ 865738 h 5036678"/>
              <a:gd name="connsiteX1" fmla="*/ 416560 w 12269867"/>
              <a:gd name="connsiteY1" fmla="*/ 398378 h 5036678"/>
              <a:gd name="connsiteX2" fmla="*/ 812800 w 12269867"/>
              <a:gd name="connsiteY2" fmla="*/ 520298 h 5036678"/>
              <a:gd name="connsiteX3" fmla="*/ 1117600 w 12269867"/>
              <a:gd name="connsiteY3" fmla="*/ 388218 h 5036678"/>
              <a:gd name="connsiteX4" fmla="*/ 1656080 w 12269867"/>
              <a:gd name="connsiteY4" fmla="*/ 489818 h 5036678"/>
              <a:gd name="connsiteX5" fmla="*/ 1920240 w 12269867"/>
              <a:gd name="connsiteY5" fmla="*/ 347578 h 5036678"/>
              <a:gd name="connsiteX6" fmla="*/ 2458720 w 12269867"/>
              <a:gd name="connsiteY6" fmla="*/ 499978 h 5036678"/>
              <a:gd name="connsiteX7" fmla="*/ 2895600 w 12269867"/>
              <a:gd name="connsiteY7" fmla="*/ 337418 h 5036678"/>
              <a:gd name="connsiteX8" fmla="*/ 3322320 w 12269867"/>
              <a:gd name="connsiteY8" fmla="*/ 581258 h 5036678"/>
              <a:gd name="connsiteX9" fmla="*/ 3881120 w 12269867"/>
              <a:gd name="connsiteY9" fmla="*/ 327258 h 5036678"/>
              <a:gd name="connsiteX10" fmla="*/ 4064000 w 12269867"/>
              <a:gd name="connsiteY10" fmla="*/ 469498 h 5036678"/>
              <a:gd name="connsiteX11" fmla="*/ 4775200 w 12269867"/>
              <a:gd name="connsiteY11" fmla="*/ 317098 h 5036678"/>
              <a:gd name="connsiteX12" fmla="*/ 4937760 w 12269867"/>
              <a:gd name="connsiteY12" fmla="*/ 510138 h 5036678"/>
              <a:gd name="connsiteX13" fmla="*/ 5608320 w 12269867"/>
              <a:gd name="connsiteY13" fmla="*/ 367898 h 5036678"/>
              <a:gd name="connsiteX14" fmla="*/ 5994400 w 12269867"/>
              <a:gd name="connsiteY14" fmla="*/ 571098 h 5036678"/>
              <a:gd name="connsiteX15" fmla="*/ 6441440 w 12269867"/>
              <a:gd name="connsiteY15" fmla="*/ 306938 h 5036678"/>
              <a:gd name="connsiteX16" fmla="*/ 6969760 w 12269867"/>
              <a:gd name="connsiteY16" fmla="*/ 378058 h 5036678"/>
              <a:gd name="connsiteX17" fmla="*/ 7264400 w 12269867"/>
              <a:gd name="connsiteY17" fmla="*/ 185018 h 5036678"/>
              <a:gd name="connsiteX18" fmla="*/ 7711440 w 12269867"/>
              <a:gd name="connsiteY18" fmla="*/ 357738 h 5036678"/>
              <a:gd name="connsiteX19" fmla="*/ 8107680 w 12269867"/>
              <a:gd name="connsiteY19" fmla="*/ 174858 h 5036678"/>
              <a:gd name="connsiteX20" fmla="*/ 8534400 w 12269867"/>
              <a:gd name="connsiteY20" fmla="*/ 327258 h 5036678"/>
              <a:gd name="connsiteX21" fmla="*/ 9123680 w 12269867"/>
              <a:gd name="connsiteY21" fmla="*/ 134218 h 5036678"/>
              <a:gd name="connsiteX22" fmla="*/ 9540240 w 12269867"/>
              <a:gd name="connsiteY22" fmla="*/ 428858 h 5036678"/>
              <a:gd name="connsiteX23" fmla="*/ 10119360 w 12269867"/>
              <a:gd name="connsiteY23" fmla="*/ 215498 h 5036678"/>
              <a:gd name="connsiteX24" fmla="*/ 10434320 w 12269867"/>
              <a:gd name="connsiteY24" fmla="*/ 418698 h 5036678"/>
              <a:gd name="connsiteX25" fmla="*/ 10911840 w 12269867"/>
              <a:gd name="connsiteY25" fmla="*/ 174858 h 5036678"/>
              <a:gd name="connsiteX26" fmla="*/ 11267440 w 12269867"/>
              <a:gd name="connsiteY26" fmla="*/ 276458 h 5036678"/>
              <a:gd name="connsiteX27" fmla="*/ 11734800 w 12269867"/>
              <a:gd name="connsiteY27" fmla="*/ 124058 h 5036678"/>
              <a:gd name="connsiteX28" fmla="*/ 11988800 w 12269867"/>
              <a:gd name="connsiteY28" fmla="*/ 317098 h 5036678"/>
              <a:gd name="connsiteX29" fmla="*/ 12110720 w 12269867"/>
              <a:gd name="connsiteY29" fmla="*/ 205338 h 5036678"/>
              <a:gd name="connsiteX30" fmla="*/ 12263120 w 12269867"/>
              <a:gd name="connsiteY30" fmla="*/ 357738 h 5036678"/>
              <a:gd name="connsiteX31" fmla="*/ 12222480 w 12269867"/>
              <a:gd name="connsiteY31" fmla="*/ 4452218 h 5036678"/>
              <a:gd name="connsiteX32" fmla="*/ 12039600 w 12269867"/>
              <a:gd name="connsiteY32" fmla="*/ 4817978 h 5036678"/>
              <a:gd name="connsiteX33" fmla="*/ 10942320 w 12269867"/>
              <a:gd name="connsiteY33" fmla="*/ 4889098 h 5036678"/>
              <a:gd name="connsiteX34" fmla="*/ 1676400 w 12269867"/>
              <a:gd name="connsiteY34" fmla="*/ 5031338 h 5036678"/>
              <a:gd name="connsiteX35" fmla="*/ 0 w 12269867"/>
              <a:gd name="connsiteY35" fmla="*/ 4960218 h 5036678"/>
              <a:gd name="connsiteX36" fmla="*/ 71120 w 12269867"/>
              <a:gd name="connsiteY36" fmla="*/ 865738 h 5036678"/>
              <a:gd name="connsiteX0" fmla="*/ 71120 w 12269867"/>
              <a:gd name="connsiteY0" fmla="*/ 865738 h 5032817"/>
              <a:gd name="connsiteX1" fmla="*/ 416560 w 12269867"/>
              <a:gd name="connsiteY1" fmla="*/ 398378 h 5032817"/>
              <a:gd name="connsiteX2" fmla="*/ 812800 w 12269867"/>
              <a:gd name="connsiteY2" fmla="*/ 520298 h 5032817"/>
              <a:gd name="connsiteX3" fmla="*/ 1117600 w 12269867"/>
              <a:gd name="connsiteY3" fmla="*/ 388218 h 5032817"/>
              <a:gd name="connsiteX4" fmla="*/ 1656080 w 12269867"/>
              <a:gd name="connsiteY4" fmla="*/ 489818 h 5032817"/>
              <a:gd name="connsiteX5" fmla="*/ 1920240 w 12269867"/>
              <a:gd name="connsiteY5" fmla="*/ 347578 h 5032817"/>
              <a:gd name="connsiteX6" fmla="*/ 2458720 w 12269867"/>
              <a:gd name="connsiteY6" fmla="*/ 499978 h 5032817"/>
              <a:gd name="connsiteX7" fmla="*/ 2895600 w 12269867"/>
              <a:gd name="connsiteY7" fmla="*/ 337418 h 5032817"/>
              <a:gd name="connsiteX8" fmla="*/ 3322320 w 12269867"/>
              <a:gd name="connsiteY8" fmla="*/ 581258 h 5032817"/>
              <a:gd name="connsiteX9" fmla="*/ 3881120 w 12269867"/>
              <a:gd name="connsiteY9" fmla="*/ 327258 h 5032817"/>
              <a:gd name="connsiteX10" fmla="*/ 4064000 w 12269867"/>
              <a:gd name="connsiteY10" fmla="*/ 469498 h 5032817"/>
              <a:gd name="connsiteX11" fmla="*/ 4775200 w 12269867"/>
              <a:gd name="connsiteY11" fmla="*/ 317098 h 5032817"/>
              <a:gd name="connsiteX12" fmla="*/ 4937760 w 12269867"/>
              <a:gd name="connsiteY12" fmla="*/ 510138 h 5032817"/>
              <a:gd name="connsiteX13" fmla="*/ 5608320 w 12269867"/>
              <a:gd name="connsiteY13" fmla="*/ 367898 h 5032817"/>
              <a:gd name="connsiteX14" fmla="*/ 5994400 w 12269867"/>
              <a:gd name="connsiteY14" fmla="*/ 571098 h 5032817"/>
              <a:gd name="connsiteX15" fmla="*/ 6441440 w 12269867"/>
              <a:gd name="connsiteY15" fmla="*/ 306938 h 5032817"/>
              <a:gd name="connsiteX16" fmla="*/ 6969760 w 12269867"/>
              <a:gd name="connsiteY16" fmla="*/ 378058 h 5032817"/>
              <a:gd name="connsiteX17" fmla="*/ 7264400 w 12269867"/>
              <a:gd name="connsiteY17" fmla="*/ 185018 h 5032817"/>
              <a:gd name="connsiteX18" fmla="*/ 7711440 w 12269867"/>
              <a:gd name="connsiteY18" fmla="*/ 357738 h 5032817"/>
              <a:gd name="connsiteX19" fmla="*/ 8107680 w 12269867"/>
              <a:gd name="connsiteY19" fmla="*/ 174858 h 5032817"/>
              <a:gd name="connsiteX20" fmla="*/ 8534400 w 12269867"/>
              <a:gd name="connsiteY20" fmla="*/ 327258 h 5032817"/>
              <a:gd name="connsiteX21" fmla="*/ 9123680 w 12269867"/>
              <a:gd name="connsiteY21" fmla="*/ 134218 h 5032817"/>
              <a:gd name="connsiteX22" fmla="*/ 9540240 w 12269867"/>
              <a:gd name="connsiteY22" fmla="*/ 428858 h 5032817"/>
              <a:gd name="connsiteX23" fmla="*/ 10119360 w 12269867"/>
              <a:gd name="connsiteY23" fmla="*/ 215498 h 5032817"/>
              <a:gd name="connsiteX24" fmla="*/ 10434320 w 12269867"/>
              <a:gd name="connsiteY24" fmla="*/ 418698 h 5032817"/>
              <a:gd name="connsiteX25" fmla="*/ 10911840 w 12269867"/>
              <a:gd name="connsiteY25" fmla="*/ 174858 h 5032817"/>
              <a:gd name="connsiteX26" fmla="*/ 11267440 w 12269867"/>
              <a:gd name="connsiteY26" fmla="*/ 276458 h 5032817"/>
              <a:gd name="connsiteX27" fmla="*/ 11734800 w 12269867"/>
              <a:gd name="connsiteY27" fmla="*/ 124058 h 5032817"/>
              <a:gd name="connsiteX28" fmla="*/ 11988800 w 12269867"/>
              <a:gd name="connsiteY28" fmla="*/ 317098 h 5032817"/>
              <a:gd name="connsiteX29" fmla="*/ 12110720 w 12269867"/>
              <a:gd name="connsiteY29" fmla="*/ 205338 h 5032817"/>
              <a:gd name="connsiteX30" fmla="*/ 12263120 w 12269867"/>
              <a:gd name="connsiteY30" fmla="*/ 357738 h 5032817"/>
              <a:gd name="connsiteX31" fmla="*/ 12222480 w 12269867"/>
              <a:gd name="connsiteY31" fmla="*/ 4452218 h 5032817"/>
              <a:gd name="connsiteX32" fmla="*/ 12039600 w 12269867"/>
              <a:gd name="connsiteY32" fmla="*/ 4817978 h 5032817"/>
              <a:gd name="connsiteX33" fmla="*/ 10942320 w 12269867"/>
              <a:gd name="connsiteY33" fmla="*/ 4889098 h 5032817"/>
              <a:gd name="connsiteX34" fmla="*/ 1676400 w 12269867"/>
              <a:gd name="connsiteY34" fmla="*/ 5031338 h 5032817"/>
              <a:gd name="connsiteX35" fmla="*/ 0 w 12269867"/>
              <a:gd name="connsiteY35" fmla="*/ 4960218 h 5032817"/>
              <a:gd name="connsiteX36" fmla="*/ 71120 w 12269867"/>
              <a:gd name="connsiteY36" fmla="*/ 865738 h 5032817"/>
              <a:gd name="connsiteX0" fmla="*/ 71120 w 12269867"/>
              <a:gd name="connsiteY0" fmla="*/ 865738 h 5032142"/>
              <a:gd name="connsiteX1" fmla="*/ 416560 w 12269867"/>
              <a:gd name="connsiteY1" fmla="*/ 398378 h 5032142"/>
              <a:gd name="connsiteX2" fmla="*/ 812800 w 12269867"/>
              <a:gd name="connsiteY2" fmla="*/ 520298 h 5032142"/>
              <a:gd name="connsiteX3" fmla="*/ 1117600 w 12269867"/>
              <a:gd name="connsiteY3" fmla="*/ 388218 h 5032142"/>
              <a:gd name="connsiteX4" fmla="*/ 1656080 w 12269867"/>
              <a:gd name="connsiteY4" fmla="*/ 489818 h 5032142"/>
              <a:gd name="connsiteX5" fmla="*/ 1920240 w 12269867"/>
              <a:gd name="connsiteY5" fmla="*/ 347578 h 5032142"/>
              <a:gd name="connsiteX6" fmla="*/ 2458720 w 12269867"/>
              <a:gd name="connsiteY6" fmla="*/ 499978 h 5032142"/>
              <a:gd name="connsiteX7" fmla="*/ 2895600 w 12269867"/>
              <a:gd name="connsiteY7" fmla="*/ 337418 h 5032142"/>
              <a:gd name="connsiteX8" fmla="*/ 3322320 w 12269867"/>
              <a:gd name="connsiteY8" fmla="*/ 581258 h 5032142"/>
              <a:gd name="connsiteX9" fmla="*/ 3881120 w 12269867"/>
              <a:gd name="connsiteY9" fmla="*/ 327258 h 5032142"/>
              <a:gd name="connsiteX10" fmla="*/ 4064000 w 12269867"/>
              <a:gd name="connsiteY10" fmla="*/ 469498 h 5032142"/>
              <a:gd name="connsiteX11" fmla="*/ 4775200 w 12269867"/>
              <a:gd name="connsiteY11" fmla="*/ 317098 h 5032142"/>
              <a:gd name="connsiteX12" fmla="*/ 4937760 w 12269867"/>
              <a:gd name="connsiteY12" fmla="*/ 510138 h 5032142"/>
              <a:gd name="connsiteX13" fmla="*/ 5608320 w 12269867"/>
              <a:gd name="connsiteY13" fmla="*/ 367898 h 5032142"/>
              <a:gd name="connsiteX14" fmla="*/ 5994400 w 12269867"/>
              <a:gd name="connsiteY14" fmla="*/ 571098 h 5032142"/>
              <a:gd name="connsiteX15" fmla="*/ 6441440 w 12269867"/>
              <a:gd name="connsiteY15" fmla="*/ 306938 h 5032142"/>
              <a:gd name="connsiteX16" fmla="*/ 6969760 w 12269867"/>
              <a:gd name="connsiteY16" fmla="*/ 378058 h 5032142"/>
              <a:gd name="connsiteX17" fmla="*/ 7264400 w 12269867"/>
              <a:gd name="connsiteY17" fmla="*/ 185018 h 5032142"/>
              <a:gd name="connsiteX18" fmla="*/ 7711440 w 12269867"/>
              <a:gd name="connsiteY18" fmla="*/ 357738 h 5032142"/>
              <a:gd name="connsiteX19" fmla="*/ 8107680 w 12269867"/>
              <a:gd name="connsiteY19" fmla="*/ 174858 h 5032142"/>
              <a:gd name="connsiteX20" fmla="*/ 8534400 w 12269867"/>
              <a:gd name="connsiteY20" fmla="*/ 327258 h 5032142"/>
              <a:gd name="connsiteX21" fmla="*/ 9123680 w 12269867"/>
              <a:gd name="connsiteY21" fmla="*/ 134218 h 5032142"/>
              <a:gd name="connsiteX22" fmla="*/ 9540240 w 12269867"/>
              <a:gd name="connsiteY22" fmla="*/ 428858 h 5032142"/>
              <a:gd name="connsiteX23" fmla="*/ 10119360 w 12269867"/>
              <a:gd name="connsiteY23" fmla="*/ 215498 h 5032142"/>
              <a:gd name="connsiteX24" fmla="*/ 10434320 w 12269867"/>
              <a:gd name="connsiteY24" fmla="*/ 418698 h 5032142"/>
              <a:gd name="connsiteX25" fmla="*/ 10911840 w 12269867"/>
              <a:gd name="connsiteY25" fmla="*/ 174858 h 5032142"/>
              <a:gd name="connsiteX26" fmla="*/ 11267440 w 12269867"/>
              <a:gd name="connsiteY26" fmla="*/ 276458 h 5032142"/>
              <a:gd name="connsiteX27" fmla="*/ 11734800 w 12269867"/>
              <a:gd name="connsiteY27" fmla="*/ 124058 h 5032142"/>
              <a:gd name="connsiteX28" fmla="*/ 11988800 w 12269867"/>
              <a:gd name="connsiteY28" fmla="*/ 317098 h 5032142"/>
              <a:gd name="connsiteX29" fmla="*/ 12110720 w 12269867"/>
              <a:gd name="connsiteY29" fmla="*/ 205338 h 5032142"/>
              <a:gd name="connsiteX30" fmla="*/ 12263120 w 12269867"/>
              <a:gd name="connsiteY30" fmla="*/ 357738 h 5032142"/>
              <a:gd name="connsiteX31" fmla="*/ 12222480 w 12269867"/>
              <a:gd name="connsiteY31" fmla="*/ 4452218 h 5032142"/>
              <a:gd name="connsiteX32" fmla="*/ 12039600 w 12269867"/>
              <a:gd name="connsiteY32" fmla="*/ 4817978 h 5032142"/>
              <a:gd name="connsiteX33" fmla="*/ 10942320 w 12269867"/>
              <a:gd name="connsiteY33" fmla="*/ 4889098 h 5032142"/>
              <a:gd name="connsiteX34" fmla="*/ 1676400 w 12269867"/>
              <a:gd name="connsiteY34" fmla="*/ 5031338 h 5032142"/>
              <a:gd name="connsiteX35" fmla="*/ 0 w 12269867"/>
              <a:gd name="connsiteY35" fmla="*/ 4960218 h 5032142"/>
              <a:gd name="connsiteX36" fmla="*/ 71120 w 12269867"/>
              <a:gd name="connsiteY36" fmla="*/ 865738 h 5032142"/>
              <a:gd name="connsiteX0" fmla="*/ 71120 w 12269867"/>
              <a:gd name="connsiteY0" fmla="*/ 865738 h 4960218"/>
              <a:gd name="connsiteX1" fmla="*/ 416560 w 12269867"/>
              <a:gd name="connsiteY1" fmla="*/ 398378 h 4960218"/>
              <a:gd name="connsiteX2" fmla="*/ 812800 w 12269867"/>
              <a:gd name="connsiteY2" fmla="*/ 520298 h 4960218"/>
              <a:gd name="connsiteX3" fmla="*/ 1117600 w 12269867"/>
              <a:gd name="connsiteY3" fmla="*/ 388218 h 4960218"/>
              <a:gd name="connsiteX4" fmla="*/ 1656080 w 12269867"/>
              <a:gd name="connsiteY4" fmla="*/ 489818 h 4960218"/>
              <a:gd name="connsiteX5" fmla="*/ 1920240 w 12269867"/>
              <a:gd name="connsiteY5" fmla="*/ 347578 h 4960218"/>
              <a:gd name="connsiteX6" fmla="*/ 2458720 w 12269867"/>
              <a:gd name="connsiteY6" fmla="*/ 499978 h 4960218"/>
              <a:gd name="connsiteX7" fmla="*/ 2895600 w 12269867"/>
              <a:gd name="connsiteY7" fmla="*/ 337418 h 4960218"/>
              <a:gd name="connsiteX8" fmla="*/ 3322320 w 12269867"/>
              <a:gd name="connsiteY8" fmla="*/ 581258 h 4960218"/>
              <a:gd name="connsiteX9" fmla="*/ 3881120 w 12269867"/>
              <a:gd name="connsiteY9" fmla="*/ 327258 h 4960218"/>
              <a:gd name="connsiteX10" fmla="*/ 4064000 w 12269867"/>
              <a:gd name="connsiteY10" fmla="*/ 469498 h 4960218"/>
              <a:gd name="connsiteX11" fmla="*/ 4775200 w 12269867"/>
              <a:gd name="connsiteY11" fmla="*/ 317098 h 4960218"/>
              <a:gd name="connsiteX12" fmla="*/ 4937760 w 12269867"/>
              <a:gd name="connsiteY12" fmla="*/ 510138 h 4960218"/>
              <a:gd name="connsiteX13" fmla="*/ 5608320 w 12269867"/>
              <a:gd name="connsiteY13" fmla="*/ 367898 h 4960218"/>
              <a:gd name="connsiteX14" fmla="*/ 5994400 w 12269867"/>
              <a:gd name="connsiteY14" fmla="*/ 571098 h 4960218"/>
              <a:gd name="connsiteX15" fmla="*/ 6441440 w 12269867"/>
              <a:gd name="connsiteY15" fmla="*/ 306938 h 4960218"/>
              <a:gd name="connsiteX16" fmla="*/ 6969760 w 12269867"/>
              <a:gd name="connsiteY16" fmla="*/ 378058 h 4960218"/>
              <a:gd name="connsiteX17" fmla="*/ 7264400 w 12269867"/>
              <a:gd name="connsiteY17" fmla="*/ 185018 h 4960218"/>
              <a:gd name="connsiteX18" fmla="*/ 7711440 w 12269867"/>
              <a:gd name="connsiteY18" fmla="*/ 357738 h 4960218"/>
              <a:gd name="connsiteX19" fmla="*/ 8107680 w 12269867"/>
              <a:gd name="connsiteY19" fmla="*/ 174858 h 4960218"/>
              <a:gd name="connsiteX20" fmla="*/ 8534400 w 12269867"/>
              <a:gd name="connsiteY20" fmla="*/ 327258 h 4960218"/>
              <a:gd name="connsiteX21" fmla="*/ 9123680 w 12269867"/>
              <a:gd name="connsiteY21" fmla="*/ 134218 h 4960218"/>
              <a:gd name="connsiteX22" fmla="*/ 9540240 w 12269867"/>
              <a:gd name="connsiteY22" fmla="*/ 428858 h 4960218"/>
              <a:gd name="connsiteX23" fmla="*/ 10119360 w 12269867"/>
              <a:gd name="connsiteY23" fmla="*/ 215498 h 4960218"/>
              <a:gd name="connsiteX24" fmla="*/ 10434320 w 12269867"/>
              <a:gd name="connsiteY24" fmla="*/ 418698 h 4960218"/>
              <a:gd name="connsiteX25" fmla="*/ 10911840 w 12269867"/>
              <a:gd name="connsiteY25" fmla="*/ 174858 h 4960218"/>
              <a:gd name="connsiteX26" fmla="*/ 11267440 w 12269867"/>
              <a:gd name="connsiteY26" fmla="*/ 276458 h 4960218"/>
              <a:gd name="connsiteX27" fmla="*/ 11734800 w 12269867"/>
              <a:gd name="connsiteY27" fmla="*/ 124058 h 4960218"/>
              <a:gd name="connsiteX28" fmla="*/ 11988800 w 12269867"/>
              <a:gd name="connsiteY28" fmla="*/ 317098 h 4960218"/>
              <a:gd name="connsiteX29" fmla="*/ 12110720 w 12269867"/>
              <a:gd name="connsiteY29" fmla="*/ 205338 h 4960218"/>
              <a:gd name="connsiteX30" fmla="*/ 12263120 w 12269867"/>
              <a:gd name="connsiteY30" fmla="*/ 357738 h 4960218"/>
              <a:gd name="connsiteX31" fmla="*/ 12222480 w 12269867"/>
              <a:gd name="connsiteY31" fmla="*/ 4452218 h 4960218"/>
              <a:gd name="connsiteX32" fmla="*/ 12039600 w 12269867"/>
              <a:gd name="connsiteY32" fmla="*/ 4817978 h 4960218"/>
              <a:gd name="connsiteX33" fmla="*/ 10942320 w 12269867"/>
              <a:gd name="connsiteY33" fmla="*/ 4889098 h 4960218"/>
              <a:gd name="connsiteX34" fmla="*/ 2377440 w 12269867"/>
              <a:gd name="connsiteY34" fmla="*/ 4950058 h 4960218"/>
              <a:gd name="connsiteX35" fmla="*/ 0 w 12269867"/>
              <a:gd name="connsiteY35" fmla="*/ 4960218 h 4960218"/>
              <a:gd name="connsiteX36" fmla="*/ 71120 w 12269867"/>
              <a:gd name="connsiteY36" fmla="*/ 865738 h 4960218"/>
              <a:gd name="connsiteX0" fmla="*/ 71120 w 12270109"/>
              <a:gd name="connsiteY0" fmla="*/ 865738 h 4960218"/>
              <a:gd name="connsiteX1" fmla="*/ 416560 w 12270109"/>
              <a:gd name="connsiteY1" fmla="*/ 398378 h 4960218"/>
              <a:gd name="connsiteX2" fmla="*/ 812800 w 12270109"/>
              <a:gd name="connsiteY2" fmla="*/ 520298 h 4960218"/>
              <a:gd name="connsiteX3" fmla="*/ 1117600 w 12270109"/>
              <a:gd name="connsiteY3" fmla="*/ 388218 h 4960218"/>
              <a:gd name="connsiteX4" fmla="*/ 1656080 w 12270109"/>
              <a:gd name="connsiteY4" fmla="*/ 489818 h 4960218"/>
              <a:gd name="connsiteX5" fmla="*/ 1920240 w 12270109"/>
              <a:gd name="connsiteY5" fmla="*/ 347578 h 4960218"/>
              <a:gd name="connsiteX6" fmla="*/ 2458720 w 12270109"/>
              <a:gd name="connsiteY6" fmla="*/ 499978 h 4960218"/>
              <a:gd name="connsiteX7" fmla="*/ 2895600 w 12270109"/>
              <a:gd name="connsiteY7" fmla="*/ 337418 h 4960218"/>
              <a:gd name="connsiteX8" fmla="*/ 3322320 w 12270109"/>
              <a:gd name="connsiteY8" fmla="*/ 581258 h 4960218"/>
              <a:gd name="connsiteX9" fmla="*/ 3881120 w 12270109"/>
              <a:gd name="connsiteY9" fmla="*/ 327258 h 4960218"/>
              <a:gd name="connsiteX10" fmla="*/ 4064000 w 12270109"/>
              <a:gd name="connsiteY10" fmla="*/ 469498 h 4960218"/>
              <a:gd name="connsiteX11" fmla="*/ 4775200 w 12270109"/>
              <a:gd name="connsiteY11" fmla="*/ 317098 h 4960218"/>
              <a:gd name="connsiteX12" fmla="*/ 4937760 w 12270109"/>
              <a:gd name="connsiteY12" fmla="*/ 510138 h 4960218"/>
              <a:gd name="connsiteX13" fmla="*/ 5608320 w 12270109"/>
              <a:gd name="connsiteY13" fmla="*/ 367898 h 4960218"/>
              <a:gd name="connsiteX14" fmla="*/ 5994400 w 12270109"/>
              <a:gd name="connsiteY14" fmla="*/ 571098 h 4960218"/>
              <a:gd name="connsiteX15" fmla="*/ 6441440 w 12270109"/>
              <a:gd name="connsiteY15" fmla="*/ 306938 h 4960218"/>
              <a:gd name="connsiteX16" fmla="*/ 6969760 w 12270109"/>
              <a:gd name="connsiteY16" fmla="*/ 378058 h 4960218"/>
              <a:gd name="connsiteX17" fmla="*/ 7264400 w 12270109"/>
              <a:gd name="connsiteY17" fmla="*/ 185018 h 4960218"/>
              <a:gd name="connsiteX18" fmla="*/ 7711440 w 12270109"/>
              <a:gd name="connsiteY18" fmla="*/ 357738 h 4960218"/>
              <a:gd name="connsiteX19" fmla="*/ 8107680 w 12270109"/>
              <a:gd name="connsiteY19" fmla="*/ 174858 h 4960218"/>
              <a:gd name="connsiteX20" fmla="*/ 8534400 w 12270109"/>
              <a:gd name="connsiteY20" fmla="*/ 327258 h 4960218"/>
              <a:gd name="connsiteX21" fmla="*/ 9123680 w 12270109"/>
              <a:gd name="connsiteY21" fmla="*/ 134218 h 4960218"/>
              <a:gd name="connsiteX22" fmla="*/ 9540240 w 12270109"/>
              <a:gd name="connsiteY22" fmla="*/ 428858 h 4960218"/>
              <a:gd name="connsiteX23" fmla="*/ 10119360 w 12270109"/>
              <a:gd name="connsiteY23" fmla="*/ 215498 h 4960218"/>
              <a:gd name="connsiteX24" fmla="*/ 10434320 w 12270109"/>
              <a:gd name="connsiteY24" fmla="*/ 418698 h 4960218"/>
              <a:gd name="connsiteX25" fmla="*/ 10911840 w 12270109"/>
              <a:gd name="connsiteY25" fmla="*/ 174858 h 4960218"/>
              <a:gd name="connsiteX26" fmla="*/ 11267440 w 12270109"/>
              <a:gd name="connsiteY26" fmla="*/ 276458 h 4960218"/>
              <a:gd name="connsiteX27" fmla="*/ 11734800 w 12270109"/>
              <a:gd name="connsiteY27" fmla="*/ 124058 h 4960218"/>
              <a:gd name="connsiteX28" fmla="*/ 11988800 w 12270109"/>
              <a:gd name="connsiteY28" fmla="*/ 317098 h 4960218"/>
              <a:gd name="connsiteX29" fmla="*/ 12110720 w 12270109"/>
              <a:gd name="connsiteY29" fmla="*/ 205338 h 4960218"/>
              <a:gd name="connsiteX30" fmla="*/ 12263120 w 12270109"/>
              <a:gd name="connsiteY30" fmla="*/ 357738 h 4960218"/>
              <a:gd name="connsiteX31" fmla="*/ 12222480 w 12270109"/>
              <a:gd name="connsiteY31" fmla="*/ 4452218 h 4960218"/>
              <a:gd name="connsiteX32" fmla="*/ 12029440 w 12270109"/>
              <a:gd name="connsiteY32" fmla="*/ 4919578 h 4960218"/>
              <a:gd name="connsiteX33" fmla="*/ 10942320 w 12270109"/>
              <a:gd name="connsiteY33" fmla="*/ 4889098 h 4960218"/>
              <a:gd name="connsiteX34" fmla="*/ 2377440 w 12270109"/>
              <a:gd name="connsiteY34" fmla="*/ 4950058 h 4960218"/>
              <a:gd name="connsiteX35" fmla="*/ 0 w 12270109"/>
              <a:gd name="connsiteY35" fmla="*/ 4960218 h 4960218"/>
              <a:gd name="connsiteX36" fmla="*/ 71120 w 12270109"/>
              <a:gd name="connsiteY36" fmla="*/ 865738 h 4960218"/>
              <a:gd name="connsiteX0" fmla="*/ 71120 w 12270109"/>
              <a:gd name="connsiteY0" fmla="*/ 865738 h 4970141"/>
              <a:gd name="connsiteX1" fmla="*/ 416560 w 12270109"/>
              <a:gd name="connsiteY1" fmla="*/ 398378 h 4970141"/>
              <a:gd name="connsiteX2" fmla="*/ 812800 w 12270109"/>
              <a:gd name="connsiteY2" fmla="*/ 520298 h 4970141"/>
              <a:gd name="connsiteX3" fmla="*/ 1117600 w 12270109"/>
              <a:gd name="connsiteY3" fmla="*/ 388218 h 4970141"/>
              <a:gd name="connsiteX4" fmla="*/ 1656080 w 12270109"/>
              <a:gd name="connsiteY4" fmla="*/ 489818 h 4970141"/>
              <a:gd name="connsiteX5" fmla="*/ 1920240 w 12270109"/>
              <a:gd name="connsiteY5" fmla="*/ 347578 h 4970141"/>
              <a:gd name="connsiteX6" fmla="*/ 2458720 w 12270109"/>
              <a:gd name="connsiteY6" fmla="*/ 499978 h 4970141"/>
              <a:gd name="connsiteX7" fmla="*/ 2895600 w 12270109"/>
              <a:gd name="connsiteY7" fmla="*/ 337418 h 4970141"/>
              <a:gd name="connsiteX8" fmla="*/ 3322320 w 12270109"/>
              <a:gd name="connsiteY8" fmla="*/ 581258 h 4970141"/>
              <a:gd name="connsiteX9" fmla="*/ 3881120 w 12270109"/>
              <a:gd name="connsiteY9" fmla="*/ 327258 h 4970141"/>
              <a:gd name="connsiteX10" fmla="*/ 4064000 w 12270109"/>
              <a:gd name="connsiteY10" fmla="*/ 469498 h 4970141"/>
              <a:gd name="connsiteX11" fmla="*/ 4775200 w 12270109"/>
              <a:gd name="connsiteY11" fmla="*/ 317098 h 4970141"/>
              <a:gd name="connsiteX12" fmla="*/ 4937760 w 12270109"/>
              <a:gd name="connsiteY12" fmla="*/ 510138 h 4970141"/>
              <a:gd name="connsiteX13" fmla="*/ 5608320 w 12270109"/>
              <a:gd name="connsiteY13" fmla="*/ 367898 h 4970141"/>
              <a:gd name="connsiteX14" fmla="*/ 5994400 w 12270109"/>
              <a:gd name="connsiteY14" fmla="*/ 571098 h 4970141"/>
              <a:gd name="connsiteX15" fmla="*/ 6441440 w 12270109"/>
              <a:gd name="connsiteY15" fmla="*/ 306938 h 4970141"/>
              <a:gd name="connsiteX16" fmla="*/ 6969760 w 12270109"/>
              <a:gd name="connsiteY16" fmla="*/ 378058 h 4970141"/>
              <a:gd name="connsiteX17" fmla="*/ 7264400 w 12270109"/>
              <a:gd name="connsiteY17" fmla="*/ 185018 h 4970141"/>
              <a:gd name="connsiteX18" fmla="*/ 7711440 w 12270109"/>
              <a:gd name="connsiteY18" fmla="*/ 357738 h 4970141"/>
              <a:gd name="connsiteX19" fmla="*/ 8107680 w 12270109"/>
              <a:gd name="connsiteY19" fmla="*/ 174858 h 4970141"/>
              <a:gd name="connsiteX20" fmla="*/ 8534400 w 12270109"/>
              <a:gd name="connsiteY20" fmla="*/ 327258 h 4970141"/>
              <a:gd name="connsiteX21" fmla="*/ 9123680 w 12270109"/>
              <a:gd name="connsiteY21" fmla="*/ 134218 h 4970141"/>
              <a:gd name="connsiteX22" fmla="*/ 9540240 w 12270109"/>
              <a:gd name="connsiteY22" fmla="*/ 428858 h 4970141"/>
              <a:gd name="connsiteX23" fmla="*/ 10119360 w 12270109"/>
              <a:gd name="connsiteY23" fmla="*/ 215498 h 4970141"/>
              <a:gd name="connsiteX24" fmla="*/ 10434320 w 12270109"/>
              <a:gd name="connsiteY24" fmla="*/ 418698 h 4970141"/>
              <a:gd name="connsiteX25" fmla="*/ 10911840 w 12270109"/>
              <a:gd name="connsiteY25" fmla="*/ 174858 h 4970141"/>
              <a:gd name="connsiteX26" fmla="*/ 11267440 w 12270109"/>
              <a:gd name="connsiteY26" fmla="*/ 276458 h 4970141"/>
              <a:gd name="connsiteX27" fmla="*/ 11734800 w 12270109"/>
              <a:gd name="connsiteY27" fmla="*/ 124058 h 4970141"/>
              <a:gd name="connsiteX28" fmla="*/ 11988800 w 12270109"/>
              <a:gd name="connsiteY28" fmla="*/ 317098 h 4970141"/>
              <a:gd name="connsiteX29" fmla="*/ 12110720 w 12270109"/>
              <a:gd name="connsiteY29" fmla="*/ 205338 h 4970141"/>
              <a:gd name="connsiteX30" fmla="*/ 12263120 w 12270109"/>
              <a:gd name="connsiteY30" fmla="*/ 357738 h 4970141"/>
              <a:gd name="connsiteX31" fmla="*/ 12222480 w 12270109"/>
              <a:gd name="connsiteY31" fmla="*/ 4452218 h 4970141"/>
              <a:gd name="connsiteX32" fmla="*/ 12029440 w 12270109"/>
              <a:gd name="connsiteY32" fmla="*/ 4919578 h 4970141"/>
              <a:gd name="connsiteX33" fmla="*/ 10942320 w 12270109"/>
              <a:gd name="connsiteY33" fmla="*/ 4889098 h 4970141"/>
              <a:gd name="connsiteX34" fmla="*/ 2377440 w 12270109"/>
              <a:gd name="connsiteY34" fmla="*/ 4950058 h 4970141"/>
              <a:gd name="connsiteX35" fmla="*/ 0 w 12270109"/>
              <a:gd name="connsiteY35" fmla="*/ 4960218 h 4970141"/>
              <a:gd name="connsiteX36" fmla="*/ 71120 w 12270109"/>
              <a:gd name="connsiteY36" fmla="*/ 865738 h 4970141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77440 w 12270109"/>
              <a:gd name="connsiteY34" fmla="*/ 495005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5022"/>
              <a:gd name="connsiteX1" fmla="*/ 416560 w 12270109"/>
              <a:gd name="connsiteY1" fmla="*/ 398378 h 4995022"/>
              <a:gd name="connsiteX2" fmla="*/ 812800 w 12270109"/>
              <a:gd name="connsiteY2" fmla="*/ 520298 h 4995022"/>
              <a:gd name="connsiteX3" fmla="*/ 1117600 w 12270109"/>
              <a:gd name="connsiteY3" fmla="*/ 388218 h 4995022"/>
              <a:gd name="connsiteX4" fmla="*/ 1656080 w 12270109"/>
              <a:gd name="connsiteY4" fmla="*/ 489818 h 4995022"/>
              <a:gd name="connsiteX5" fmla="*/ 1920240 w 12270109"/>
              <a:gd name="connsiteY5" fmla="*/ 347578 h 4995022"/>
              <a:gd name="connsiteX6" fmla="*/ 2458720 w 12270109"/>
              <a:gd name="connsiteY6" fmla="*/ 499978 h 4995022"/>
              <a:gd name="connsiteX7" fmla="*/ 2895600 w 12270109"/>
              <a:gd name="connsiteY7" fmla="*/ 337418 h 4995022"/>
              <a:gd name="connsiteX8" fmla="*/ 3322320 w 12270109"/>
              <a:gd name="connsiteY8" fmla="*/ 581258 h 4995022"/>
              <a:gd name="connsiteX9" fmla="*/ 3881120 w 12270109"/>
              <a:gd name="connsiteY9" fmla="*/ 327258 h 4995022"/>
              <a:gd name="connsiteX10" fmla="*/ 4064000 w 12270109"/>
              <a:gd name="connsiteY10" fmla="*/ 469498 h 4995022"/>
              <a:gd name="connsiteX11" fmla="*/ 4775200 w 12270109"/>
              <a:gd name="connsiteY11" fmla="*/ 317098 h 4995022"/>
              <a:gd name="connsiteX12" fmla="*/ 4937760 w 12270109"/>
              <a:gd name="connsiteY12" fmla="*/ 510138 h 4995022"/>
              <a:gd name="connsiteX13" fmla="*/ 5608320 w 12270109"/>
              <a:gd name="connsiteY13" fmla="*/ 367898 h 4995022"/>
              <a:gd name="connsiteX14" fmla="*/ 5994400 w 12270109"/>
              <a:gd name="connsiteY14" fmla="*/ 571098 h 4995022"/>
              <a:gd name="connsiteX15" fmla="*/ 6441440 w 12270109"/>
              <a:gd name="connsiteY15" fmla="*/ 306938 h 4995022"/>
              <a:gd name="connsiteX16" fmla="*/ 6969760 w 12270109"/>
              <a:gd name="connsiteY16" fmla="*/ 378058 h 4995022"/>
              <a:gd name="connsiteX17" fmla="*/ 7264400 w 12270109"/>
              <a:gd name="connsiteY17" fmla="*/ 185018 h 4995022"/>
              <a:gd name="connsiteX18" fmla="*/ 7711440 w 12270109"/>
              <a:gd name="connsiteY18" fmla="*/ 357738 h 4995022"/>
              <a:gd name="connsiteX19" fmla="*/ 8107680 w 12270109"/>
              <a:gd name="connsiteY19" fmla="*/ 174858 h 4995022"/>
              <a:gd name="connsiteX20" fmla="*/ 8534400 w 12270109"/>
              <a:gd name="connsiteY20" fmla="*/ 327258 h 4995022"/>
              <a:gd name="connsiteX21" fmla="*/ 9123680 w 12270109"/>
              <a:gd name="connsiteY21" fmla="*/ 134218 h 4995022"/>
              <a:gd name="connsiteX22" fmla="*/ 9540240 w 12270109"/>
              <a:gd name="connsiteY22" fmla="*/ 428858 h 4995022"/>
              <a:gd name="connsiteX23" fmla="*/ 10119360 w 12270109"/>
              <a:gd name="connsiteY23" fmla="*/ 215498 h 4995022"/>
              <a:gd name="connsiteX24" fmla="*/ 10434320 w 12270109"/>
              <a:gd name="connsiteY24" fmla="*/ 418698 h 4995022"/>
              <a:gd name="connsiteX25" fmla="*/ 10911840 w 12270109"/>
              <a:gd name="connsiteY25" fmla="*/ 174858 h 4995022"/>
              <a:gd name="connsiteX26" fmla="*/ 11267440 w 12270109"/>
              <a:gd name="connsiteY26" fmla="*/ 276458 h 4995022"/>
              <a:gd name="connsiteX27" fmla="*/ 11734800 w 12270109"/>
              <a:gd name="connsiteY27" fmla="*/ 124058 h 4995022"/>
              <a:gd name="connsiteX28" fmla="*/ 11988800 w 12270109"/>
              <a:gd name="connsiteY28" fmla="*/ 317098 h 4995022"/>
              <a:gd name="connsiteX29" fmla="*/ 12110720 w 12270109"/>
              <a:gd name="connsiteY29" fmla="*/ 205338 h 4995022"/>
              <a:gd name="connsiteX30" fmla="*/ 12263120 w 12270109"/>
              <a:gd name="connsiteY30" fmla="*/ 357738 h 4995022"/>
              <a:gd name="connsiteX31" fmla="*/ 12222480 w 12270109"/>
              <a:gd name="connsiteY31" fmla="*/ 4452218 h 4995022"/>
              <a:gd name="connsiteX32" fmla="*/ 12029440 w 12270109"/>
              <a:gd name="connsiteY32" fmla="*/ 4919578 h 4995022"/>
              <a:gd name="connsiteX33" fmla="*/ 10962640 w 12270109"/>
              <a:gd name="connsiteY33" fmla="*/ 4990698 h 4995022"/>
              <a:gd name="connsiteX34" fmla="*/ 2387600 w 12270109"/>
              <a:gd name="connsiteY34" fmla="*/ 4990698 h 4995022"/>
              <a:gd name="connsiteX35" fmla="*/ 0 w 12270109"/>
              <a:gd name="connsiteY35" fmla="*/ 4960218 h 4995022"/>
              <a:gd name="connsiteX36" fmla="*/ 71120 w 12270109"/>
              <a:gd name="connsiteY36" fmla="*/ 865738 h 4995022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50800 w 12270109"/>
              <a:gd name="connsiteY0" fmla="*/ 85557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50800 w 122701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667"/>
              <a:gd name="connsiteY0" fmla="*/ 855578 h 5030585"/>
              <a:gd name="connsiteX1" fmla="*/ 467360 w 12320667"/>
              <a:gd name="connsiteY1" fmla="*/ 398378 h 5030585"/>
              <a:gd name="connsiteX2" fmla="*/ 863600 w 12320667"/>
              <a:gd name="connsiteY2" fmla="*/ 520298 h 5030585"/>
              <a:gd name="connsiteX3" fmla="*/ 1168400 w 12320667"/>
              <a:gd name="connsiteY3" fmla="*/ 388218 h 5030585"/>
              <a:gd name="connsiteX4" fmla="*/ 1706880 w 12320667"/>
              <a:gd name="connsiteY4" fmla="*/ 489818 h 5030585"/>
              <a:gd name="connsiteX5" fmla="*/ 1971040 w 12320667"/>
              <a:gd name="connsiteY5" fmla="*/ 347578 h 5030585"/>
              <a:gd name="connsiteX6" fmla="*/ 2509520 w 12320667"/>
              <a:gd name="connsiteY6" fmla="*/ 499978 h 5030585"/>
              <a:gd name="connsiteX7" fmla="*/ 2946400 w 12320667"/>
              <a:gd name="connsiteY7" fmla="*/ 337418 h 5030585"/>
              <a:gd name="connsiteX8" fmla="*/ 3373120 w 12320667"/>
              <a:gd name="connsiteY8" fmla="*/ 581258 h 5030585"/>
              <a:gd name="connsiteX9" fmla="*/ 3931920 w 12320667"/>
              <a:gd name="connsiteY9" fmla="*/ 327258 h 5030585"/>
              <a:gd name="connsiteX10" fmla="*/ 4114800 w 12320667"/>
              <a:gd name="connsiteY10" fmla="*/ 469498 h 5030585"/>
              <a:gd name="connsiteX11" fmla="*/ 4826000 w 12320667"/>
              <a:gd name="connsiteY11" fmla="*/ 317098 h 5030585"/>
              <a:gd name="connsiteX12" fmla="*/ 4988560 w 12320667"/>
              <a:gd name="connsiteY12" fmla="*/ 510138 h 5030585"/>
              <a:gd name="connsiteX13" fmla="*/ 5659120 w 12320667"/>
              <a:gd name="connsiteY13" fmla="*/ 367898 h 5030585"/>
              <a:gd name="connsiteX14" fmla="*/ 6045200 w 12320667"/>
              <a:gd name="connsiteY14" fmla="*/ 571098 h 5030585"/>
              <a:gd name="connsiteX15" fmla="*/ 6492240 w 12320667"/>
              <a:gd name="connsiteY15" fmla="*/ 306938 h 5030585"/>
              <a:gd name="connsiteX16" fmla="*/ 7020560 w 12320667"/>
              <a:gd name="connsiteY16" fmla="*/ 378058 h 5030585"/>
              <a:gd name="connsiteX17" fmla="*/ 7315200 w 12320667"/>
              <a:gd name="connsiteY17" fmla="*/ 185018 h 5030585"/>
              <a:gd name="connsiteX18" fmla="*/ 7762240 w 12320667"/>
              <a:gd name="connsiteY18" fmla="*/ 357738 h 5030585"/>
              <a:gd name="connsiteX19" fmla="*/ 8158480 w 12320667"/>
              <a:gd name="connsiteY19" fmla="*/ 174858 h 5030585"/>
              <a:gd name="connsiteX20" fmla="*/ 8585200 w 12320667"/>
              <a:gd name="connsiteY20" fmla="*/ 327258 h 5030585"/>
              <a:gd name="connsiteX21" fmla="*/ 9174480 w 12320667"/>
              <a:gd name="connsiteY21" fmla="*/ 134218 h 5030585"/>
              <a:gd name="connsiteX22" fmla="*/ 9591040 w 12320667"/>
              <a:gd name="connsiteY22" fmla="*/ 428858 h 5030585"/>
              <a:gd name="connsiteX23" fmla="*/ 10170160 w 12320667"/>
              <a:gd name="connsiteY23" fmla="*/ 215498 h 5030585"/>
              <a:gd name="connsiteX24" fmla="*/ 10485120 w 12320667"/>
              <a:gd name="connsiteY24" fmla="*/ 418698 h 5030585"/>
              <a:gd name="connsiteX25" fmla="*/ 10962640 w 12320667"/>
              <a:gd name="connsiteY25" fmla="*/ 174858 h 5030585"/>
              <a:gd name="connsiteX26" fmla="*/ 11318240 w 12320667"/>
              <a:gd name="connsiteY26" fmla="*/ 276458 h 5030585"/>
              <a:gd name="connsiteX27" fmla="*/ 11785600 w 12320667"/>
              <a:gd name="connsiteY27" fmla="*/ 124058 h 5030585"/>
              <a:gd name="connsiteX28" fmla="*/ 12039600 w 12320667"/>
              <a:gd name="connsiteY28" fmla="*/ 317098 h 5030585"/>
              <a:gd name="connsiteX29" fmla="*/ 12161520 w 12320667"/>
              <a:gd name="connsiteY29" fmla="*/ 205338 h 5030585"/>
              <a:gd name="connsiteX30" fmla="*/ 12313920 w 12320667"/>
              <a:gd name="connsiteY30" fmla="*/ 357738 h 5030585"/>
              <a:gd name="connsiteX31" fmla="*/ 12273280 w 12320667"/>
              <a:gd name="connsiteY31" fmla="*/ 4452218 h 5030585"/>
              <a:gd name="connsiteX32" fmla="*/ 12090400 w 12320667"/>
              <a:gd name="connsiteY32" fmla="*/ 4990698 h 5030585"/>
              <a:gd name="connsiteX33" fmla="*/ 11013440 w 12320667"/>
              <a:gd name="connsiteY33" fmla="*/ 4990698 h 5030585"/>
              <a:gd name="connsiteX34" fmla="*/ 2438400 w 12320667"/>
              <a:gd name="connsiteY34" fmla="*/ 4990698 h 5030585"/>
              <a:gd name="connsiteX35" fmla="*/ 0 w 12320667"/>
              <a:gd name="connsiteY35" fmla="*/ 4990698 h 5030585"/>
              <a:gd name="connsiteX36" fmla="*/ 101600 w 12320667"/>
              <a:gd name="connsiteY36" fmla="*/ 855578 h 5030585"/>
              <a:gd name="connsiteX0" fmla="*/ 101600 w 12319629"/>
              <a:gd name="connsiteY0" fmla="*/ 85557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101600 w 12319629"/>
              <a:gd name="connsiteY36" fmla="*/ 855578 h 5038271"/>
              <a:gd name="connsiteX0" fmla="*/ 71120 w 12319629"/>
              <a:gd name="connsiteY0" fmla="*/ 82509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71120 w 12319629"/>
              <a:gd name="connsiteY36" fmla="*/ 825098 h 5038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319629" h="5038271">
                <a:moveTo>
                  <a:pt x="71120" y="825098"/>
                </a:moveTo>
                <a:cubicBezTo>
                  <a:pt x="149013" y="59711"/>
                  <a:pt x="335280" y="449178"/>
                  <a:pt x="467360" y="398378"/>
                </a:cubicBezTo>
                <a:cubicBezTo>
                  <a:pt x="599440" y="347578"/>
                  <a:pt x="746760" y="521991"/>
                  <a:pt x="863600" y="520298"/>
                </a:cubicBezTo>
                <a:cubicBezTo>
                  <a:pt x="980440" y="518605"/>
                  <a:pt x="1027854" y="393298"/>
                  <a:pt x="1168400" y="388218"/>
                </a:cubicBezTo>
                <a:cubicBezTo>
                  <a:pt x="1308946" y="383138"/>
                  <a:pt x="1573107" y="496591"/>
                  <a:pt x="1706880" y="489818"/>
                </a:cubicBezTo>
                <a:cubicBezTo>
                  <a:pt x="1840653" y="483045"/>
                  <a:pt x="1837267" y="345885"/>
                  <a:pt x="1971040" y="347578"/>
                </a:cubicBezTo>
                <a:cubicBezTo>
                  <a:pt x="2104813" y="349271"/>
                  <a:pt x="2346960" y="501671"/>
                  <a:pt x="2509520" y="499978"/>
                </a:cubicBezTo>
                <a:cubicBezTo>
                  <a:pt x="2672080" y="498285"/>
                  <a:pt x="2802467" y="323871"/>
                  <a:pt x="2946400" y="337418"/>
                </a:cubicBezTo>
                <a:cubicBezTo>
                  <a:pt x="3090333" y="350965"/>
                  <a:pt x="3208867" y="582951"/>
                  <a:pt x="3373120" y="581258"/>
                </a:cubicBezTo>
                <a:cubicBezTo>
                  <a:pt x="3537373" y="579565"/>
                  <a:pt x="3808307" y="345885"/>
                  <a:pt x="3931920" y="327258"/>
                </a:cubicBezTo>
                <a:cubicBezTo>
                  <a:pt x="4055533" y="308631"/>
                  <a:pt x="3965787" y="471191"/>
                  <a:pt x="4114800" y="469498"/>
                </a:cubicBezTo>
                <a:cubicBezTo>
                  <a:pt x="4263813" y="467805"/>
                  <a:pt x="4680373" y="310325"/>
                  <a:pt x="4826000" y="317098"/>
                </a:cubicBezTo>
                <a:cubicBezTo>
                  <a:pt x="4971627" y="323871"/>
                  <a:pt x="4849707" y="501671"/>
                  <a:pt x="4988560" y="510138"/>
                </a:cubicBezTo>
                <a:cubicBezTo>
                  <a:pt x="5127413" y="518605"/>
                  <a:pt x="5483013" y="357738"/>
                  <a:pt x="5659120" y="367898"/>
                </a:cubicBezTo>
                <a:cubicBezTo>
                  <a:pt x="5835227" y="378058"/>
                  <a:pt x="5906347" y="581258"/>
                  <a:pt x="6045200" y="571098"/>
                </a:cubicBezTo>
                <a:cubicBezTo>
                  <a:pt x="6184053" y="560938"/>
                  <a:pt x="6329680" y="339111"/>
                  <a:pt x="6492240" y="306938"/>
                </a:cubicBezTo>
                <a:cubicBezTo>
                  <a:pt x="6654800" y="274765"/>
                  <a:pt x="6883400" y="398378"/>
                  <a:pt x="7020560" y="378058"/>
                </a:cubicBezTo>
                <a:cubicBezTo>
                  <a:pt x="7157720" y="357738"/>
                  <a:pt x="7191587" y="188405"/>
                  <a:pt x="7315200" y="185018"/>
                </a:cubicBezTo>
                <a:cubicBezTo>
                  <a:pt x="7438813" y="181631"/>
                  <a:pt x="7621693" y="359431"/>
                  <a:pt x="7762240" y="357738"/>
                </a:cubicBezTo>
                <a:cubicBezTo>
                  <a:pt x="7902787" y="356045"/>
                  <a:pt x="8021320" y="179938"/>
                  <a:pt x="8158480" y="174858"/>
                </a:cubicBezTo>
                <a:cubicBezTo>
                  <a:pt x="8295640" y="169778"/>
                  <a:pt x="8415867" y="334031"/>
                  <a:pt x="8585200" y="327258"/>
                </a:cubicBezTo>
                <a:cubicBezTo>
                  <a:pt x="8754533" y="320485"/>
                  <a:pt x="9006840" y="117285"/>
                  <a:pt x="9174480" y="134218"/>
                </a:cubicBezTo>
                <a:cubicBezTo>
                  <a:pt x="9342120" y="151151"/>
                  <a:pt x="9425093" y="415311"/>
                  <a:pt x="9591040" y="428858"/>
                </a:cubicBezTo>
                <a:cubicBezTo>
                  <a:pt x="9756987" y="442405"/>
                  <a:pt x="10021147" y="217191"/>
                  <a:pt x="10170160" y="215498"/>
                </a:cubicBezTo>
                <a:cubicBezTo>
                  <a:pt x="10319173" y="213805"/>
                  <a:pt x="10353040" y="425471"/>
                  <a:pt x="10485120" y="418698"/>
                </a:cubicBezTo>
                <a:cubicBezTo>
                  <a:pt x="10617200" y="411925"/>
                  <a:pt x="10823787" y="198565"/>
                  <a:pt x="10962640" y="174858"/>
                </a:cubicBezTo>
                <a:cubicBezTo>
                  <a:pt x="11101493" y="151151"/>
                  <a:pt x="11181080" y="284925"/>
                  <a:pt x="11318240" y="276458"/>
                </a:cubicBezTo>
                <a:cubicBezTo>
                  <a:pt x="11455400" y="267991"/>
                  <a:pt x="11665373" y="117285"/>
                  <a:pt x="11785600" y="124058"/>
                </a:cubicBezTo>
                <a:cubicBezTo>
                  <a:pt x="11905827" y="130831"/>
                  <a:pt x="11976947" y="303551"/>
                  <a:pt x="12039600" y="317098"/>
                </a:cubicBezTo>
                <a:cubicBezTo>
                  <a:pt x="12102253" y="330645"/>
                  <a:pt x="12115800" y="198565"/>
                  <a:pt x="12161520" y="205338"/>
                </a:cubicBezTo>
                <a:cubicBezTo>
                  <a:pt x="12207240" y="212111"/>
                  <a:pt x="12295293" y="-350075"/>
                  <a:pt x="12313920" y="357738"/>
                </a:cubicBezTo>
                <a:cubicBezTo>
                  <a:pt x="12332547" y="1065551"/>
                  <a:pt x="12302067" y="3678365"/>
                  <a:pt x="12273280" y="4452218"/>
                </a:cubicBezTo>
                <a:cubicBezTo>
                  <a:pt x="12244493" y="5226071"/>
                  <a:pt x="12351173" y="4911111"/>
                  <a:pt x="12141200" y="5000858"/>
                </a:cubicBezTo>
                <a:cubicBezTo>
                  <a:pt x="11931227" y="5090605"/>
                  <a:pt x="11013440" y="4990698"/>
                  <a:pt x="11013440" y="4990698"/>
                </a:cubicBezTo>
                <a:lnTo>
                  <a:pt x="2438400" y="4990698"/>
                </a:lnTo>
                <a:lnTo>
                  <a:pt x="0" y="4990698"/>
                </a:lnTo>
                <a:cubicBezTo>
                  <a:pt x="127000" y="4279498"/>
                  <a:pt x="-6773" y="1590485"/>
                  <a:pt x="71120" y="825098"/>
                </a:cubicBezTo>
                <a:close/>
              </a:path>
            </a:pathLst>
          </a:custGeom>
          <a:solidFill>
            <a:srgbClr val="8CAD67"/>
          </a:solidFill>
          <a:ln w="571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grpSp>
        <p:nvGrpSpPr>
          <p:cNvPr id="199" name="กลุ่ม 198">
            <a:extLst>
              <a:ext uri="{FF2B5EF4-FFF2-40B4-BE49-F238E27FC236}">
                <a16:creationId xmlns:a16="http://schemas.microsoft.com/office/drawing/2014/main" id="{58F3E116-D13C-43E7-83E2-B368BA823D33}"/>
              </a:ext>
            </a:extLst>
          </p:cNvPr>
          <p:cNvGrpSpPr/>
          <p:nvPr userDrawn="1"/>
        </p:nvGrpSpPr>
        <p:grpSpPr>
          <a:xfrm>
            <a:off x="1020421" y="3655819"/>
            <a:ext cx="2810358" cy="1884110"/>
            <a:chOff x="1020588" y="3575862"/>
            <a:chExt cx="2810358" cy="1884110"/>
          </a:xfrm>
        </p:grpSpPr>
        <p:sp>
          <p:nvSpPr>
            <p:cNvPr id="200" name="เมฆ 45">
              <a:extLst>
                <a:ext uri="{FF2B5EF4-FFF2-40B4-BE49-F238E27FC236}">
                  <a16:creationId xmlns:a16="http://schemas.microsoft.com/office/drawing/2014/main" id="{9D28BDA3-12D3-4666-B05A-89C658D9B245}"/>
                </a:ext>
              </a:extLst>
            </p:cNvPr>
            <p:cNvSpPr/>
            <p:nvPr/>
          </p:nvSpPr>
          <p:spPr>
            <a:xfrm rot="563369">
              <a:off x="1020588" y="3575862"/>
              <a:ext cx="2810358" cy="1884110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201" name="กลุ่ม 200">
              <a:extLst>
                <a:ext uri="{FF2B5EF4-FFF2-40B4-BE49-F238E27FC236}">
                  <a16:creationId xmlns:a16="http://schemas.microsoft.com/office/drawing/2014/main" id="{032E4860-11EF-486B-A9D3-AA7ACC019E6B}"/>
                </a:ext>
              </a:extLst>
            </p:cNvPr>
            <p:cNvGrpSpPr/>
            <p:nvPr/>
          </p:nvGrpSpPr>
          <p:grpSpPr>
            <a:xfrm>
              <a:off x="2273530" y="3696886"/>
              <a:ext cx="1194796" cy="362385"/>
              <a:chOff x="1297474" y="2027396"/>
              <a:chExt cx="2095584" cy="621557"/>
            </a:xfrm>
          </p:grpSpPr>
          <p:grpSp>
            <p:nvGrpSpPr>
              <p:cNvPr id="202" name="กลุ่ม 201">
                <a:extLst>
                  <a:ext uri="{FF2B5EF4-FFF2-40B4-BE49-F238E27FC236}">
                    <a16:creationId xmlns:a16="http://schemas.microsoft.com/office/drawing/2014/main" id="{AB735530-0A24-4D80-984E-0F82F866DF5D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209" name="รูปแบบอิสระ: รูปร่าง 208">
                  <a:extLst>
                    <a:ext uri="{FF2B5EF4-FFF2-40B4-BE49-F238E27FC236}">
                      <a16:creationId xmlns:a16="http://schemas.microsoft.com/office/drawing/2014/main" id="{4C9EC923-304D-4054-9D52-6778080CC4EB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10" name="วงรี 77">
                  <a:extLst>
                    <a:ext uri="{FF2B5EF4-FFF2-40B4-BE49-F238E27FC236}">
                      <a16:creationId xmlns:a16="http://schemas.microsoft.com/office/drawing/2014/main" id="{F2B1B7BF-33D8-43BE-918D-FBB39EA15AC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03" name="กลุ่ม 202">
                <a:extLst>
                  <a:ext uri="{FF2B5EF4-FFF2-40B4-BE49-F238E27FC236}">
                    <a16:creationId xmlns:a16="http://schemas.microsoft.com/office/drawing/2014/main" id="{5E9B38CC-E352-48AB-B69D-6DFC08E00F0A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07" name="รูปแบบอิสระ: รูปร่าง 206">
                  <a:extLst>
                    <a:ext uri="{FF2B5EF4-FFF2-40B4-BE49-F238E27FC236}">
                      <a16:creationId xmlns:a16="http://schemas.microsoft.com/office/drawing/2014/main" id="{15635BE5-AB27-441F-B02A-D3AC0F1B871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08" name="วงรี 77">
                  <a:extLst>
                    <a:ext uri="{FF2B5EF4-FFF2-40B4-BE49-F238E27FC236}">
                      <a16:creationId xmlns:a16="http://schemas.microsoft.com/office/drawing/2014/main" id="{9BDB93C9-C10D-4209-A1B8-2C4E384E505D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04" name="กลุ่ม 203">
                <a:extLst>
                  <a:ext uri="{FF2B5EF4-FFF2-40B4-BE49-F238E27FC236}">
                    <a16:creationId xmlns:a16="http://schemas.microsoft.com/office/drawing/2014/main" id="{7184D3D2-ADBF-4733-B812-3BD7DD644989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05" name="รูปแบบอิสระ: รูปร่าง 204">
                  <a:extLst>
                    <a:ext uri="{FF2B5EF4-FFF2-40B4-BE49-F238E27FC236}">
                      <a16:creationId xmlns:a16="http://schemas.microsoft.com/office/drawing/2014/main" id="{EF448B43-D302-4D06-AEAA-B450C3739EC6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06" name="วงรี 77">
                  <a:extLst>
                    <a:ext uri="{FF2B5EF4-FFF2-40B4-BE49-F238E27FC236}">
                      <a16:creationId xmlns:a16="http://schemas.microsoft.com/office/drawing/2014/main" id="{148C8C0D-84EB-400E-A3C4-0277D840FD3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211" name="กลุ่ม 210">
            <a:extLst>
              <a:ext uri="{FF2B5EF4-FFF2-40B4-BE49-F238E27FC236}">
                <a16:creationId xmlns:a16="http://schemas.microsoft.com/office/drawing/2014/main" id="{B5D4BE88-3A48-4C3D-9E20-19BD4DA779BE}"/>
              </a:ext>
            </a:extLst>
          </p:cNvPr>
          <p:cNvGrpSpPr/>
          <p:nvPr userDrawn="1"/>
        </p:nvGrpSpPr>
        <p:grpSpPr>
          <a:xfrm>
            <a:off x="8232628" y="3676603"/>
            <a:ext cx="2810358" cy="1884111"/>
            <a:chOff x="8232628" y="3676603"/>
            <a:chExt cx="2810358" cy="1884111"/>
          </a:xfrm>
        </p:grpSpPr>
        <p:sp>
          <p:nvSpPr>
            <p:cNvPr id="212" name="เมฆ 45">
              <a:extLst>
                <a:ext uri="{FF2B5EF4-FFF2-40B4-BE49-F238E27FC236}">
                  <a16:creationId xmlns:a16="http://schemas.microsoft.com/office/drawing/2014/main" id="{10593A7C-9BFB-4FB3-A76F-46D362E77AB8}"/>
                </a:ext>
              </a:extLst>
            </p:cNvPr>
            <p:cNvSpPr/>
            <p:nvPr/>
          </p:nvSpPr>
          <p:spPr>
            <a:xfrm rot="21127396" flipH="1">
              <a:off x="8232628" y="3676603"/>
              <a:ext cx="2810358" cy="1884111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213" name="กลุ่ม 212">
              <a:extLst>
                <a:ext uri="{FF2B5EF4-FFF2-40B4-BE49-F238E27FC236}">
                  <a16:creationId xmlns:a16="http://schemas.microsoft.com/office/drawing/2014/main" id="{1F1D73C7-021C-48C8-B9BA-41D0046C7A9F}"/>
                </a:ext>
              </a:extLst>
            </p:cNvPr>
            <p:cNvGrpSpPr/>
            <p:nvPr/>
          </p:nvGrpSpPr>
          <p:grpSpPr>
            <a:xfrm flipH="1">
              <a:off x="8655345" y="3792502"/>
              <a:ext cx="1094655" cy="362385"/>
              <a:chOff x="1297474" y="2027396"/>
              <a:chExt cx="2095584" cy="621557"/>
            </a:xfrm>
          </p:grpSpPr>
          <p:grpSp>
            <p:nvGrpSpPr>
              <p:cNvPr id="214" name="กลุ่ม 213">
                <a:extLst>
                  <a:ext uri="{FF2B5EF4-FFF2-40B4-BE49-F238E27FC236}">
                    <a16:creationId xmlns:a16="http://schemas.microsoft.com/office/drawing/2014/main" id="{7D71E2F2-1106-4CDF-9D2E-84021C6227E7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221" name="รูปแบบอิสระ: รูปร่าง 220">
                  <a:extLst>
                    <a:ext uri="{FF2B5EF4-FFF2-40B4-BE49-F238E27FC236}">
                      <a16:creationId xmlns:a16="http://schemas.microsoft.com/office/drawing/2014/main" id="{4CEBF285-CDF5-4EFE-A96F-5D032B5257A7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22" name="วงรี 77">
                  <a:extLst>
                    <a:ext uri="{FF2B5EF4-FFF2-40B4-BE49-F238E27FC236}">
                      <a16:creationId xmlns:a16="http://schemas.microsoft.com/office/drawing/2014/main" id="{99E0DE28-F0F0-48C2-9945-8C00D0E3756D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15" name="กลุ่ม 214">
                <a:extLst>
                  <a:ext uri="{FF2B5EF4-FFF2-40B4-BE49-F238E27FC236}">
                    <a16:creationId xmlns:a16="http://schemas.microsoft.com/office/drawing/2014/main" id="{4170E2A0-E16E-49DC-A96D-B3B84386E472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19" name="รูปแบบอิสระ: รูปร่าง 218">
                  <a:extLst>
                    <a:ext uri="{FF2B5EF4-FFF2-40B4-BE49-F238E27FC236}">
                      <a16:creationId xmlns:a16="http://schemas.microsoft.com/office/drawing/2014/main" id="{A1BC16BE-A533-4473-93BA-B681171C155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20" name="วงรี 77">
                  <a:extLst>
                    <a:ext uri="{FF2B5EF4-FFF2-40B4-BE49-F238E27FC236}">
                      <a16:creationId xmlns:a16="http://schemas.microsoft.com/office/drawing/2014/main" id="{689C91DF-5D30-4E0A-889F-D4A087F7FE9C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16" name="กลุ่ม 215">
                <a:extLst>
                  <a:ext uri="{FF2B5EF4-FFF2-40B4-BE49-F238E27FC236}">
                    <a16:creationId xmlns:a16="http://schemas.microsoft.com/office/drawing/2014/main" id="{62CE0E64-A863-4E34-A99C-9F7C12F8E293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17" name="รูปแบบอิสระ: รูปร่าง 216">
                  <a:extLst>
                    <a:ext uri="{FF2B5EF4-FFF2-40B4-BE49-F238E27FC236}">
                      <a16:creationId xmlns:a16="http://schemas.microsoft.com/office/drawing/2014/main" id="{FA874DCE-0699-4810-85A3-D919334FD8E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18" name="วงรี 77">
                  <a:extLst>
                    <a:ext uri="{FF2B5EF4-FFF2-40B4-BE49-F238E27FC236}">
                      <a16:creationId xmlns:a16="http://schemas.microsoft.com/office/drawing/2014/main" id="{ECBAB64C-CA62-419D-91ED-D8851C3E3263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223" name="กลุ่ม 222">
            <a:extLst>
              <a:ext uri="{FF2B5EF4-FFF2-40B4-BE49-F238E27FC236}">
                <a16:creationId xmlns:a16="http://schemas.microsoft.com/office/drawing/2014/main" id="{B28D267F-E62F-4667-B804-47E19D1C92C7}"/>
              </a:ext>
            </a:extLst>
          </p:cNvPr>
          <p:cNvGrpSpPr/>
          <p:nvPr userDrawn="1"/>
        </p:nvGrpSpPr>
        <p:grpSpPr>
          <a:xfrm>
            <a:off x="-558171" y="3330231"/>
            <a:ext cx="2810358" cy="1884110"/>
            <a:chOff x="-558171" y="3330231"/>
            <a:chExt cx="2810358" cy="1884110"/>
          </a:xfrm>
        </p:grpSpPr>
        <p:sp>
          <p:nvSpPr>
            <p:cNvPr id="224" name="เมฆ 45">
              <a:extLst>
                <a:ext uri="{FF2B5EF4-FFF2-40B4-BE49-F238E27FC236}">
                  <a16:creationId xmlns:a16="http://schemas.microsoft.com/office/drawing/2014/main" id="{321CC18F-7EDB-4966-BED6-355AC74BEF17}"/>
                </a:ext>
              </a:extLst>
            </p:cNvPr>
            <p:cNvSpPr/>
            <p:nvPr/>
          </p:nvSpPr>
          <p:spPr>
            <a:xfrm rot="519092">
              <a:off x="-558171" y="3330231"/>
              <a:ext cx="2810358" cy="1884110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225" name="กลุ่ม 224">
              <a:extLst>
                <a:ext uri="{FF2B5EF4-FFF2-40B4-BE49-F238E27FC236}">
                  <a16:creationId xmlns:a16="http://schemas.microsoft.com/office/drawing/2014/main" id="{A6303DA5-F231-4938-A9A0-456A5C7934B7}"/>
                </a:ext>
              </a:extLst>
            </p:cNvPr>
            <p:cNvGrpSpPr/>
            <p:nvPr/>
          </p:nvGrpSpPr>
          <p:grpSpPr>
            <a:xfrm rot="21316237">
              <a:off x="0" y="3445870"/>
              <a:ext cx="1867906" cy="422672"/>
              <a:chOff x="116889" y="1923993"/>
              <a:chExt cx="3276169" cy="724960"/>
            </a:xfrm>
          </p:grpSpPr>
          <p:grpSp>
            <p:nvGrpSpPr>
              <p:cNvPr id="226" name="กลุ่ม 225">
                <a:extLst>
                  <a:ext uri="{FF2B5EF4-FFF2-40B4-BE49-F238E27FC236}">
                    <a16:creationId xmlns:a16="http://schemas.microsoft.com/office/drawing/2014/main" id="{83542CAC-5919-4A8A-9608-6E2F16873427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236" name="รูปแบบอิสระ: รูปร่าง 235">
                  <a:extLst>
                    <a:ext uri="{FF2B5EF4-FFF2-40B4-BE49-F238E27FC236}">
                      <a16:creationId xmlns:a16="http://schemas.microsoft.com/office/drawing/2014/main" id="{57038CF1-6E1A-4376-BE4E-70CEDF914F6B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37" name="วงรี 77">
                  <a:extLst>
                    <a:ext uri="{FF2B5EF4-FFF2-40B4-BE49-F238E27FC236}">
                      <a16:creationId xmlns:a16="http://schemas.microsoft.com/office/drawing/2014/main" id="{ACE641D1-E454-43E7-8575-820CB579531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27" name="กลุ่ม 226">
                <a:extLst>
                  <a:ext uri="{FF2B5EF4-FFF2-40B4-BE49-F238E27FC236}">
                    <a16:creationId xmlns:a16="http://schemas.microsoft.com/office/drawing/2014/main" id="{A1D53A97-655C-40E7-8C7C-C06C4F02A8EB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34" name="รูปแบบอิสระ: รูปร่าง 233">
                  <a:extLst>
                    <a:ext uri="{FF2B5EF4-FFF2-40B4-BE49-F238E27FC236}">
                      <a16:creationId xmlns:a16="http://schemas.microsoft.com/office/drawing/2014/main" id="{0BBCE497-08BE-4BEC-B283-A8C5A4D66B1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35" name="วงรี 77">
                  <a:extLst>
                    <a:ext uri="{FF2B5EF4-FFF2-40B4-BE49-F238E27FC236}">
                      <a16:creationId xmlns:a16="http://schemas.microsoft.com/office/drawing/2014/main" id="{06B80583-5C71-4344-8FB6-45F394F15D75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28" name="กลุ่ม 227">
                <a:extLst>
                  <a:ext uri="{FF2B5EF4-FFF2-40B4-BE49-F238E27FC236}">
                    <a16:creationId xmlns:a16="http://schemas.microsoft.com/office/drawing/2014/main" id="{9F4D34C1-5EAD-43F8-897C-4D33193EC88A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232" name="รูปแบบอิสระ: รูปร่าง 231">
                  <a:extLst>
                    <a:ext uri="{FF2B5EF4-FFF2-40B4-BE49-F238E27FC236}">
                      <a16:creationId xmlns:a16="http://schemas.microsoft.com/office/drawing/2014/main" id="{78ED8773-6B58-4640-9B04-D3228E02CD07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33" name="วงรี 77">
                  <a:extLst>
                    <a:ext uri="{FF2B5EF4-FFF2-40B4-BE49-F238E27FC236}">
                      <a16:creationId xmlns:a16="http://schemas.microsoft.com/office/drawing/2014/main" id="{9A0265BD-3058-4562-9736-54AC0826DAE2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29" name="กลุ่ม 228">
                <a:extLst>
                  <a:ext uri="{FF2B5EF4-FFF2-40B4-BE49-F238E27FC236}">
                    <a16:creationId xmlns:a16="http://schemas.microsoft.com/office/drawing/2014/main" id="{CC702AB6-474E-4C65-86F4-EC5317DEBDD4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30" name="รูปแบบอิสระ: รูปร่าง 229">
                  <a:extLst>
                    <a:ext uri="{FF2B5EF4-FFF2-40B4-BE49-F238E27FC236}">
                      <a16:creationId xmlns:a16="http://schemas.microsoft.com/office/drawing/2014/main" id="{089CB273-C41B-4D01-8C1D-5E6CC44441A8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31" name="วงรี 77">
                  <a:extLst>
                    <a:ext uri="{FF2B5EF4-FFF2-40B4-BE49-F238E27FC236}">
                      <a16:creationId xmlns:a16="http://schemas.microsoft.com/office/drawing/2014/main" id="{46DB19CF-202D-4A86-99C0-0D5A3A7AD5EE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238" name="กลุ่ม 237">
            <a:extLst>
              <a:ext uri="{FF2B5EF4-FFF2-40B4-BE49-F238E27FC236}">
                <a16:creationId xmlns:a16="http://schemas.microsoft.com/office/drawing/2014/main" id="{02D94AF1-D715-4324-920A-B428108F1736}"/>
              </a:ext>
            </a:extLst>
          </p:cNvPr>
          <p:cNvGrpSpPr/>
          <p:nvPr userDrawn="1"/>
        </p:nvGrpSpPr>
        <p:grpSpPr>
          <a:xfrm>
            <a:off x="9711500" y="3382348"/>
            <a:ext cx="2810358" cy="1884111"/>
            <a:chOff x="9711500" y="3382348"/>
            <a:chExt cx="2810358" cy="1884111"/>
          </a:xfrm>
        </p:grpSpPr>
        <p:sp>
          <p:nvSpPr>
            <p:cNvPr id="239" name="เมฆ 45">
              <a:extLst>
                <a:ext uri="{FF2B5EF4-FFF2-40B4-BE49-F238E27FC236}">
                  <a16:creationId xmlns:a16="http://schemas.microsoft.com/office/drawing/2014/main" id="{0BE0CD18-DA37-4EA3-A02A-0B39D6817A7E}"/>
                </a:ext>
              </a:extLst>
            </p:cNvPr>
            <p:cNvSpPr/>
            <p:nvPr/>
          </p:nvSpPr>
          <p:spPr>
            <a:xfrm rot="21127396" flipH="1">
              <a:off x="9711500" y="3382348"/>
              <a:ext cx="2810358" cy="1884111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240" name="กลุ่ม 239">
              <a:extLst>
                <a:ext uri="{FF2B5EF4-FFF2-40B4-BE49-F238E27FC236}">
                  <a16:creationId xmlns:a16="http://schemas.microsoft.com/office/drawing/2014/main" id="{720B4834-9FEB-401E-BDEF-ADFA6A71B011}"/>
                </a:ext>
              </a:extLst>
            </p:cNvPr>
            <p:cNvGrpSpPr/>
            <p:nvPr/>
          </p:nvGrpSpPr>
          <p:grpSpPr>
            <a:xfrm rot="698712" flipH="1">
              <a:off x="10182727" y="3515391"/>
              <a:ext cx="1867906" cy="422672"/>
              <a:chOff x="116889" y="1923993"/>
              <a:chExt cx="3276169" cy="724960"/>
            </a:xfrm>
          </p:grpSpPr>
          <p:grpSp>
            <p:nvGrpSpPr>
              <p:cNvPr id="241" name="กลุ่ม 240">
                <a:extLst>
                  <a:ext uri="{FF2B5EF4-FFF2-40B4-BE49-F238E27FC236}">
                    <a16:creationId xmlns:a16="http://schemas.microsoft.com/office/drawing/2014/main" id="{2F9A9D2D-49EB-48F7-A844-64DD79A240FA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251" name="รูปแบบอิสระ: รูปร่าง 250">
                  <a:extLst>
                    <a:ext uri="{FF2B5EF4-FFF2-40B4-BE49-F238E27FC236}">
                      <a16:creationId xmlns:a16="http://schemas.microsoft.com/office/drawing/2014/main" id="{F9D1FB07-BF54-4517-89C2-F77F6F12F150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52" name="วงรี 77">
                  <a:extLst>
                    <a:ext uri="{FF2B5EF4-FFF2-40B4-BE49-F238E27FC236}">
                      <a16:creationId xmlns:a16="http://schemas.microsoft.com/office/drawing/2014/main" id="{FADD9D66-D9C7-49C1-92CC-5F8D173216D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42" name="กลุ่ม 241">
                <a:extLst>
                  <a:ext uri="{FF2B5EF4-FFF2-40B4-BE49-F238E27FC236}">
                    <a16:creationId xmlns:a16="http://schemas.microsoft.com/office/drawing/2014/main" id="{49394C49-D531-4FAE-B1E0-1055E2D50A50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49" name="รูปแบบอิสระ: รูปร่าง 248">
                  <a:extLst>
                    <a:ext uri="{FF2B5EF4-FFF2-40B4-BE49-F238E27FC236}">
                      <a16:creationId xmlns:a16="http://schemas.microsoft.com/office/drawing/2014/main" id="{309D2F67-AE76-4E2E-A0AB-060AA6C1D685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50" name="วงรี 77">
                  <a:extLst>
                    <a:ext uri="{FF2B5EF4-FFF2-40B4-BE49-F238E27FC236}">
                      <a16:creationId xmlns:a16="http://schemas.microsoft.com/office/drawing/2014/main" id="{3B28D9C5-7CEB-4FB9-9CF3-B393ED0164B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43" name="กลุ่ม 242">
                <a:extLst>
                  <a:ext uri="{FF2B5EF4-FFF2-40B4-BE49-F238E27FC236}">
                    <a16:creationId xmlns:a16="http://schemas.microsoft.com/office/drawing/2014/main" id="{7719691B-8E84-4AEE-9862-249BC3AAE682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247" name="รูปแบบอิสระ: รูปร่าง 246">
                  <a:extLst>
                    <a:ext uri="{FF2B5EF4-FFF2-40B4-BE49-F238E27FC236}">
                      <a16:creationId xmlns:a16="http://schemas.microsoft.com/office/drawing/2014/main" id="{D7120CE0-91BB-41A9-885A-3C737A208E1A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48" name="วงรี 77">
                  <a:extLst>
                    <a:ext uri="{FF2B5EF4-FFF2-40B4-BE49-F238E27FC236}">
                      <a16:creationId xmlns:a16="http://schemas.microsoft.com/office/drawing/2014/main" id="{3CC82737-B54D-4C90-9214-99476381977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44" name="กลุ่ม 243">
                <a:extLst>
                  <a:ext uri="{FF2B5EF4-FFF2-40B4-BE49-F238E27FC236}">
                    <a16:creationId xmlns:a16="http://schemas.microsoft.com/office/drawing/2014/main" id="{C757498E-9610-48D3-9631-45A02CA1E1F4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45" name="รูปแบบอิสระ: รูปร่าง 244">
                  <a:extLst>
                    <a:ext uri="{FF2B5EF4-FFF2-40B4-BE49-F238E27FC236}">
                      <a16:creationId xmlns:a16="http://schemas.microsoft.com/office/drawing/2014/main" id="{9B65F96D-845B-480D-8763-F271613AEFBD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46" name="วงรี 77">
                  <a:extLst>
                    <a:ext uri="{FF2B5EF4-FFF2-40B4-BE49-F238E27FC236}">
                      <a16:creationId xmlns:a16="http://schemas.microsoft.com/office/drawing/2014/main" id="{A900D875-8A83-449A-BA5E-A43E081A05AD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253" name="กลุ่ม 252">
            <a:extLst>
              <a:ext uri="{FF2B5EF4-FFF2-40B4-BE49-F238E27FC236}">
                <a16:creationId xmlns:a16="http://schemas.microsoft.com/office/drawing/2014/main" id="{A6CABED0-AC73-4418-A7B0-05FFC65078AE}"/>
              </a:ext>
            </a:extLst>
          </p:cNvPr>
          <p:cNvGrpSpPr/>
          <p:nvPr userDrawn="1"/>
        </p:nvGrpSpPr>
        <p:grpSpPr>
          <a:xfrm>
            <a:off x="0" y="4573902"/>
            <a:ext cx="12192000" cy="2284097"/>
            <a:chOff x="0" y="4340888"/>
            <a:chExt cx="12192000" cy="2517111"/>
          </a:xfrm>
        </p:grpSpPr>
        <p:sp>
          <p:nvSpPr>
            <p:cNvPr id="254" name="สี่เหลี่ยมผืนผ้า 253">
              <a:extLst>
                <a:ext uri="{FF2B5EF4-FFF2-40B4-BE49-F238E27FC236}">
                  <a16:creationId xmlns:a16="http://schemas.microsoft.com/office/drawing/2014/main" id="{90B6BA6F-5BEE-4DC9-AEAD-A37133CCF82E}"/>
                </a:ext>
              </a:extLst>
            </p:cNvPr>
            <p:cNvSpPr/>
            <p:nvPr/>
          </p:nvSpPr>
          <p:spPr>
            <a:xfrm>
              <a:off x="0" y="4340888"/>
              <a:ext cx="12192000" cy="2517111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55" name="รูปแบบอิสระ: รูปร่าง 254">
              <a:extLst>
                <a:ext uri="{FF2B5EF4-FFF2-40B4-BE49-F238E27FC236}">
                  <a16:creationId xmlns:a16="http://schemas.microsoft.com/office/drawing/2014/main" id="{B0421A3C-C797-467A-82F7-437A4B4DCB6D}"/>
                </a:ext>
              </a:extLst>
            </p:cNvPr>
            <p:cNvSpPr/>
            <p:nvPr/>
          </p:nvSpPr>
          <p:spPr>
            <a:xfrm>
              <a:off x="562463" y="4703340"/>
              <a:ext cx="896600" cy="120980"/>
            </a:xfrm>
            <a:custGeom>
              <a:avLst/>
              <a:gdLst>
                <a:gd name="connsiteX0" fmla="*/ 0 w 1097280"/>
                <a:gd name="connsiteY0" fmla="*/ 297053 h 297053"/>
                <a:gd name="connsiteX1" fmla="*/ 111760 w 1097280"/>
                <a:gd name="connsiteY1" fmla="*/ 134493 h 297053"/>
                <a:gd name="connsiteX2" fmla="*/ 386080 w 1097280"/>
                <a:gd name="connsiteY2" fmla="*/ 205613 h 297053"/>
                <a:gd name="connsiteX3" fmla="*/ 518160 w 1097280"/>
                <a:gd name="connsiteY3" fmla="*/ 2413 h 297053"/>
                <a:gd name="connsiteX4" fmla="*/ 822960 w 1097280"/>
                <a:gd name="connsiteY4" fmla="*/ 93853 h 297053"/>
                <a:gd name="connsiteX5" fmla="*/ 1005840 w 1097280"/>
                <a:gd name="connsiteY5" fmla="*/ 93853 h 297053"/>
                <a:gd name="connsiteX6" fmla="*/ 1097280 w 1097280"/>
                <a:gd name="connsiteY6" fmla="*/ 144653 h 297053"/>
                <a:gd name="connsiteX0" fmla="*/ 0 w 1097280"/>
                <a:gd name="connsiteY0" fmla="*/ 294690 h 294690"/>
                <a:gd name="connsiteX1" fmla="*/ 111760 w 1097280"/>
                <a:gd name="connsiteY1" fmla="*/ 132130 h 294690"/>
                <a:gd name="connsiteX2" fmla="*/ 386080 w 1097280"/>
                <a:gd name="connsiteY2" fmla="*/ 203250 h 294690"/>
                <a:gd name="connsiteX3" fmla="*/ 518160 w 1097280"/>
                <a:gd name="connsiteY3" fmla="*/ 50 h 294690"/>
                <a:gd name="connsiteX4" fmla="*/ 812800 w 1097280"/>
                <a:gd name="connsiteY4" fmla="*/ 182930 h 294690"/>
                <a:gd name="connsiteX5" fmla="*/ 1005840 w 1097280"/>
                <a:gd name="connsiteY5" fmla="*/ 91490 h 294690"/>
                <a:gd name="connsiteX6" fmla="*/ 1097280 w 1097280"/>
                <a:gd name="connsiteY6" fmla="*/ 142290 h 2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7280" h="294690">
                  <a:moveTo>
                    <a:pt x="0" y="294690"/>
                  </a:moveTo>
                  <a:cubicBezTo>
                    <a:pt x="23706" y="221030"/>
                    <a:pt x="47413" y="147370"/>
                    <a:pt x="111760" y="132130"/>
                  </a:cubicBezTo>
                  <a:cubicBezTo>
                    <a:pt x="176107" y="116890"/>
                    <a:pt x="318347" y="225263"/>
                    <a:pt x="386080" y="203250"/>
                  </a:cubicBezTo>
                  <a:cubicBezTo>
                    <a:pt x="453813" y="181237"/>
                    <a:pt x="447040" y="3437"/>
                    <a:pt x="518160" y="50"/>
                  </a:cubicBezTo>
                  <a:cubicBezTo>
                    <a:pt x="589280" y="-3337"/>
                    <a:pt x="731520" y="167690"/>
                    <a:pt x="812800" y="182930"/>
                  </a:cubicBezTo>
                  <a:cubicBezTo>
                    <a:pt x="894080" y="198170"/>
                    <a:pt x="960120" y="83023"/>
                    <a:pt x="1005840" y="91490"/>
                  </a:cubicBezTo>
                  <a:cubicBezTo>
                    <a:pt x="1051560" y="99957"/>
                    <a:pt x="1074420" y="121123"/>
                    <a:pt x="1097280" y="142290"/>
                  </a:cubicBezTo>
                </a:path>
              </a:pathLst>
            </a:custGeom>
            <a:noFill/>
            <a:ln w="57150">
              <a:solidFill>
                <a:srgbClr val="5E2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56" name="รูปแบบอิสระ: รูปร่าง 255">
              <a:extLst>
                <a:ext uri="{FF2B5EF4-FFF2-40B4-BE49-F238E27FC236}">
                  <a16:creationId xmlns:a16="http://schemas.microsoft.com/office/drawing/2014/main" id="{9C2F0E6E-4188-4DF4-ABFF-252664B12643}"/>
                </a:ext>
              </a:extLst>
            </p:cNvPr>
            <p:cNvSpPr/>
            <p:nvPr/>
          </p:nvSpPr>
          <p:spPr>
            <a:xfrm>
              <a:off x="3268145" y="5852719"/>
              <a:ext cx="896600" cy="120980"/>
            </a:xfrm>
            <a:custGeom>
              <a:avLst/>
              <a:gdLst>
                <a:gd name="connsiteX0" fmla="*/ 0 w 1097280"/>
                <a:gd name="connsiteY0" fmla="*/ 297053 h 297053"/>
                <a:gd name="connsiteX1" fmla="*/ 111760 w 1097280"/>
                <a:gd name="connsiteY1" fmla="*/ 134493 h 297053"/>
                <a:gd name="connsiteX2" fmla="*/ 386080 w 1097280"/>
                <a:gd name="connsiteY2" fmla="*/ 205613 h 297053"/>
                <a:gd name="connsiteX3" fmla="*/ 518160 w 1097280"/>
                <a:gd name="connsiteY3" fmla="*/ 2413 h 297053"/>
                <a:gd name="connsiteX4" fmla="*/ 822960 w 1097280"/>
                <a:gd name="connsiteY4" fmla="*/ 93853 h 297053"/>
                <a:gd name="connsiteX5" fmla="*/ 1005840 w 1097280"/>
                <a:gd name="connsiteY5" fmla="*/ 93853 h 297053"/>
                <a:gd name="connsiteX6" fmla="*/ 1097280 w 1097280"/>
                <a:gd name="connsiteY6" fmla="*/ 144653 h 297053"/>
                <a:gd name="connsiteX0" fmla="*/ 0 w 1097280"/>
                <a:gd name="connsiteY0" fmla="*/ 294690 h 294690"/>
                <a:gd name="connsiteX1" fmla="*/ 111760 w 1097280"/>
                <a:gd name="connsiteY1" fmla="*/ 132130 h 294690"/>
                <a:gd name="connsiteX2" fmla="*/ 386080 w 1097280"/>
                <a:gd name="connsiteY2" fmla="*/ 203250 h 294690"/>
                <a:gd name="connsiteX3" fmla="*/ 518160 w 1097280"/>
                <a:gd name="connsiteY3" fmla="*/ 50 h 294690"/>
                <a:gd name="connsiteX4" fmla="*/ 812800 w 1097280"/>
                <a:gd name="connsiteY4" fmla="*/ 182930 h 294690"/>
                <a:gd name="connsiteX5" fmla="*/ 1005840 w 1097280"/>
                <a:gd name="connsiteY5" fmla="*/ 91490 h 294690"/>
                <a:gd name="connsiteX6" fmla="*/ 1097280 w 1097280"/>
                <a:gd name="connsiteY6" fmla="*/ 142290 h 2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7280" h="294690">
                  <a:moveTo>
                    <a:pt x="0" y="294690"/>
                  </a:moveTo>
                  <a:cubicBezTo>
                    <a:pt x="23706" y="221030"/>
                    <a:pt x="47413" y="147370"/>
                    <a:pt x="111760" y="132130"/>
                  </a:cubicBezTo>
                  <a:cubicBezTo>
                    <a:pt x="176107" y="116890"/>
                    <a:pt x="318347" y="225263"/>
                    <a:pt x="386080" y="203250"/>
                  </a:cubicBezTo>
                  <a:cubicBezTo>
                    <a:pt x="453813" y="181237"/>
                    <a:pt x="447040" y="3437"/>
                    <a:pt x="518160" y="50"/>
                  </a:cubicBezTo>
                  <a:cubicBezTo>
                    <a:pt x="589280" y="-3337"/>
                    <a:pt x="731520" y="167690"/>
                    <a:pt x="812800" y="182930"/>
                  </a:cubicBezTo>
                  <a:cubicBezTo>
                    <a:pt x="894080" y="198170"/>
                    <a:pt x="960120" y="83023"/>
                    <a:pt x="1005840" y="91490"/>
                  </a:cubicBezTo>
                  <a:cubicBezTo>
                    <a:pt x="1051560" y="99957"/>
                    <a:pt x="1074420" y="121123"/>
                    <a:pt x="1097280" y="142290"/>
                  </a:cubicBezTo>
                </a:path>
              </a:pathLst>
            </a:custGeom>
            <a:noFill/>
            <a:ln w="57150">
              <a:solidFill>
                <a:srgbClr val="5E2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57" name="รูปแบบอิสระ: รูปร่าง 256">
              <a:extLst>
                <a:ext uri="{FF2B5EF4-FFF2-40B4-BE49-F238E27FC236}">
                  <a16:creationId xmlns:a16="http://schemas.microsoft.com/office/drawing/2014/main" id="{57591C82-F10E-461D-9505-F16A73CB4FD4}"/>
                </a:ext>
              </a:extLst>
            </p:cNvPr>
            <p:cNvSpPr/>
            <p:nvPr/>
          </p:nvSpPr>
          <p:spPr>
            <a:xfrm>
              <a:off x="6712825" y="5379490"/>
              <a:ext cx="896600" cy="120980"/>
            </a:xfrm>
            <a:custGeom>
              <a:avLst/>
              <a:gdLst>
                <a:gd name="connsiteX0" fmla="*/ 0 w 1097280"/>
                <a:gd name="connsiteY0" fmla="*/ 297053 h 297053"/>
                <a:gd name="connsiteX1" fmla="*/ 111760 w 1097280"/>
                <a:gd name="connsiteY1" fmla="*/ 134493 h 297053"/>
                <a:gd name="connsiteX2" fmla="*/ 386080 w 1097280"/>
                <a:gd name="connsiteY2" fmla="*/ 205613 h 297053"/>
                <a:gd name="connsiteX3" fmla="*/ 518160 w 1097280"/>
                <a:gd name="connsiteY3" fmla="*/ 2413 h 297053"/>
                <a:gd name="connsiteX4" fmla="*/ 822960 w 1097280"/>
                <a:gd name="connsiteY4" fmla="*/ 93853 h 297053"/>
                <a:gd name="connsiteX5" fmla="*/ 1005840 w 1097280"/>
                <a:gd name="connsiteY5" fmla="*/ 93853 h 297053"/>
                <a:gd name="connsiteX6" fmla="*/ 1097280 w 1097280"/>
                <a:gd name="connsiteY6" fmla="*/ 144653 h 297053"/>
                <a:gd name="connsiteX0" fmla="*/ 0 w 1097280"/>
                <a:gd name="connsiteY0" fmla="*/ 294690 h 294690"/>
                <a:gd name="connsiteX1" fmla="*/ 111760 w 1097280"/>
                <a:gd name="connsiteY1" fmla="*/ 132130 h 294690"/>
                <a:gd name="connsiteX2" fmla="*/ 386080 w 1097280"/>
                <a:gd name="connsiteY2" fmla="*/ 203250 h 294690"/>
                <a:gd name="connsiteX3" fmla="*/ 518160 w 1097280"/>
                <a:gd name="connsiteY3" fmla="*/ 50 h 294690"/>
                <a:gd name="connsiteX4" fmla="*/ 812800 w 1097280"/>
                <a:gd name="connsiteY4" fmla="*/ 182930 h 294690"/>
                <a:gd name="connsiteX5" fmla="*/ 1005840 w 1097280"/>
                <a:gd name="connsiteY5" fmla="*/ 91490 h 294690"/>
                <a:gd name="connsiteX6" fmla="*/ 1097280 w 1097280"/>
                <a:gd name="connsiteY6" fmla="*/ 142290 h 2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7280" h="294690">
                  <a:moveTo>
                    <a:pt x="0" y="294690"/>
                  </a:moveTo>
                  <a:cubicBezTo>
                    <a:pt x="23706" y="221030"/>
                    <a:pt x="47413" y="147370"/>
                    <a:pt x="111760" y="132130"/>
                  </a:cubicBezTo>
                  <a:cubicBezTo>
                    <a:pt x="176107" y="116890"/>
                    <a:pt x="318347" y="225263"/>
                    <a:pt x="386080" y="203250"/>
                  </a:cubicBezTo>
                  <a:cubicBezTo>
                    <a:pt x="453813" y="181237"/>
                    <a:pt x="447040" y="3437"/>
                    <a:pt x="518160" y="50"/>
                  </a:cubicBezTo>
                  <a:cubicBezTo>
                    <a:pt x="589280" y="-3337"/>
                    <a:pt x="731520" y="167690"/>
                    <a:pt x="812800" y="182930"/>
                  </a:cubicBezTo>
                  <a:cubicBezTo>
                    <a:pt x="894080" y="198170"/>
                    <a:pt x="960120" y="83023"/>
                    <a:pt x="1005840" y="91490"/>
                  </a:cubicBezTo>
                  <a:cubicBezTo>
                    <a:pt x="1051560" y="99957"/>
                    <a:pt x="1074420" y="121123"/>
                    <a:pt x="1097280" y="142290"/>
                  </a:cubicBezTo>
                </a:path>
              </a:pathLst>
            </a:custGeom>
            <a:noFill/>
            <a:ln w="57150">
              <a:solidFill>
                <a:srgbClr val="5E2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58" name="รูปแบบอิสระ: รูปร่าง 257">
              <a:extLst>
                <a:ext uri="{FF2B5EF4-FFF2-40B4-BE49-F238E27FC236}">
                  <a16:creationId xmlns:a16="http://schemas.microsoft.com/office/drawing/2014/main" id="{7F1C62EF-920F-4228-A442-E5B2961DB2F9}"/>
                </a:ext>
              </a:extLst>
            </p:cNvPr>
            <p:cNvSpPr/>
            <p:nvPr/>
          </p:nvSpPr>
          <p:spPr>
            <a:xfrm>
              <a:off x="10424027" y="4824320"/>
              <a:ext cx="896600" cy="78889"/>
            </a:xfrm>
            <a:custGeom>
              <a:avLst/>
              <a:gdLst>
                <a:gd name="connsiteX0" fmla="*/ 0 w 1097280"/>
                <a:gd name="connsiteY0" fmla="*/ 297053 h 297053"/>
                <a:gd name="connsiteX1" fmla="*/ 111760 w 1097280"/>
                <a:gd name="connsiteY1" fmla="*/ 134493 h 297053"/>
                <a:gd name="connsiteX2" fmla="*/ 386080 w 1097280"/>
                <a:gd name="connsiteY2" fmla="*/ 205613 h 297053"/>
                <a:gd name="connsiteX3" fmla="*/ 518160 w 1097280"/>
                <a:gd name="connsiteY3" fmla="*/ 2413 h 297053"/>
                <a:gd name="connsiteX4" fmla="*/ 822960 w 1097280"/>
                <a:gd name="connsiteY4" fmla="*/ 93853 h 297053"/>
                <a:gd name="connsiteX5" fmla="*/ 1005840 w 1097280"/>
                <a:gd name="connsiteY5" fmla="*/ 93853 h 297053"/>
                <a:gd name="connsiteX6" fmla="*/ 1097280 w 1097280"/>
                <a:gd name="connsiteY6" fmla="*/ 144653 h 297053"/>
                <a:gd name="connsiteX0" fmla="*/ 0 w 1097280"/>
                <a:gd name="connsiteY0" fmla="*/ 294690 h 294690"/>
                <a:gd name="connsiteX1" fmla="*/ 111760 w 1097280"/>
                <a:gd name="connsiteY1" fmla="*/ 132130 h 294690"/>
                <a:gd name="connsiteX2" fmla="*/ 386080 w 1097280"/>
                <a:gd name="connsiteY2" fmla="*/ 203250 h 294690"/>
                <a:gd name="connsiteX3" fmla="*/ 518160 w 1097280"/>
                <a:gd name="connsiteY3" fmla="*/ 50 h 294690"/>
                <a:gd name="connsiteX4" fmla="*/ 812800 w 1097280"/>
                <a:gd name="connsiteY4" fmla="*/ 182930 h 294690"/>
                <a:gd name="connsiteX5" fmla="*/ 1005840 w 1097280"/>
                <a:gd name="connsiteY5" fmla="*/ 91490 h 294690"/>
                <a:gd name="connsiteX6" fmla="*/ 1097280 w 1097280"/>
                <a:gd name="connsiteY6" fmla="*/ 142290 h 2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7280" h="294690">
                  <a:moveTo>
                    <a:pt x="0" y="294690"/>
                  </a:moveTo>
                  <a:cubicBezTo>
                    <a:pt x="23706" y="221030"/>
                    <a:pt x="47413" y="147370"/>
                    <a:pt x="111760" y="132130"/>
                  </a:cubicBezTo>
                  <a:cubicBezTo>
                    <a:pt x="176107" y="116890"/>
                    <a:pt x="318347" y="225263"/>
                    <a:pt x="386080" y="203250"/>
                  </a:cubicBezTo>
                  <a:cubicBezTo>
                    <a:pt x="453813" y="181237"/>
                    <a:pt x="447040" y="3437"/>
                    <a:pt x="518160" y="50"/>
                  </a:cubicBezTo>
                  <a:cubicBezTo>
                    <a:pt x="589280" y="-3337"/>
                    <a:pt x="731520" y="167690"/>
                    <a:pt x="812800" y="182930"/>
                  </a:cubicBezTo>
                  <a:cubicBezTo>
                    <a:pt x="894080" y="198170"/>
                    <a:pt x="960120" y="83023"/>
                    <a:pt x="1005840" y="91490"/>
                  </a:cubicBezTo>
                  <a:cubicBezTo>
                    <a:pt x="1051560" y="99957"/>
                    <a:pt x="1074420" y="121123"/>
                    <a:pt x="1097280" y="142290"/>
                  </a:cubicBezTo>
                </a:path>
              </a:pathLst>
            </a:custGeom>
            <a:noFill/>
            <a:ln w="57150">
              <a:solidFill>
                <a:srgbClr val="5E2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381" name="รูปแบบอิสระ: รูปร่าง 380">
            <a:extLst>
              <a:ext uri="{FF2B5EF4-FFF2-40B4-BE49-F238E27FC236}">
                <a16:creationId xmlns:a16="http://schemas.microsoft.com/office/drawing/2014/main" id="{1681D919-B4FC-46B3-A287-DE580F3F8CD3}"/>
              </a:ext>
            </a:extLst>
          </p:cNvPr>
          <p:cNvSpPr/>
          <p:nvPr userDrawn="1"/>
        </p:nvSpPr>
        <p:spPr>
          <a:xfrm rot="1072314">
            <a:off x="299383" y="2147202"/>
            <a:ext cx="843280" cy="330327"/>
          </a:xfrm>
          <a:custGeom>
            <a:avLst/>
            <a:gdLst>
              <a:gd name="connsiteX0" fmla="*/ 0 w 843280"/>
              <a:gd name="connsiteY0" fmla="*/ 330327 h 330327"/>
              <a:gd name="connsiteX1" fmla="*/ 91440 w 843280"/>
              <a:gd name="connsiteY1" fmla="*/ 177927 h 330327"/>
              <a:gd name="connsiteX2" fmla="*/ 294640 w 843280"/>
              <a:gd name="connsiteY2" fmla="*/ 249047 h 330327"/>
              <a:gd name="connsiteX3" fmla="*/ 386080 w 843280"/>
              <a:gd name="connsiteY3" fmla="*/ 116967 h 330327"/>
              <a:gd name="connsiteX4" fmla="*/ 568960 w 843280"/>
              <a:gd name="connsiteY4" fmla="*/ 167767 h 330327"/>
              <a:gd name="connsiteX5" fmla="*/ 721360 w 843280"/>
              <a:gd name="connsiteY5" fmla="*/ 5207 h 330327"/>
              <a:gd name="connsiteX6" fmla="*/ 843280 w 843280"/>
              <a:gd name="connsiteY6" fmla="*/ 56007 h 33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3280" h="330327">
                <a:moveTo>
                  <a:pt x="0" y="330327"/>
                </a:moveTo>
                <a:cubicBezTo>
                  <a:pt x="21166" y="260900"/>
                  <a:pt x="42333" y="191474"/>
                  <a:pt x="91440" y="177927"/>
                </a:cubicBezTo>
                <a:cubicBezTo>
                  <a:pt x="140547" y="164380"/>
                  <a:pt x="245533" y="259207"/>
                  <a:pt x="294640" y="249047"/>
                </a:cubicBezTo>
                <a:cubicBezTo>
                  <a:pt x="343747" y="238887"/>
                  <a:pt x="340360" y="130514"/>
                  <a:pt x="386080" y="116967"/>
                </a:cubicBezTo>
                <a:cubicBezTo>
                  <a:pt x="431800" y="103420"/>
                  <a:pt x="513080" y="186394"/>
                  <a:pt x="568960" y="167767"/>
                </a:cubicBezTo>
                <a:cubicBezTo>
                  <a:pt x="624840" y="149140"/>
                  <a:pt x="675640" y="23834"/>
                  <a:pt x="721360" y="5207"/>
                </a:cubicBezTo>
                <a:cubicBezTo>
                  <a:pt x="767080" y="-13420"/>
                  <a:pt x="805180" y="21293"/>
                  <a:pt x="843280" y="56007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382" name="รูปแบบอิสระ: รูปร่าง 381">
            <a:extLst>
              <a:ext uri="{FF2B5EF4-FFF2-40B4-BE49-F238E27FC236}">
                <a16:creationId xmlns:a16="http://schemas.microsoft.com/office/drawing/2014/main" id="{EB8EF29D-7722-4EC9-90C3-B486144DCFB9}"/>
              </a:ext>
            </a:extLst>
          </p:cNvPr>
          <p:cNvSpPr/>
          <p:nvPr userDrawn="1"/>
        </p:nvSpPr>
        <p:spPr>
          <a:xfrm>
            <a:off x="367999" y="3066141"/>
            <a:ext cx="896600" cy="12098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383" name="รูปแบบอิสระ: รูปร่าง 382">
            <a:extLst>
              <a:ext uri="{FF2B5EF4-FFF2-40B4-BE49-F238E27FC236}">
                <a16:creationId xmlns:a16="http://schemas.microsoft.com/office/drawing/2014/main" id="{42188B4C-6679-4FE3-BC1D-77748420F399}"/>
              </a:ext>
            </a:extLst>
          </p:cNvPr>
          <p:cNvSpPr/>
          <p:nvPr userDrawn="1"/>
        </p:nvSpPr>
        <p:spPr>
          <a:xfrm rot="1072314">
            <a:off x="11271302" y="2226791"/>
            <a:ext cx="843280" cy="330327"/>
          </a:xfrm>
          <a:custGeom>
            <a:avLst/>
            <a:gdLst>
              <a:gd name="connsiteX0" fmla="*/ 0 w 843280"/>
              <a:gd name="connsiteY0" fmla="*/ 330327 h 330327"/>
              <a:gd name="connsiteX1" fmla="*/ 91440 w 843280"/>
              <a:gd name="connsiteY1" fmla="*/ 177927 h 330327"/>
              <a:gd name="connsiteX2" fmla="*/ 294640 w 843280"/>
              <a:gd name="connsiteY2" fmla="*/ 249047 h 330327"/>
              <a:gd name="connsiteX3" fmla="*/ 386080 w 843280"/>
              <a:gd name="connsiteY3" fmla="*/ 116967 h 330327"/>
              <a:gd name="connsiteX4" fmla="*/ 568960 w 843280"/>
              <a:gd name="connsiteY4" fmla="*/ 167767 h 330327"/>
              <a:gd name="connsiteX5" fmla="*/ 721360 w 843280"/>
              <a:gd name="connsiteY5" fmla="*/ 5207 h 330327"/>
              <a:gd name="connsiteX6" fmla="*/ 843280 w 843280"/>
              <a:gd name="connsiteY6" fmla="*/ 56007 h 33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3280" h="330327">
                <a:moveTo>
                  <a:pt x="0" y="330327"/>
                </a:moveTo>
                <a:cubicBezTo>
                  <a:pt x="21166" y="260900"/>
                  <a:pt x="42333" y="191474"/>
                  <a:pt x="91440" y="177927"/>
                </a:cubicBezTo>
                <a:cubicBezTo>
                  <a:pt x="140547" y="164380"/>
                  <a:pt x="245533" y="259207"/>
                  <a:pt x="294640" y="249047"/>
                </a:cubicBezTo>
                <a:cubicBezTo>
                  <a:pt x="343747" y="238887"/>
                  <a:pt x="340360" y="130514"/>
                  <a:pt x="386080" y="116967"/>
                </a:cubicBezTo>
                <a:cubicBezTo>
                  <a:pt x="431800" y="103420"/>
                  <a:pt x="513080" y="186394"/>
                  <a:pt x="568960" y="167767"/>
                </a:cubicBezTo>
                <a:cubicBezTo>
                  <a:pt x="624840" y="149140"/>
                  <a:pt x="675640" y="23834"/>
                  <a:pt x="721360" y="5207"/>
                </a:cubicBezTo>
                <a:cubicBezTo>
                  <a:pt x="767080" y="-13420"/>
                  <a:pt x="805180" y="21293"/>
                  <a:pt x="843280" y="56007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384" name="รูปแบบอิสระ: รูปร่าง 383">
            <a:extLst>
              <a:ext uri="{FF2B5EF4-FFF2-40B4-BE49-F238E27FC236}">
                <a16:creationId xmlns:a16="http://schemas.microsoft.com/office/drawing/2014/main" id="{542FEBDF-D1F1-49A7-AEB0-7828C84E4C8E}"/>
              </a:ext>
            </a:extLst>
          </p:cNvPr>
          <p:cNvSpPr/>
          <p:nvPr userDrawn="1"/>
        </p:nvSpPr>
        <p:spPr>
          <a:xfrm>
            <a:off x="11024418" y="2918837"/>
            <a:ext cx="896600" cy="12098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385" name="ชื่อเรื่อง 384">
            <a:extLst>
              <a:ext uri="{FF2B5EF4-FFF2-40B4-BE49-F238E27FC236}">
                <a16:creationId xmlns:a16="http://schemas.microsoft.com/office/drawing/2014/main" id="{0638DD4C-7153-4F91-89CB-0C52B058D9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31815" y="1418024"/>
            <a:ext cx="5287986" cy="2044671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ctr">
              <a:defRPr sz="6600" b="1" cap="none" spc="0" baseline="0">
                <a:ln>
                  <a:noFill/>
                </a:ln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Kitty Cat    </a:t>
            </a:r>
            <a:br>
              <a:rPr lang="en-US" dirty="0"/>
            </a:br>
            <a:endParaRPr lang="th-TH" dirty="0"/>
          </a:p>
        </p:txBody>
      </p:sp>
      <p:sp>
        <p:nvSpPr>
          <p:cNvPr id="398" name="ตัวแทนข้อความ 397">
            <a:extLst>
              <a:ext uri="{FF2B5EF4-FFF2-40B4-BE49-F238E27FC236}">
                <a16:creationId xmlns:a16="http://schemas.microsoft.com/office/drawing/2014/main" id="{55BE9846-9C4D-4516-8391-F109F2BE49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1323" y="2507956"/>
            <a:ext cx="3364184" cy="1074738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sz="40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Presentation</a:t>
            </a:r>
            <a:endParaRPr lang="th-TH" dirty="0"/>
          </a:p>
        </p:txBody>
      </p:sp>
      <p:sp>
        <p:nvSpPr>
          <p:cNvPr id="400" name="ตัวแทนข้อความ 399">
            <a:extLst>
              <a:ext uri="{FF2B5EF4-FFF2-40B4-BE49-F238E27FC236}">
                <a16:creationId xmlns:a16="http://schemas.microsoft.com/office/drawing/2014/main" id="{5B677F7D-4526-4BCF-892D-467DE49B26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59354" y="3280345"/>
            <a:ext cx="3819404" cy="71120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sz="24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www.powerpointhub.com</a:t>
            </a:r>
            <a:endParaRPr lang="th-TH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E33E0B8-D568-4CA4-8E02-CFFA6A2FB918}"/>
              </a:ext>
            </a:extLst>
          </p:cNvPr>
          <p:cNvSpPr txBox="1"/>
          <p:nvPr userDrawn="1"/>
        </p:nvSpPr>
        <p:spPr>
          <a:xfrm>
            <a:off x="0" y="0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1AC4854-4113-4230-8C9E-A74C6207EAD8}"/>
              </a:ext>
            </a:extLst>
          </p:cNvPr>
          <p:cNvSpPr txBox="1"/>
          <p:nvPr userDrawn="1"/>
        </p:nvSpPr>
        <p:spPr>
          <a:xfrm>
            <a:off x="10933322" y="6334780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2237373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ชื่อเรื่องและเนื้อหา">
    <p:bg>
      <p:bgPr>
        <a:solidFill>
          <a:srgbClr val="ECE2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5" name="กลุ่ม 624">
            <a:extLst>
              <a:ext uri="{FF2B5EF4-FFF2-40B4-BE49-F238E27FC236}">
                <a16:creationId xmlns:a16="http://schemas.microsoft.com/office/drawing/2014/main" id="{D42CEE6C-0903-4B19-B6B2-E90DFFEEB2E6}"/>
              </a:ext>
            </a:extLst>
          </p:cNvPr>
          <p:cNvGrpSpPr/>
          <p:nvPr userDrawn="1"/>
        </p:nvGrpSpPr>
        <p:grpSpPr>
          <a:xfrm>
            <a:off x="0" y="544560"/>
            <a:ext cx="12192000" cy="4327832"/>
            <a:chOff x="537" y="10054"/>
            <a:chExt cx="11130091" cy="1385120"/>
          </a:xfrm>
          <a:effectLst/>
        </p:grpSpPr>
        <p:sp>
          <p:nvSpPr>
            <p:cNvPr id="626" name="ลูกศร: รูปห้าเหลี่ยม 625">
              <a:extLst>
                <a:ext uri="{FF2B5EF4-FFF2-40B4-BE49-F238E27FC236}">
                  <a16:creationId xmlns:a16="http://schemas.microsoft.com/office/drawing/2014/main" id="{87B7FB14-8FEF-4706-98C0-A9BC5464E086}"/>
                </a:ext>
              </a:extLst>
            </p:cNvPr>
            <p:cNvSpPr/>
            <p:nvPr/>
          </p:nvSpPr>
          <p:spPr>
            <a:xfrm rot="5400000">
              <a:off x="-172947" y="183538"/>
              <a:ext cx="1384912" cy="1037944"/>
            </a:xfrm>
            <a:prstGeom prst="homePlat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27" name="ลูกศร: รูปห้าเหลี่ยม 626">
              <a:extLst>
                <a:ext uri="{FF2B5EF4-FFF2-40B4-BE49-F238E27FC236}">
                  <a16:creationId xmlns:a16="http://schemas.microsoft.com/office/drawing/2014/main" id="{D71308B6-286E-428A-A6D8-025569C6598B}"/>
                </a:ext>
              </a:extLst>
            </p:cNvPr>
            <p:cNvSpPr/>
            <p:nvPr/>
          </p:nvSpPr>
          <p:spPr>
            <a:xfrm rot="5400000">
              <a:off x="849093" y="192046"/>
              <a:ext cx="1384916" cy="1020932"/>
            </a:xfrm>
            <a:prstGeom prst="homePlate">
              <a:avLst/>
            </a:prstGeom>
            <a:solidFill>
              <a:srgbClr val="EAE281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28" name="ลูกศร: รูปห้าเหลี่ยม 627">
              <a:extLst>
                <a:ext uri="{FF2B5EF4-FFF2-40B4-BE49-F238E27FC236}">
                  <a16:creationId xmlns:a16="http://schemas.microsoft.com/office/drawing/2014/main" id="{56D8581D-E43B-4F09-A8BF-B812C8D283F8}"/>
                </a:ext>
              </a:extLst>
            </p:cNvPr>
            <p:cNvSpPr/>
            <p:nvPr/>
          </p:nvSpPr>
          <p:spPr>
            <a:xfrm rot="5400000">
              <a:off x="1870027" y="192047"/>
              <a:ext cx="1384916" cy="1020932"/>
            </a:xfrm>
            <a:prstGeom prst="homePlat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29" name="ลูกศร: รูปห้าเหลี่ยม 628">
              <a:extLst>
                <a:ext uri="{FF2B5EF4-FFF2-40B4-BE49-F238E27FC236}">
                  <a16:creationId xmlns:a16="http://schemas.microsoft.com/office/drawing/2014/main" id="{FF00AC9A-F657-4D7E-897F-D3294634FEB5}"/>
                </a:ext>
              </a:extLst>
            </p:cNvPr>
            <p:cNvSpPr/>
            <p:nvPr/>
          </p:nvSpPr>
          <p:spPr>
            <a:xfrm rot="5400000">
              <a:off x="2900574" y="192050"/>
              <a:ext cx="1384916" cy="1020932"/>
            </a:xfrm>
            <a:prstGeom prst="homePlate">
              <a:avLst/>
            </a:prstGeom>
            <a:solidFill>
              <a:srgbClr val="EAE281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0" name="ลูกศร: รูปห้าเหลี่ยม 629">
              <a:extLst>
                <a:ext uri="{FF2B5EF4-FFF2-40B4-BE49-F238E27FC236}">
                  <a16:creationId xmlns:a16="http://schemas.microsoft.com/office/drawing/2014/main" id="{7ED70DD6-1188-4AD6-984C-2F8C719F2BB3}"/>
                </a:ext>
              </a:extLst>
            </p:cNvPr>
            <p:cNvSpPr/>
            <p:nvPr/>
          </p:nvSpPr>
          <p:spPr>
            <a:xfrm rot="5400000">
              <a:off x="3917070" y="192050"/>
              <a:ext cx="1384916" cy="1020932"/>
            </a:xfrm>
            <a:prstGeom prst="homePlat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1" name="ลูกศร: รูปห้าเหลี่ยม 630">
              <a:extLst>
                <a:ext uri="{FF2B5EF4-FFF2-40B4-BE49-F238E27FC236}">
                  <a16:creationId xmlns:a16="http://schemas.microsoft.com/office/drawing/2014/main" id="{DEA122EF-5C9A-4C86-9A20-3D8B0CC871CB}"/>
                </a:ext>
              </a:extLst>
            </p:cNvPr>
            <p:cNvSpPr/>
            <p:nvPr/>
          </p:nvSpPr>
          <p:spPr>
            <a:xfrm rot="5400000">
              <a:off x="4915729" y="192249"/>
              <a:ext cx="1384916" cy="1020932"/>
            </a:xfrm>
            <a:prstGeom prst="homePlate">
              <a:avLst/>
            </a:prstGeom>
            <a:solidFill>
              <a:srgbClr val="EAE281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2" name="ลูกศร: รูปห้าเหลี่ยม 631">
              <a:extLst>
                <a:ext uri="{FF2B5EF4-FFF2-40B4-BE49-F238E27FC236}">
                  <a16:creationId xmlns:a16="http://schemas.microsoft.com/office/drawing/2014/main" id="{F86DA8F7-4183-429C-A390-F4A3D6284B27}"/>
                </a:ext>
              </a:extLst>
            </p:cNvPr>
            <p:cNvSpPr/>
            <p:nvPr/>
          </p:nvSpPr>
          <p:spPr>
            <a:xfrm rot="5400000">
              <a:off x="5945282" y="193935"/>
              <a:ext cx="1384916" cy="1017560"/>
            </a:xfrm>
            <a:prstGeom prst="homePlate">
              <a:avLst>
                <a:gd name="adj" fmla="val 50000"/>
              </a:avLst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3" name="ลูกศร: รูปห้าเหลี่ยม 632">
              <a:extLst>
                <a:ext uri="{FF2B5EF4-FFF2-40B4-BE49-F238E27FC236}">
                  <a16:creationId xmlns:a16="http://schemas.microsoft.com/office/drawing/2014/main" id="{0F0F659C-BAB8-4C3C-BFB3-CC27CB8F70CE}"/>
                </a:ext>
              </a:extLst>
            </p:cNvPr>
            <p:cNvSpPr/>
            <p:nvPr/>
          </p:nvSpPr>
          <p:spPr>
            <a:xfrm rot="5400000">
              <a:off x="6962745" y="203260"/>
              <a:ext cx="1384916" cy="998911"/>
            </a:xfrm>
            <a:prstGeom prst="homePlate">
              <a:avLst/>
            </a:prstGeom>
            <a:solidFill>
              <a:srgbClr val="EAE281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4" name="ลูกศร: รูปห้าเหลี่ยม 633">
              <a:extLst>
                <a:ext uri="{FF2B5EF4-FFF2-40B4-BE49-F238E27FC236}">
                  <a16:creationId xmlns:a16="http://schemas.microsoft.com/office/drawing/2014/main" id="{48648F33-D1C6-49B8-8E7F-B8BD5A441056}"/>
                </a:ext>
              </a:extLst>
            </p:cNvPr>
            <p:cNvSpPr/>
            <p:nvPr/>
          </p:nvSpPr>
          <p:spPr>
            <a:xfrm rot="5400000">
              <a:off x="7972754" y="198576"/>
              <a:ext cx="1363601" cy="987760"/>
            </a:xfrm>
            <a:prstGeom prst="homePlat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5" name="ลูกศร: รูปห้าเหลี่ยม 634">
              <a:extLst>
                <a:ext uri="{FF2B5EF4-FFF2-40B4-BE49-F238E27FC236}">
                  <a16:creationId xmlns:a16="http://schemas.microsoft.com/office/drawing/2014/main" id="{13F7857D-BC49-4A5E-81E4-560258C5FF2E}"/>
                </a:ext>
              </a:extLst>
            </p:cNvPr>
            <p:cNvSpPr/>
            <p:nvPr/>
          </p:nvSpPr>
          <p:spPr>
            <a:xfrm rot="5400000">
              <a:off x="8957662" y="207045"/>
              <a:ext cx="1384916" cy="991340"/>
            </a:xfrm>
            <a:prstGeom prst="homePlate">
              <a:avLst/>
            </a:prstGeom>
            <a:solidFill>
              <a:srgbClr val="EAE281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6" name="ลูกศร: รูปห้าเหลี่ยม 635">
              <a:extLst>
                <a:ext uri="{FF2B5EF4-FFF2-40B4-BE49-F238E27FC236}">
                  <a16:creationId xmlns:a16="http://schemas.microsoft.com/office/drawing/2014/main" id="{8CF7E283-6343-4A6F-8367-1BD32736E164}"/>
                </a:ext>
              </a:extLst>
            </p:cNvPr>
            <p:cNvSpPr/>
            <p:nvPr/>
          </p:nvSpPr>
          <p:spPr>
            <a:xfrm rot="5400000">
              <a:off x="9939379" y="203924"/>
              <a:ext cx="1384916" cy="997582"/>
            </a:xfrm>
            <a:prstGeom prst="homePlat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637" name="กลุ่ม 636">
            <a:extLst>
              <a:ext uri="{FF2B5EF4-FFF2-40B4-BE49-F238E27FC236}">
                <a16:creationId xmlns:a16="http://schemas.microsoft.com/office/drawing/2014/main" id="{3BDD6B2F-BD2E-4FA7-AE37-916E7446B08E}"/>
              </a:ext>
            </a:extLst>
          </p:cNvPr>
          <p:cNvGrpSpPr/>
          <p:nvPr userDrawn="1"/>
        </p:nvGrpSpPr>
        <p:grpSpPr>
          <a:xfrm>
            <a:off x="1761545" y="1934018"/>
            <a:ext cx="2875271" cy="1601777"/>
            <a:chOff x="628966" y="4135125"/>
            <a:chExt cx="4929160" cy="3231594"/>
          </a:xfrm>
        </p:grpSpPr>
        <p:sp>
          <p:nvSpPr>
            <p:cNvPr id="638" name="เมฆ 45">
              <a:extLst>
                <a:ext uri="{FF2B5EF4-FFF2-40B4-BE49-F238E27FC236}">
                  <a16:creationId xmlns:a16="http://schemas.microsoft.com/office/drawing/2014/main" id="{72A3685F-8241-45DF-80EA-BA670E9E7402}"/>
                </a:ext>
              </a:extLst>
            </p:cNvPr>
            <p:cNvSpPr/>
            <p:nvPr/>
          </p:nvSpPr>
          <p:spPr>
            <a:xfrm rot="925066">
              <a:off x="628966" y="4135125"/>
              <a:ext cx="4929160" cy="3231594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639" name="กลุ่ม 638">
              <a:extLst>
                <a:ext uri="{FF2B5EF4-FFF2-40B4-BE49-F238E27FC236}">
                  <a16:creationId xmlns:a16="http://schemas.microsoft.com/office/drawing/2014/main" id="{7C42A912-E461-44AD-A2EF-16F7BD1D2C41}"/>
                </a:ext>
              </a:extLst>
            </p:cNvPr>
            <p:cNvGrpSpPr/>
            <p:nvPr/>
          </p:nvGrpSpPr>
          <p:grpSpPr>
            <a:xfrm>
              <a:off x="4144532" y="4812865"/>
              <a:ext cx="655771" cy="877902"/>
              <a:chOff x="4110610" y="3295621"/>
              <a:chExt cx="655771" cy="877902"/>
            </a:xfrm>
          </p:grpSpPr>
          <p:grpSp>
            <p:nvGrpSpPr>
              <p:cNvPr id="640" name="กลุ่ม 639">
                <a:extLst>
                  <a:ext uri="{FF2B5EF4-FFF2-40B4-BE49-F238E27FC236}">
                    <a16:creationId xmlns:a16="http://schemas.microsoft.com/office/drawing/2014/main" id="{F6F4B6E9-23D8-4081-BF1C-3CBC92D72B51}"/>
                  </a:ext>
                </a:extLst>
              </p:cNvPr>
              <p:cNvGrpSpPr/>
              <p:nvPr/>
            </p:nvGrpSpPr>
            <p:grpSpPr>
              <a:xfrm>
                <a:off x="4110610" y="3295621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644" name="รูปแบบอิสระ: รูปร่าง 643">
                  <a:extLst>
                    <a:ext uri="{FF2B5EF4-FFF2-40B4-BE49-F238E27FC236}">
                      <a16:creationId xmlns:a16="http://schemas.microsoft.com/office/drawing/2014/main" id="{2C5F7C08-82B4-412E-BED7-314F45B7EC3A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645" name="วงรี 77">
                  <a:extLst>
                    <a:ext uri="{FF2B5EF4-FFF2-40B4-BE49-F238E27FC236}">
                      <a16:creationId xmlns:a16="http://schemas.microsoft.com/office/drawing/2014/main" id="{35205C3F-CB6E-417E-A261-8F8A92148CA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641" name="กลุ่ม 640">
                <a:extLst>
                  <a:ext uri="{FF2B5EF4-FFF2-40B4-BE49-F238E27FC236}">
                    <a16:creationId xmlns:a16="http://schemas.microsoft.com/office/drawing/2014/main" id="{671E1442-8CCC-449F-8512-631A2A1AA7D0}"/>
                  </a:ext>
                </a:extLst>
              </p:cNvPr>
              <p:cNvGrpSpPr/>
              <p:nvPr/>
            </p:nvGrpSpPr>
            <p:grpSpPr>
              <a:xfrm>
                <a:off x="4424416" y="3842493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642" name="รูปแบบอิสระ: รูปร่าง 641">
                  <a:extLst>
                    <a:ext uri="{FF2B5EF4-FFF2-40B4-BE49-F238E27FC236}">
                      <a16:creationId xmlns:a16="http://schemas.microsoft.com/office/drawing/2014/main" id="{1D758890-25DC-4BA0-A703-7B0C1D8F4A49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643" name="วงรี 77">
                  <a:extLst>
                    <a:ext uri="{FF2B5EF4-FFF2-40B4-BE49-F238E27FC236}">
                      <a16:creationId xmlns:a16="http://schemas.microsoft.com/office/drawing/2014/main" id="{455C14BE-C1BA-4B62-AB5E-8E0FAA729ABD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646" name="กลุ่ม 645">
            <a:extLst>
              <a:ext uri="{FF2B5EF4-FFF2-40B4-BE49-F238E27FC236}">
                <a16:creationId xmlns:a16="http://schemas.microsoft.com/office/drawing/2014/main" id="{893F0650-D54F-4FC2-8914-78D38B58201C}"/>
              </a:ext>
            </a:extLst>
          </p:cNvPr>
          <p:cNvGrpSpPr/>
          <p:nvPr userDrawn="1"/>
        </p:nvGrpSpPr>
        <p:grpSpPr>
          <a:xfrm rot="21044399">
            <a:off x="-75813" y="1744253"/>
            <a:ext cx="2440378" cy="1749791"/>
            <a:chOff x="-913007" y="3333847"/>
            <a:chExt cx="4957308" cy="3231594"/>
          </a:xfrm>
        </p:grpSpPr>
        <p:sp>
          <p:nvSpPr>
            <p:cNvPr id="647" name="เมฆ 45">
              <a:extLst>
                <a:ext uri="{FF2B5EF4-FFF2-40B4-BE49-F238E27FC236}">
                  <a16:creationId xmlns:a16="http://schemas.microsoft.com/office/drawing/2014/main" id="{38B4B890-D2DF-4AB0-AD78-06CCB1435349}"/>
                </a:ext>
              </a:extLst>
            </p:cNvPr>
            <p:cNvSpPr/>
            <p:nvPr/>
          </p:nvSpPr>
          <p:spPr>
            <a:xfrm rot="925066">
              <a:off x="-913007" y="3333847"/>
              <a:ext cx="4957308" cy="3231594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  <a:gd name="connsiteX0" fmla="*/ 3936 w 43503"/>
                <a:gd name="connsiteY0" fmla="*/ 14229 h 43219"/>
                <a:gd name="connsiteX1" fmla="*/ 5659 w 43503"/>
                <a:gd name="connsiteY1" fmla="*/ 6766 h 43219"/>
                <a:gd name="connsiteX2" fmla="*/ 14041 w 43503"/>
                <a:gd name="connsiteY2" fmla="*/ 5061 h 43219"/>
                <a:gd name="connsiteX3" fmla="*/ 22492 w 43503"/>
                <a:gd name="connsiteY3" fmla="*/ 3291 h 43219"/>
                <a:gd name="connsiteX4" fmla="*/ 25785 w 43503"/>
                <a:gd name="connsiteY4" fmla="*/ 59 h 43219"/>
                <a:gd name="connsiteX5" fmla="*/ 29869 w 43503"/>
                <a:gd name="connsiteY5" fmla="*/ 2340 h 43219"/>
                <a:gd name="connsiteX6" fmla="*/ 35499 w 43503"/>
                <a:gd name="connsiteY6" fmla="*/ 549 h 43219"/>
                <a:gd name="connsiteX7" fmla="*/ 38354 w 43503"/>
                <a:gd name="connsiteY7" fmla="*/ 5435 h 43219"/>
                <a:gd name="connsiteX8" fmla="*/ 42018 w 43503"/>
                <a:gd name="connsiteY8" fmla="*/ 10177 h 43219"/>
                <a:gd name="connsiteX9" fmla="*/ 41854 w 43503"/>
                <a:gd name="connsiteY9" fmla="*/ 15319 h 43219"/>
                <a:gd name="connsiteX10" fmla="*/ 43052 w 43503"/>
                <a:gd name="connsiteY10" fmla="*/ 23181 h 43219"/>
                <a:gd name="connsiteX11" fmla="*/ 35431 w 43503"/>
                <a:gd name="connsiteY11" fmla="*/ 35960 h 43219"/>
                <a:gd name="connsiteX12" fmla="*/ 28591 w 43503"/>
                <a:gd name="connsiteY12" fmla="*/ 36674 h 43219"/>
                <a:gd name="connsiteX13" fmla="*/ 23703 w 43503"/>
                <a:gd name="connsiteY13" fmla="*/ 42965 h 43219"/>
                <a:gd name="connsiteX14" fmla="*/ 16516 w 43503"/>
                <a:gd name="connsiteY14" fmla="*/ 39125 h 43219"/>
                <a:gd name="connsiteX15" fmla="*/ 5840 w 43503"/>
                <a:gd name="connsiteY15" fmla="*/ 35331 h 43219"/>
                <a:gd name="connsiteX16" fmla="*/ 1146 w 43503"/>
                <a:gd name="connsiteY16" fmla="*/ 31109 h 43219"/>
                <a:gd name="connsiteX17" fmla="*/ 2149 w 43503"/>
                <a:gd name="connsiteY17" fmla="*/ 25410 h 43219"/>
                <a:gd name="connsiteX18" fmla="*/ 31 w 43503"/>
                <a:gd name="connsiteY18" fmla="*/ 19563 h 43219"/>
                <a:gd name="connsiteX19" fmla="*/ 3899 w 43503"/>
                <a:gd name="connsiteY19" fmla="*/ 14366 h 43219"/>
                <a:gd name="connsiteX20" fmla="*/ 3936 w 43503"/>
                <a:gd name="connsiteY20" fmla="*/ 14229 h 43219"/>
                <a:gd name="connsiteX0" fmla="*/ 4729 w 43503"/>
                <a:gd name="connsiteY0" fmla="*/ 26036 h 43219"/>
                <a:gd name="connsiteX1" fmla="*/ 2196 w 43503"/>
                <a:gd name="connsiteY1" fmla="*/ 25239 h 43219"/>
                <a:gd name="connsiteX2" fmla="*/ 6964 w 43503"/>
                <a:gd name="connsiteY2" fmla="*/ 34758 h 43219"/>
                <a:gd name="connsiteX3" fmla="*/ 5856 w 43503"/>
                <a:gd name="connsiteY3" fmla="*/ 35139 h 43219"/>
                <a:gd name="connsiteX4" fmla="*/ 16514 w 43503"/>
                <a:gd name="connsiteY4" fmla="*/ 38949 h 43219"/>
                <a:gd name="connsiteX5" fmla="*/ 15846 w 43503"/>
                <a:gd name="connsiteY5" fmla="*/ 37209 h 43219"/>
                <a:gd name="connsiteX6" fmla="*/ 28863 w 43503"/>
                <a:gd name="connsiteY6" fmla="*/ 34610 h 43219"/>
                <a:gd name="connsiteX7" fmla="*/ 28596 w 43503"/>
                <a:gd name="connsiteY7" fmla="*/ 36519 h 43219"/>
                <a:gd name="connsiteX8" fmla="*/ 41834 w 43503"/>
                <a:gd name="connsiteY8" fmla="*/ 15213 h 43219"/>
                <a:gd name="connsiteX9" fmla="*/ 40386 w 43503"/>
                <a:gd name="connsiteY9" fmla="*/ 17889 h 43219"/>
                <a:gd name="connsiteX10" fmla="*/ 38360 w 43503"/>
                <a:gd name="connsiteY10" fmla="*/ 5285 h 43219"/>
                <a:gd name="connsiteX11" fmla="*/ 38436 w 43503"/>
                <a:gd name="connsiteY11" fmla="*/ 6549 h 43219"/>
                <a:gd name="connsiteX12" fmla="*/ 29114 w 43503"/>
                <a:gd name="connsiteY12" fmla="*/ 3811 h 43219"/>
                <a:gd name="connsiteX13" fmla="*/ 29856 w 43503"/>
                <a:gd name="connsiteY13" fmla="*/ 2199 h 43219"/>
                <a:gd name="connsiteX14" fmla="*/ 22177 w 43503"/>
                <a:gd name="connsiteY14" fmla="*/ 4579 h 43219"/>
                <a:gd name="connsiteX15" fmla="*/ 22536 w 43503"/>
                <a:gd name="connsiteY15" fmla="*/ 3189 h 43219"/>
                <a:gd name="connsiteX16" fmla="*/ 14036 w 43503"/>
                <a:gd name="connsiteY16" fmla="*/ 5051 h 43219"/>
                <a:gd name="connsiteX17" fmla="*/ 15336 w 43503"/>
                <a:gd name="connsiteY17" fmla="*/ 6399 h 43219"/>
                <a:gd name="connsiteX18" fmla="*/ 4163 w 43503"/>
                <a:gd name="connsiteY18" fmla="*/ 15648 h 43219"/>
                <a:gd name="connsiteX19" fmla="*/ 3936 w 43503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503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4122" y="19741"/>
                    <a:pt x="43052" y="23181"/>
                  </a:cubicBezTo>
                  <a:cubicBezTo>
                    <a:pt x="41982" y="26621"/>
                    <a:pt x="37841" y="33711"/>
                    <a:pt x="35431" y="35960"/>
                  </a:cubicBezTo>
                  <a:cubicBezTo>
                    <a:pt x="33021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503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648" name="กลุ่ม 647">
              <a:extLst>
                <a:ext uri="{FF2B5EF4-FFF2-40B4-BE49-F238E27FC236}">
                  <a16:creationId xmlns:a16="http://schemas.microsoft.com/office/drawing/2014/main" id="{3444969E-92FD-4385-BC66-71574F2F8073}"/>
                </a:ext>
              </a:extLst>
            </p:cNvPr>
            <p:cNvGrpSpPr/>
            <p:nvPr/>
          </p:nvGrpSpPr>
          <p:grpSpPr>
            <a:xfrm>
              <a:off x="150811" y="3441237"/>
              <a:ext cx="3276169" cy="724960"/>
              <a:chOff x="116889" y="1923993"/>
              <a:chExt cx="3276169" cy="724960"/>
            </a:xfrm>
          </p:grpSpPr>
          <p:grpSp>
            <p:nvGrpSpPr>
              <p:cNvPr id="649" name="กลุ่ม 648">
                <a:extLst>
                  <a:ext uri="{FF2B5EF4-FFF2-40B4-BE49-F238E27FC236}">
                    <a16:creationId xmlns:a16="http://schemas.microsoft.com/office/drawing/2014/main" id="{AE02DDFA-EFC3-48A9-A181-B6788C1B3A66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659" name="รูปแบบอิสระ: รูปร่าง 658">
                  <a:extLst>
                    <a:ext uri="{FF2B5EF4-FFF2-40B4-BE49-F238E27FC236}">
                      <a16:creationId xmlns:a16="http://schemas.microsoft.com/office/drawing/2014/main" id="{C96A4395-8C1C-407B-A5E1-288015D6113D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660" name="วงรี 77">
                  <a:extLst>
                    <a:ext uri="{FF2B5EF4-FFF2-40B4-BE49-F238E27FC236}">
                      <a16:creationId xmlns:a16="http://schemas.microsoft.com/office/drawing/2014/main" id="{1FF3FBF5-4A2A-42F3-8063-88614B98EE17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650" name="กลุ่ม 649">
                <a:extLst>
                  <a:ext uri="{FF2B5EF4-FFF2-40B4-BE49-F238E27FC236}">
                    <a16:creationId xmlns:a16="http://schemas.microsoft.com/office/drawing/2014/main" id="{85B2EB36-F298-41E7-9951-DD78C23FE024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657" name="รูปแบบอิสระ: รูปร่าง 656">
                  <a:extLst>
                    <a:ext uri="{FF2B5EF4-FFF2-40B4-BE49-F238E27FC236}">
                      <a16:creationId xmlns:a16="http://schemas.microsoft.com/office/drawing/2014/main" id="{C9B8C804-08E2-4332-A758-76FD81C3B57F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658" name="วงรี 77">
                  <a:extLst>
                    <a:ext uri="{FF2B5EF4-FFF2-40B4-BE49-F238E27FC236}">
                      <a16:creationId xmlns:a16="http://schemas.microsoft.com/office/drawing/2014/main" id="{3E63025F-107A-40B4-9F31-9084E34EAEFB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651" name="กลุ่ม 650">
                <a:extLst>
                  <a:ext uri="{FF2B5EF4-FFF2-40B4-BE49-F238E27FC236}">
                    <a16:creationId xmlns:a16="http://schemas.microsoft.com/office/drawing/2014/main" id="{8312C258-D0AA-49BE-B409-2C575ABB448A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655" name="รูปแบบอิสระ: รูปร่าง 654">
                  <a:extLst>
                    <a:ext uri="{FF2B5EF4-FFF2-40B4-BE49-F238E27FC236}">
                      <a16:creationId xmlns:a16="http://schemas.microsoft.com/office/drawing/2014/main" id="{A4827757-BCA1-42FE-8910-72C2C4ED4DEE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656" name="วงรี 77">
                  <a:extLst>
                    <a:ext uri="{FF2B5EF4-FFF2-40B4-BE49-F238E27FC236}">
                      <a16:creationId xmlns:a16="http://schemas.microsoft.com/office/drawing/2014/main" id="{02C568B5-9D33-496F-B4E4-45F70B57AA9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652" name="กลุ่ม 651">
                <a:extLst>
                  <a:ext uri="{FF2B5EF4-FFF2-40B4-BE49-F238E27FC236}">
                    <a16:creationId xmlns:a16="http://schemas.microsoft.com/office/drawing/2014/main" id="{FAD9248B-E04C-4F99-89E3-4C07145984AD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653" name="รูปแบบอิสระ: รูปร่าง 652">
                  <a:extLst>
                    <a:ext uri="{FF2B5EF4-FFF2-40B4-BE49-F238E27FC236}">
                      <a16:creationId xmlns:a16="http://schemas.microsoft.com/office/drawing/2014/main" id="{ED354D0E-B2B9-4F6B-80F1-549BB0D9BE19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654" name="วงรี 77">
                  <a:extLst>
                    <a:ext uri="{FF2B5EF4-FFF2-40B4-BE49-F238E27FC236}">
                      <a16:creationId xmlns:a16="http://schemas.microsoft.com/office/drawing/2014/main" id="{F906398F-46A7-413A-AB6B-8A99AF186ED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sp>
        <p:nvSpPr>
          <p:cNvPr id="661" name="สี่เหลี่ยมผืนผ้า 660">
            <a:extLst>
              <a:ext uri="{FF2B5EF4-FFF2-40B4-BE49-F238E27FC236}">
                <a16:creationId xmlns:a16="http://schemas.microsoft.com/office/drawing/2014/main" id="{7FCB1253-8454-41B4-AA3B-D2392F72A55C}"/>
              </a:ext>
            </a:extLst>
          </p:cNvPr>
          <p:cNvSpPr/>
          <p:nvPr userDrawn="1"/>
        </p:nvSpPr>
        <p:spPr>
          <a:xfrm>
            <a:off x="0" y="3078866"/>
            <a:ext cx="12192000" cy="3779133"/>
          </a:xfrm>
          <a:prstGeom prst="rect">
            <a:avLst/>
          </a:prstGeom>
          <a:solidFill>
            <a:srgbClr val="A06A3E"/>
          </a:solidFill>
          <a:ln w="571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662" name="รูปแบบอิสระ: รูปร่าง 661">
            <a:extLst>
              <a:ext uri="{FF2B5EF4-FFF2-40B4-BE49-F238E27FC236}">
                <a16:creationId xmlns:a16="http://schemas.microsoft.com/office/drawing/2014/main" id="{6EBB033F-842E-417C-A556-0A03F672F948}"/>
              </a:ext>
            </a:extLst>
          </p:cNvPr>
          <p:cNvSpPr/>
          <p:nvPr userDrawn="1"/>
        </p:nvSpPr>
        <p:spPr>
          <a:xfrm>
            <a:off x="748057" y="3896576"/>
            <a:ext cx="896600" cy="12098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663" name="รูปแบบอิสระ: รูปร่าง 662">
            <a:extLst>
              <a:ext uri="{FF2B5EF4-FFF2-40B4-BE49-F238E27FC236}">
                <a16:creationId xmlns:a16="http://schemas.microsoft.com/office/drawing/2014/main" id="{793C52C0-5B78-4BC0-A600-594037AE0F19}"/>
              </a:ext>
            </a:extLst>
          </p:cNvPr>
          <p:cNvSpPr/>
          <p:nvPr userDrawn="1"/>
        </p:nvSpPr>
        <p:spPr>
          <a:xfrm>
            <a:off x="1931715" y="5481135"/>
            <a:ext cx="896600" cy="12098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664" name="รูปแบบอิสระ: รูปร่าง 663">
            <a:extLst>
              <a:ext uri="{FF2B5EF4-FFF2-40B4-BE49-F238E27FC236}">
                <a16:creationId xmlns:a16="http://schemas.microsoft.com/office/drawing/2014/main" id="{097EBD6B-117C-4DAA-97E4-3B84CF86672C}"/>
              </a:ext>
            </a:extLst>
          </p:cNvPr>
          <p:cNvSpPr/>
          <p:nvPr userDrawn="1"/>
        </p:nvSpPr>
        <p:spPr>
          <a:xfrm>
            <a:off x="7045182" y="6108279"/>
            <a:ext cx="896600" cy="12098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739" name="รูปแบบอิสระ: รูปร่าง 738">
            <a:extLst>
              <a:ext uri="{FF2B5EF4-FFF2-40B4-BE49-F238E27FC236}">
                <a16:creationId xmlns:a16="http://schemas.microsoft.com/office/drawing/2014/main" id="{30325AB9-507A-47F5-A097-891E526B3426}"/>
              </a:ext>
            </a:extLst>
          </p:cNvPr>
          <p:cNvSpPr/>
          <p:nvPr userDrawn="1"/>
        </p:nvSpPr>
        <p:spPr>
          <a:xfrm>
            <a:off x="8754006" y="6100697"/>
            <a:ext cx="896600" cy="78889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grpSp>
        <p:nvGrpSpPr>
          <p:cNvPr id="817" name="กลุ่ม 816">
            <a:extLst>
              <a:ext uri="{FF2B5EF4-FFF2-40B4-BE49-F238E27FC236}">
                <a16:creationId xmlns:a16="http://schemas.microsoft.com/office/drawing/2014/main" id="{1AC148BF-D561-411E-99E6-7718AA83EA4C}"/>
              </a:ext>
            </a:extLst>
          </p:cNvPr>
          <p:cNvGrpSpPr/>
          <p:nvPr userDrawn="1"/>
        </p:nvGrpSpPr>
        <p:grpSpPr>
          <a:xfrm>
            <a:off x="-450544" y="5509355"/>
            <a:ext cx="3873230" cy="2548956"/>
            <a:chOff x="-912501" y="3330446"/>
            <a:chExt cx="4929161" cy="3231594"/>
          </a:xfrm>
        </p:grpSpPr>
        <p:sp>
          <p:nvSpPr>
            <p:cNvPr id="818" name="เมฆ 45">
              <a:extLst>
                <a:ext uri="{FF2B5EF4-FFF2-40B4-BE49-F238E27FC236}">
                  <a16:creationId xmlns:a16="http://schemas.microsoft.com/office/drawing/2014/main" id="{301CCD55-EF31-43FB-854E-D84680FF55CC}"/>
                </a:ext>
              </a:extLst>
            </p:cNvPr>
            <p:cNvSpPr/>
            <p:nvPr/>
          </p:nvSpPr>
          <p:spPr>
            <a:xfrm rot="925066">
              <a:off x="-912501" y="3330446"/>
              <a:ext cx="4929161" cy="3231594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819" name="กลุ่ม 818">
              <a:extLst>
                <a:ext uri="{FF2B5EF4-FFF2-40B4-BE49-F238E27FC236}">
                  <a16:creationId xmlns:a16="http://schemas.microsoft.com/office/drawing/2014/main" id="{D26ED92D-B352-41BC-B825-BB5244E7AEDB}"/>
                </a:ext>
              </a:extLst>
            </p:cNvPr>
            <p:cNvGrpSpPr/>
            <p:nvPr/>
          </p:nvGrpSpPr>
          <p:grpSpPr>
            <a:xfrm>
              <a:off x="150811" y="3441237"/>
              <a:ext cx="3276169" cy="724960"/>
              <a:chOff x="116889" y="1923993"/>
              <a:chExt cx="3276169" cy="724960"/>
            </a:xfrm>
          </p:grpSpPr>
          <p:grpSp>
            <p:nvGrpSpPr>
              <p:cNvPr id="820" name="กลุ่ม 819">
                <a:extLst>
                  <a:ext uri="{FF2B5EF4-FFF2-40B4-BE49-F238E27FC236}">
                    <a16:creationId xmlns:a16="http://schemas.microsoft.com/office/drawing/2014/main" id="{255C26B5-5CED-436E-84FB-67813F5B6CAA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830" name="รูปแบบอิสระ: รูปร่าง 829">
                  <a:extLst>
                    <a:ext uri="{FF2B5EF4-FFF2-40B4-BE49-F238E27FC236}">
                      <a16:creationId xmlns:a16="http://schemas.microsoft.com/office/drawing/2014/main" id="{A4FDADAA-81A7-45F3-9745-1460A477CC0F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31" name="วงรี 77">
                  <a:extLst>
                    <a:ext uri="{FF2B5EF4-FFF2-40B4-BE49-F238E27FC236}">
                      <a16:creationId xmlns:a16="http://schemas.microsoft.com/office/drawing/2014/main" id="{CF402B8B-F5BE-4418-BD6C-F0E46CFC75E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821" name="กลุ่ม 820">
                <a:extLst>
                  <a:ext uri="{FF2B5EF4-FFF2-40B4-BE49-F238E27FC236}">
                    <a16:creationId xmlns:a16="http://schemas.microsoft.com/office/drawing/2014/main" id="{3634FAF3-E163-4FF2-8B8A-64D6247F69C1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828" name="รูปแบบอิสระ: รูปร่าง 827">
                  <a:extLst>
                    <a:ext uri="{FF2B5EF4-FFF2-40B4-BE49-F238E27FC236}">
                      <a16:creationId xmlns:a16="http://schemas.microsoft.com/office/drawing/2014/main" id="{9DBCE623-ABCF-4619-A77A-322BED1D5EDE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29" name="วงรี 77">
                  <a:extLst>
                    <a:ext uri="{FF2B5EF4-FFF2-40B4-BE49-F238E27FC236}">
                      <a16:creationId xmlns:a16="http://schemas.microsoft.com/office/drawing/2014/main" id="{80C228E0-14BA-4914-9B33-764ECCE85C51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822" name="กลุ่ม 821">
                <a:extLst>
                  <a:ext uri="{FF2B5EF4-FFF2-40B4-BE49-F238E27FC236}">
                    <a16:creationId xmlns:a16="http://schemas.microsoft.com/office/drawing/2014/main" id="{547E2135-7299-472D-877F-65CAC0F75DAE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826" name="รูปแบบอิสระ: รูปร่าง 825">
                  <a:extLst>
                    <a:ext uri="{FF2B5EF4-FFF2-40B4-BE49-F238E27FC236}">
                      <a16:creationId xmlns:a16="http://schemas.microsoft.com/office/drawing/2014/main" id="{5B2563F0-1E7B-4125-B6AA-2ADE30A2C68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27" name="วงรี 77">
                  <a:extLst>
                    <a:ext uri="{FF2B5EF4-FFF2-40B4-BE49-F238E27FC236}">
                      <a16:creationId xmlns:a16="http://schemas.microsoft.com/office/drawing/2014/main" id="{E3C7AC54-3541-4286-B975-E826A6519EA5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823" name="กลุ่ม 822">
                <a:extLst>
                  <a:ext uri="{FF2B5EF4-FFF2-40B4-BE49-F238E27FC236}">
                    <a16:creationId xmlns:a16="http://schemas.microsoft.com/office/drawing/2014/main" id="{39D12B93-4A31-4D2C-B1BD-1C6908AADF7B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824" name="รูปแบบอิสระ: รูปร่าง 823">
                  <a:extLst>
                    <a:ext uri="{FF2B5EF4-FFF2-40B4-BE49-F238E27FC236}">
                      <a16:creationId xmlns:a16="http://schemas.microsoft.com/office/drawing/2014/main" id="{9C14A0BD-755D-4F6C-8A96-2E57927FCB1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25" name="วงรี 77">
                  <a:extLst>
                    <a:ext uri="{FF2B5EF4-FFF2-40B4-BE49-F238E27FC236}">
                      <a16:creationId xmlns:a16="http://schemas.microsoft.com/office/drawing/2014/main" id="{47F4110E-28F7-48C8-89B5-7F4909295A24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209" name="กลุ่ม 208">
            <a:extLst>
              <a:ext uri="{FF2B5EF4-FFF2-40B4-BE49-F238E27FC236}">
                <a16:creationId xmlns:a16="http://schemas.microsoft.com/office/drawing/2014/main" id="{42884456-96E0-409F-A5BE-40A7BFFE069B}"/>
              </a:ext>
            </a:extLst>
          </p:cNvPr>
          <p:cNvGrpSpPr/>
          <p:nvPr userDrawn="1"/>
        </p:nvGrpSpPr>
        <p:grpSpPr>
          <a:xfrm rot="18883733">
            <a:off x="1736338" y="2094058"/>
            <a:ext cx="2564279" cy="2667542"/>
            <a:chOff x="3843071" y="2015305"/>
            <a:chExt cx="3099471" cy="3214427"/>
          </a:xfrm>
        </p:grpSpPr>
        <p:sp>
          <p:nvSpPr>
            <p:cNvPr id="210" name="รูปแบบอิสระ: รูปร่าง 209">
              <a:extLst>
                <a:ext uri="{FF2B5EF4-FFF2-40B4-BE49-F238E27FC236}">
                  <a16:creationId xmlns:a16="http://schemas.microsoft.com/office/drawing/2014/main" id="{01DEAC55-0068-45B2-BC4A-C22350B6A3EA}"/>
                </a:ext>
              </a:extLst>
            </p:cNvPr>
            <p:cNvSpPr/>
            <p:nvPr/>
          </p:nvSpPr>
          <p:spPr>
            <a:xfrm>
              <a:off x="6057187" y="3417148"/>
              <a:ext cx="885355" cy="1665384"/>
            </a:xfrm>
            <a:custGeom>
              <a:avLst/>
              <a:gdLst>
                <a:gd name="connsiteX0" fmla="*/ 57979 w 887766"/>
                <a:gd name="connsiteY0" fmla="*/ 1518638 h 1664900"/>
                <a:gd name="connsiteX1" fmla="*/ 403419 w 887766"/>
                <a:gd name="connsiteY1" fmla="*/ 1213838 h 1664900"/>
                <a:gd name="connsiteX2" fmla="*/ 494859 w 887766"/>
                <a:gd name="connsiteY2" fmla="*/ 614398 h 1664900"/>
                <a:gd name="connsiteX3" fmla="*/ 454219 w 887766"/>
                <a:gd name="connsiteY3" fmla="*/ 157198 h 1664900"/>
                <a:gd name="connsiteX4" fmla="*/ 779339 w 887766"/>
                <a:gd name="connsiteY4" fmla="*/ 14958 h 1664900"/>
                <a:gd name="connsiteX5" fmla="*/ 880939 w 887766"/>
                <a:gd name="connsiteY5" fmla="*/ 472158 h 1664900"/>
                <a:gd name="connsiteX6" fmla="*/ 616779 w 887766"/>
                <a:gd name="connsiteY6" fmla="*/ 1213838 h 1664900"/>
                <a:gd name="connsiteX7" fmla="*/ 57979 w 887766"/>
                <a:gd name="connsiteY7" fmla="*/ 1650718 h 1664900"/>
                <a:gd name="connsiteX8" fmla="*/ 57979 w 887766"/>
                <a:gd name="connsiteY8" fmla="*/ 1518638 h 1664900"/>
                <a:gd name="connsiteX0" fmla="*/ 55568 w 885355"/>
                <a:gd name="connsiteY0" fmla="*/ 1518638 h 1665384"/>
                <a:gd name="connsiteX1" fmla="*/ 355805 w 885355"/>
                <a:gd name="connsiteY1" fmla="*/ 1179236 h 1665384"/>
                <a:gd name="connsiteX2" fmla="*/ 492448 w 885355"/>
                <a:gd name="connsiteY2" fmla="*/ 614398 h 1665384"/>
                <a:gd name="connsiteX3" fmla="*/ 451808 w 885355"/>
                <a:gd name="connsiteY3" fmla="*/ 157198 h 1665384"/>
                <a:gd name="connsiteX4" fmla="*/ 776928 w 885355"/>
                <a:gd name="connsiteY4" fmla="*/ 14958 h 1665384"/>
                <a:gd name="connsiteX5" fmla="*/ 878528 w 885355"/>
                <a:gd name="connsiteY5" fmla="*/ 472158 h 1665384"/>
                <a:gd name="connsiteX6" fmla="*/ 614368 w 885355"/>
                <a:gd name="connsiteY6" fmla="*/ 1213838 h 1665384"/>
                <a:gd name="connsiteX7" fmla="*/ 55568 w 885355"/>
                <a:gd name="connsiteY7" fmla="*/ 1650718 h 1665384"/>
                <a:gd name="connsiteX8" fmla="*/ 55568 w 885355"/>
                <a:gd name="connsiteY8" fmla="*/ 1518638 h 166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5355" h="1665384">
                  <a:moveTo>
                    <a:pt x="55568" y="1518638"/>
                  </a:moveTo>
                  <a:cubicBezTo>
                    <a:pt x="105608" y="1440058"/>
                    <a:pt x="282992" y="1329943"/>
                    <a:pt x="355805" y="1179236"/>
                  </a:cubicBezTo>
                  <a:cubicBezTo>
                    <a:pt x="428618" y="1028529"/>
                    <a:pt x="476448" y="784738"/>
                    <a:pt x="492448" y="614398"/>
                  </a:cubicBezTo>
                  <a:cubicBezTo>
                    <a:pt x="508448" y="444058"/>
                    <a:pt x="404395" y="257105"/>
                    <a:pt x="451808" y="157198"/>
                  </a:cubicBezTo>
                  <a:cubicBezTo>
                    <a:pt x="499221" y="57291"/>
                    <a:pt x="705808" y="-37535"/>
                    <a:pt x="776928" y="14958"/>
                  </a:cubicBezTo>
                  <a:cubicBezTo>
                    <a:pt x="848048" y="67451"/>
                    <a:pt x="905621" y="272345"/>
                    <a:pt x="878528" y="472158"/>
                  </a:cubicBezTo>
                  <a:cubicBezTo>
                    <a:pt x="851435" y="671971"/>
                    <a:pt x="751528" y="1017411"/>
                    <a:pt x="614368" y="1213838"/>
                  </a:cubicBezTo>
                  <a:cubicBezTo>
                    <a:pt x="477208" y="1410265"/>
                    <a:pt x="150395" y="1596531"/>
                    <a:pt x="55568" y="1650718"/>
                  </a:cubicBezTo>
                  <a:cubicBezTo>
                    <a:pt x="-39259" y="1704905"/>
                    <a:pt x="5528" y="1597218"/>
                    <a:pt x="55568" y="151863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tx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211" name="กลุ่ม 210">
              <a:extLst>
                <a:ext uri="{FF2B5EF4-FFF2-40B4-BE49-F238E27FC236}">
                  <a16:creationId xmlns:a16="http://schemas.microsoft.com/office/drawing/2014/main" id="{5955A256-5EDA-4958-B2B8-A44A4862FC0C}"/>
                </a:ext>
              </a:extLst>
            </p:cNvPr>
            <p:cNvGrpSpPr/>
            <p:nvPr/>
          </p:nvGrpSpPr>
          <p:grpSpPr>
            <a:xfrm>
              <a:off x="3843071" y="2015305"/>
              <a:ext cx="2407177" cy="3214427"/>
              <a:chOff x="3843071" y="2015305"/>
              <a:chExt cx="2407177" cy="3214427"/>
            </a:xfrm>
          </p:grpSpPr>
          <p:grpSp>
            <p:nvGrpSpPr>
              <p:cNvPr id="216" name="กลุ่ม 215">
                <a:extLst>
                  <a:ext uri="{FF2B5EF4-FFF2-40B4-BE49-F238E27FC236}">
                    <a16:creationId xmlns:a16="http://schemas.microsoft.com/office/drawing/2014/main" id="{6E739C2C-9C56-4F22-8D79-E2A522BBC85D}"/>
                  </a:ext>
                </a:extLst>
              </p:cNvPr>
              <p:cNvGrpSpPr/>
              <p:nvPr/>
            </p:nvGrpSpPr>
            <p:grpSpPr>
              <a:xfrm>
                <a:off x="3843071" y="2015305"/>
                <a:ext cx="2407177" cy="3214427"/>
                <a:chOff x="6997471" y="2147161"/>
                <a:chExt cx="2663841" cy="3692953"/>
              </a:xfrm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19" name="รูปแบบอิสระ: รูปร่าง 218">
                  <a:extLst>
                    <a:ext uri="{FF2B5EF4-FFF2-40B4-BE49-F238E27FC236}">
                      <a16:creationId xmlns:a16="http://schemas.microsoft.com/office/drawing/2014/main" id="{FC06A9DF-CDFF-41BE-88D8-2F201D8B5B5C}"/>
                    </a:ext>
                  </a:extLst>
                </p:cNvPr>
                <p:cNvSpPr/>
                <p:nvPr/>
              </p:nvSpPr>
              <p:spPr>
                <a:xfrm>
                  <a:off x="6997471" y="2147161"/>
                  <a:ext cx="2663841" cy="3692953"/>
                </a:xfrm>
                <a:custGeom>
                  <a:avLst/>
                  <a:gdLst>
                    <a:gd name="connsiteX0" fmla="*/ 55229 w 606091"/>
                    <a:gd name="connsiteY0" fmla="*/ 691793 h 823633"/>
                    <a:gd name="connsiteX1" fmla="*/ 111109 w 606091"/>
                    <a:gd name="connsiteY1" fmla="*/ 216813 h 823633"/>
                    <a:gd name="connsiteX2" fmla="*/ 78089 w 606091"/>
                    <a:gd name="connsiteY2" fmla="*/ 23773 h 823633"/>
                    <a:gd name="connsiteX3" fmla="*/ 217789 w 606091"/>
                    <a:gd name="connsiteY3" fmla="*/ 74573 h 823633"/>
                    <a:gd name="connsiteX4" fmla="*/ 255889 w 606091"/>
                    <a:gd name="connsiteY4" fmla="*/ 56793 h 823633"/>
                    <a:gd name="connsiteX5" fmla="*/ 360029 w 606091"/>
                    <a:gd name="connsiteY5" fmla="*/ 49173 h 823633"/>
                    <a:gd name="connsiteX6" fmla="*/ 451469 w 606091"/>
                    <a:gd name="connsiteY6" fmla="*/ 69493 h 823633"/>
                    <a:gd name="connsiteX7" fmla="*/ 563229 w 606091"/>
                    <a:gd name="connsiteY7" fmla="*/ 3453 h 823633"/>
                    <a:gd name="connsiteX8" fmla="*/ 537829 w 606091"/>
                    <a:gd name="connsiteY8" fmla="*/ 193953 h 823633"/>
                    <a:gd name="connsiteX9" fmla="*/ 593709 w 606091"/>
                    <a:gd name="connsiteY9" fmla="*/ 681633 h 823633"/>
                    <a:gd name="connsiteX10" fmla="*/ 588629 w 606091"/>
                    <a:gd name="connsiteY10" fmla="*/ 803553 h 823633"/>
                    <a:gd name="connsiteX11" fmla="*/ 410829 w 606091"/>
                    <a:gd name="connsiteY11" fmla="*/ 821333 h 823633"/>
                    <a:gd name="connsiteX12" fmla="*/ 22209 w 606091"/>
                    <a:gd name="connsiteY12" fmla="*/ 808633 h 823633"/>
                    <a:gd name="connsiteX13" fmla="*/ 55229 w 606091"/>
                    <a:gd name="connsiteY13" fmla="*/ 691793 h 823633"/>
                    <a:gd name="connsiteX0" fmla="*/ 55229 w 606091"/>
                    <a:gd name="connsiteY0" fmla="*/ 691793 h 823633"/>
                    <a:gd name="connsiteX1" fmla="*/ 111109 w 606091"/>
                    <a:gd name="connsiteY1" fmla="*/ 216813 h 823633"/>
                    <a:gd name="connsiteX2" fmla="*/ 78089 w 606091"/>
                    <a:gd name="connsiteY2" fmla="*/ 23773 h 823633"/>
                    <a:gd name="connsiteX3" fmla="*/ 217789 w 606091"/>
                    <a:gd name="connsiteY3" fmla="*/ 74573 h 823633"/>
                    <a:gd name="connsiteX4" fmla="*/ 263509 w 606091"/>
                    <a:gd name="connsiteY4" fmla="*/ 60603 h 823633"/>
                    <a:gd name="connsiteX5" fmla="*/ 360029 w 606091"/>
                    <a:gd name="connsiteY5" fmla="*/ 49173 h 823633"/>
                    <a:gd name="connsiteX6" fmla="*/ 451469 w 606091"/>
                    <a:gd name="connsiteY6" fmla="*/ 69493 h 823633"/>
                    <a:gd name="connsiteX7" fmla="*/ 563229 w 606091"/>
                    <a:gd name="connsiteY7" fmla="*/ 3453 h 823633"/>
                    <a:gd name="connsiteX8" fmla="*/ 537829 w 606091"/>
                    <a:gd name="connsiteY8" fmla="*/ 193953 h 823633"/>
                    <a:gd name="connsiteX9" fmla="*/ 593709 w 606091"/>
                    <a:gd name="connsiteY9" fmla="*/ 681633 h 823633"/>
                    <a:gd name="connsiteX10" fmla="*/ 588629 w 606091"/>
                    <a:gd name="connsiteY10" fmla="*/ 803553 h 823633"/>
                    <a:gd name="connsiteX11" fmla="*/ 410829 w 606091"/>
                    <a:gd name="connsiteY11" fmla="*/ 821333 h 823633"/>
                    <a:gd name="connsiteX12" fmla="*/ 22209 w 606091"/>
                    <a:gd name="connsiteY12" fmla="*/ 808633 h 823633"/>
                    <a:gd name="connsiteX13" fmla="*/ 55229 w 606091"/>
                    <a:gd name="connsiteY13" fmla="*/ 691793 h 823633"/>
                    <a:gd name="connsiteX0" fmla="*/ 19655 w 570517"/>
                    <a:gd name="connsiteY0" fmla="*/ 691793 h 826605"/>
                    <a:gd name="connsiteX1" fmla="*/ 75535 w 570517"/>
                    <a:gd name="connsiteY1" fmla="*/ 216813 h 826605"/>
                    <a:gd name="connsiteX2" fmla="*/ 42515 w 570517"/>
                    <a:gd name="connsiteY2" fmla="*/ 23773 h 826605"/>
                    <a:gd name="connsiteX3" fmla="*/ 182215 w 570517"/>
                    <a:gd name="connsiteY3" fmla="*/ 74573 h 826605"/>
                    <a:gd name="connsiteX4" fmla="*/ 227935 w 570517"/>
                    <a:gd name="connsiteY4" fmla="*/ 60603 h 826605"/>
                    <a:gd name="connsiteX5" fmla="*/ 324455 w 570517"/>
                    <a:gd name="connsiteY5" fmla="*/ 49173 h 826605"/>
                    <a:gd name="connsiteX6" fmla="*/ 415895 w 570517"/>
                    <a:gd name="connsiteY6" fmla="*/ 69493 h 826605"/>
                    <a:gd name="connsiteX7" fmla="*/ 527655 w 570517"/>
                    <a:gd name="connsiteY7" fmla="*/ 3453 h 826605"/>
                    <a:gd name="connsiteX8" fmla="*/ 502255 w 570517"/>
                    <a:gd name="connsiteY8" fmla="*/ 193953 h 826605"/>
                    <a:gd name="connsiteX9" fmla="*/ 558135 w 570517"/>
                    <a:gd name="connsiteY9" fmla="*/ 681633 h 826605"/>
                    <a:gd name="connsiteX10" fmla="*/ 553055 w 570517"/>
                    <a:gd name="connsiteY10" fmla="*/ 803553 h 826605"/>
                    <a:gd name="connsiteX11" fmla="*/ 375255 w 570517"/>
                    <a:gd name="connsiteY11" fmla="*/ 821333 h 826605"/>
                    <a:gd name="connsiteX12" fmla="*/ 32355 w 570517"/>
                    <a:gd name="connsiteY12" fmla="*/ 814348 h 826605"/>
                    <a:gd name="connsiteX13" fmla="*/ 19655 w 570517"/>
                    <a:gd name="connsiteY13" fmla="*/ 691793 h 826605"/>
                    <a:gd name="connsiteX0" fmla="*/ 27872 w 578734"/>
                    <a:gd name="connsiteY0" fmla="*/ 691793 h 821583"/>
                    <a:gd name="connsiteX1" fmla="*/ 83752 w 578734"/>
                    <a:gd name="connsiteY1" fmla="*/ 216813 h 821583"/>
                    <a:gd name="connsiteX2" fmla="*/ 50732 w 578734"/>
                    <a:gd name="connsiteY2" fmla="*/ 23773 h 821583"/>
                    <a:gd name="connsiteX3" fmla="*/ 190432 w 578734"/>
                    <a:gd name="connsiteY3" fmla="*/ 74573 h 821583"/>
                    <a:gd name="connsiteX4" fmla="*/ 236152 w 578734"/>
                    <a:gd name="connsiteY4" fmla="*/ 60603 h 821583"/>
                    <a:gd name="connsiteX5" fmla="*/ 332672 w 578734"/>
                    <a:gd name="connsiteY5" fmla="*/ 49173 h 821583"/>
                    <a:gd name="connsiteX6" fmla="*/ 424112 w 578734"/>
                    <a:gd name="connsiteY6" fmla="*/ 69493 h 821583"/>
                    <a:gd name="connsiteX7" fmla="*/ 535872 w 578734"/>
                    <a:gd name="connsiteY7" fmla="*/ 3453 h 821583"/>
                    <a:gd name="connsiteX8" fmla="*/ 510472 w 578734"/>
                    <a:gd name="connsiteY8" fmla="*/ 193953 h 821583"/>
                    <a:gd name="connsiteX9" fmla="*/ 566352 w 578734"/>
                    <a:gd name="connsiteY9" fmla="*/ 681633 h 821583"/>
                    <a:gd name="connsiteX10" fmla="*/ 561272 w 578734"/>
                    <a:gd name="connsiteY10" fmla="*/ 803553 h 821583"/>
                    <a:gd name="connsiteX11" fmla="*/ 383472 w 578734"/>
                    <a:gd name="connsiteY11" fmla="*/ 821333 h 821583"/>
                    <a:gd name="connsiteX12" fmla="*/ 40572 w 578734"/>
                    <a:gd name="connsiteY12" fmla="*/ 814348 h 821583"/>
                    <a:gd name="connsiteX13" fmla="*/ 27872 w 578734"/>
                    <a:gd name="connsiteY13" fmla="*/ 691793 h 821583"/>
                    <a:gd name="connsiteX0" fmla="*/ 11104 w 579111"/>
                    <a:gd name="connsiteY0" fmla="*/ 701318 h 825770"/>
                    <a:gd name="connsiteX1" fmla="*/ 84129 w 579111"/>
                    <a:gd name="connsiteY1" fmla="*/ 216813 h 825770"/>
                    <a:gd name="connsiteX2" fmla="*/ 51109 w 579111"/>
                    <a:gd name="connsiteY2" fmla="*/ 23773 h 825770"/>
                    <a:gd name="connsiteX3" fmla="*/ 190809 w 579111"/>
                    <a:gd name="connsiteY3" fmla="*/ 74573 h 825770"/>
                    <a:gd name="connsiteX4" fmla="*/ 236529 w 579111"/>
                    <a:gd name="connsiteY4" fmla="*/ 60603 h 825770"/>
                    <a:gd name="connsiteX5" fmla="*/ 333049 w 579111"/>
                    <a:gd name="connsiteY5" fmla="*/ 49173 h 825770"/>
                    <a:gd name="connsiteX6" fmla="*/ 424489 w 579111"/>
                    <a:gd name="connsiteY6" fmla="*/ 69493 h 825770"/>
                    <a:gd name="connsiteX7" fmla="*/ 536249 w 579111"/>
                    <a:gd name="connsiteY7" fmla="*/ 3453 h 825770"/>
                    <a:gd name="connsiteX8" fmla="*/ 510849 w 579111"/>
                    <a:gd name="connsiteY8" fmla="*/ 193953 h 825770"/>
                    <a:gd name="connsiteX9" fmla="*/ 566729 w 579111"/>
                    <a:gd name="connsiteY9" fmla="*/ 681633 h 825770"/>
                    <a:gd name="connsiteX10" fmla="*/ 561649 w 579111"/>
                    <a:gd name="connsiteY10" fmla="*/ 803553 h 825770"/>
                    <a:gd name="connsiteX11" fmla="*/ 383849 w 579111"/>
                    <a:gd name="connsiteY11" fmla="*/ 821333 h 825770"/>
                    <a:gd name="connsiteX12" fmla="*/ 40949 w 579111"/>
                    <a:gd name="connsiteY12" fmla="*/ 814348 h 825770"/>
                    <a:gd name="connsiteX13" fmla="*/ 11104 w 579111"/>
                    <a:gd name="connsiteY13" fmla="*/ 701318 h 825770"/>
                    <a:gd name="connsiteX0" fmla="*/ 12598 w 580605"/>
                    <a:gd name="connsiteY0" fmla="*/ 701318 h 825770"/>
                    <a:gd name="connsiteX1" fmla="*/ 85623 w 580605"/>
                    <a:gd name="connsiteY1" fmla="*/ 216813 h 825770"/>
                    <a:gd name="connsiteX2" fmla="*/ 52603 w 580605"/>
                    <a:gd name="connsiteY2" fmla="*/ 23773 h 825770"/>
                    <a:gd name="connsiteX3" fmla="*/ 192303 w 580605"/>
                    <a:gd name="connsiteY3" fmla="*/ 74573 h 825770"/>
                    <a:gd name="connsiteX4" fmla="*/ 238023 w 580605"/>
                    <a:gd name="connsiteY4" fmla="*/ 60603 h 825770"/>
                    <a:gd name="connsiteX5" fmla="*/ 334543 w 580605"/>
                    <a:gd name="connsiteY5" fmla="*/ 49173 h 825770"/>
                    <a:gd name="connsiteX6" fmla="*/ 425983 w 580605"/>
                    <a:gd name="connsiteY6" fmla="*/ 69493 h 825770"/>
                    <a:gd name="connsiteX7" fmla="*/ 537743 w 580605"/>
                    <a:gd name="connsiteY7" fmla="*/ 3453 h 825770"/>
                    <a:gd name="connsiteX8" fmla="*/ 512343 w 580605"/>
                    <a:gd name="connsiteY8" fmla="*/ 193953 h 825770"/>
                    <a:gd name="connsiteX9" fmla="*/ 568223 w 580605"/>
                    <a:gd name="connsiteY9" fmla="*/ 681633 h 825770"/>
                    <a:gd name="connsiteX10" fmla="*/ 563143 w 580605"/>
                    <a:gd name="connsiteY10" fmla="*/ 803553 h 825770"/>
                    <a:gd name="connsiteX11" fmla="*/ 385343 w 580605"/>
                    <a:gd name="connsiteY11" fmla="*/ 821333 h 825770"/>
                    <a:gd name="connsiteX12" fmla="*/ 42443 w 580605"/>
                    <a:gd name="connsiteY12" fmla="*/ 814348 h 825770"/>
                    <a:gd name="connsiteX13" fmla="*/ 12598 w 580605"/>
                    <a:gd name="connsiteY13" fmla="*/ 701318 h 825770"/>
                    <a:gd name="connsiteX0" fmla="*/ 12598 w 585924"/>
                    <a:gd name="connsiteY0" fmla="*/ 701318 h 825770"/>
                    <a:gd name="connsiteX1" fmla="*/ 85623 w 585924"/>
                    <a:gd name="connsiteY1" fmla="*/ 216813 h 825770"/>
                    <a:gd name="connsiteX2" fmla="*/ 52603 w 585924"/>
                    <a:gd name="connsiteY2" fmla="*/ 23773 h 825770"/>
                    <a:gd name="connsiteX3" fmla="*/ 192303 w 585924"/>
                    <a:gd name="connsiteY3" fmla="*/ 74573 h 825770"/>
                    <a:gd name="connsiteX4" fmla="*/ 238023 w 585924"/>
                    <a:gd name="connsiteY4" fmla="*/ 60603 h 825770"/>
                    <a:gd name="connsiteX5" fmla="*/ 334543 w 585924"/>
                    <a:gd name="connsiteY5" fmla="*/ 49173 h 825770"/>
                    <a:gd name="connsiteX6" fmla="*/ 425983 w 585924"/>
                    <a:gd name="connsiteY6" fmla="*/ 69493 h 825770"/>
                    <a:gd name="connsiteX7" fmla="*/ 537743 w 585924"/>
                    <a:gd name="connsiteY7" fmla="*/ 3453 h 825770"/>
                    <a:gd name="connsiteX8" fmla="*/ 512343 w 585924"/>
                    <a:gd name="connsiteY8" fmla="*/ 193953 h 825770"/>
                    <a:gd name="connsiteX9" fmla="*/ 568223 w 585924"/>
                    <a:gd name="connsiteY9" fmla="*/ 681633 h 825770"/>
                    <a:gd name="connsiteX10" fmla="*/ 570763 w 585924"/>
                    <a:gd name="connsiteY10" fmla="*/ 809268 h 825770"/>
                    <a:gd name="connsiteX11" fmla="*/ 385343 w 585924"/>
                    <a:gd name="connsiteY11" fmla="*/ 821333 h 825770"/>
                    <a:gd name="connsiteX12" fmla="*/ 42443 w 585924"/>
                    <a:gd name="connsiteY12" fmla="*/ 814348 h 825770"/>
                    <a:gd name="connsiteX13" fmla="*/ 12598 w 585924"/>
                    <a:gd name="connsiteY13" fmla="*/ 701318 h 825770"/>
                    <a:gd name="connsiteX0" fmla="*/ 12710 w 585897"/>
                    <a:gd name="connsiteY0" fmla="*/ 701318 h 830313"/>
                    <a:gd name="connsiteX1" fmla="*/ 85735 w 585897"/>
                    <a:gd name="connsiteY1" fmla="*/ 216813 h 830313"/>
                    <a:gd name="connsiteX2" fmla="*/ 52715 w 585897"/>
                    <a:gd name="connsiteY2" fmla="*/ 23773 h 830313"/>
                    <a:gd name="connsiteX3" fmla="*/ 192415 w 585897"/>
                    <a:gd name="connsiteY3" fmla="*/ 74573 h 830313"/>
                    <a:gd name="connsiteX4" fmla="*/ 238135 w 585897"/>
                    <a:gd name="connsiteY4" fmla="*/ 60603 h 830313"/>
                    <a:gd name="connsiteX5" fmla="*/ 334655 w 585897"/>
                    <a:gd name="connsiteY5" fmla="*/ 49173 h 830313"/>
                    <a:gd name="connsiteX6" fmla="*/ 426095 w 585897"/>
                    <a:gd name="connsiteY6" fmla="*/ 69493 h 830313"/>
                    <a:gd name="connsiteX7" fmla="*/ 537855 w 585897"/>
                    <a:gd name="connsiteY7" fmla="*/ 3453 h 830313"/>
                    <a:gd name="connsiteX8" fmla="*/ 512455 w 585897"/>
                    <a:gd name="connsiteY8" fmla="*/ 193953 h 830313"/>
                    <a:gd name="connsiteX9" fmla="*/ 568335 w 585897"/>
                    <a:gd name="connsiteY9" fmla="*/ 681633 h 830313"/>
                    <a:gd name="connsiteX10" fmla="*/ 570875 w 585897"/>
                    <a:gd name="connsiteY10" fmla="*/ 809268 h 830313"/>
                    <a:gd name="connsiteX11" fmla="*/ 387360 w 585897"/>
                    <a:gd name="connsiteY11" fmla="*/ 828953 h 830313"/>
                    <a:gd name="connsiteX12" fmla="*/ 42555 w 585897"/>
                    <a:gd name="connsiteY12" fmla="*/ 814348 h 830313"/>
                    <a:gd name="connsiteX13" fmla="*/ 12710 w 585897"/>
                    <a:gd name="connsiteY13" fmla="*/ 701318 h 830313"/>
                    <a:gd name="connsiteX0" fmla="*/ 12710 w 591041"/>
                    <a:gd name="connsiteY0" fmla="*/ 701318 h 830313"/>
                    <a:gd name="connsiteX1" fmla="*/ 85735 w 591041"/>
                    <a:gd name="connsiteY1" fmla="*/ 216813 h 830313"/>
                    <a:gd name="connsiteX2" fmla="*/ 52715 w 591041"/>
                    <a:gd name="connsiteY2" fmla="*/ 23773 h 830313"/>
                    <a:gd name="connsiteX3" fmla="*/ 192415 w 591041"/>
                    <a:gd name="connsiteY3" fmla="*/ 74573 h 830313"/>
                    <a:gd name="connsiteX4" fmla="*/ 238135 w 591041"/>
                    <a:gd name="connsiteY4" fmla="*/ 60603 h 830313"/>
                    <a:gd name="connsiteX5" fmla="*/ 334655 w 591041"/>
                    <a:gd name="connsiteY5" fmla="*/ 49173 h 830313"/>
                    <a:gd name="connsiteX6" fmla="*/ 426095 w 591041"/>
                    <a:gd name="connsiteY6" fmla="*/ 69493 h 830313"/>
                    <a:gd name="connsiteX7" fmla="*/ 537855 w 591041"/>
                    <a:gd name="connsiteY7" fmla="*/ 3453 h 830313"/>
                    <a:gd name="connsiteX8" fmla="*/ 512455 w 591041"/>
                    <a:gd name="connsiteY8" fmla="*/ 193953 h 830313"/>
                    <a:gd name="connsiteX9" fmla="*/ 579765 w 591041"/>
                    <a:gd name="connsiteY9" fmla="*/ 681633 h 830313"/>
                    <a:gd name="connsiteX10" fmla="*/ 570875 w 591041"/>
                    <a:gd name="connsiteY10" fmla="*/ 809268 h 830313"/>
                    <a:gd name="connsiteX11" fmla="*/ 387360 w 591041"/>
                    <a:gd name="connsiteY11" fmla="*/ 828953 h 830313"/>
                    <a:gd name="connsiteX12" fmla="*/ 42555 w 591041"/>
                    <a:gd name="connsiteY12" fmla="*/ 814348 h 830313"/>
                    <a:gd name="connsiteX13" fmla="*/ 12710 w 591041"/>
                    <a:gd name="connsiteY13" fmla="*/ 701318 h 830313"/>
                    <a:gd name="connsiteX0" fmla="*/ 12710 w 591041"/>
                    <a:gd name="connsiteY0" fmla="*/ 701318 h 830313"/>
                    <a:gd name="connsiteX1" fmla="*/ 85735 w 591041"/>
                    <a:gd name="connsiteY1" fmla="*/ 216813 h 830313"/>
                    <a:gd name="connsiteX2" fmla="*/ 52715 w 591041"/>
                    <a:gd name="connsiteY2" fmla="*/ 23773 h 830313"/>
                    <a:gd name="connsiteX3" fmla="*/ 192415 w 591041"/>
                    <a:gd name="connsiteY3" fmla="*/ 74573 h 830313"/>
                    <a:gd name="connsiteX4" fmla="*/ 192415 w 591041"/>
                    <a:gd name="connsiteY4" fmla="*/ 73938 h 830313"/>
                    <a:gd name="connsiteX5" fmla="*/ 334655 w 591041"/>
                    <a:gd name="connsiteY5" fmla="*/ 49173 h 830313"/>
                    <a:gd name="connsiteX6" fmla="*/ 426095 w 591041"/>
                    <a:gd name="connsiteY6" fmla="*/ 69493 h 830313"/>
                    <a:gd name="connsiteX7" fmla="*/ 537855 w 591041"/>
                    <a:gd name="connsiteY7" fmla="*/ 3453 h 830313"/>
                    <a:gd name="connsiteX8" fmla="*/ 512455 w 591041"/>
                    <a:gd name="connsiteY8" fmla="*/ 193953 h 830313"/>
                    <a:gd name="connsiteX9" fmla="*/ 579765 w 591041"/>
                    <a:gd name="connsiteY9" fmla="*/ 681633 h 830313"/>
                    <a:gd name="connsiteX10" fmla="*/ 570875 w 591041"/>
                    <a:gd name="connsiteY10" fmla="*/ 809268 h 830313"/>
                    <a:gd name="connsiteX11" fmla="*/ 387360 w 591041"/>
                    <a:gd name="connsiteY11" fmla="*/ 828953 h 830313"/>
                    <a:gd name="connsiteX12" fmla="*/ 42555 w 591041"/>
                    <a:gd name="connsiteY12" fmla="*/ 814348 h 830313"/>
                    <a:gd name="connsiteX13" fmla="*/ 12710 w 591041"/>
                    <a:gd name="connsiteY13" fmla="*/ 701318 h 830313"/>
                    <a:gd name="connsiteX0" fmla="*/ 12710 w 591041"/>
                    <a:gd name="connsiteY0" fmla="*/ 701340 h 830335"/>
                    <a:gd name="connsiteX1" fmla="*/ 85735 w 591041"/>
                    <a:gd name="connsiteY1" fmla="*/ 216835 h 830335"/>
                    <a:gd name="connsiteX2" fmla="*/ 52715 w 591041"/>
                    <a:gd name="connsiteY2" fmla="*/ 23795 h 830335"/>
                    <a:gd name="connsiteX3" fmla="*/ 192415 w 591041"/>
                    <a:gd name="connsiteY3" fmla="*/ 74595 h 830335"/>
                    <a:gd name="connsiteX4" fmla="*/ 192415 w 591041"/>
                    <a:gd name="connsiteY4" fmla="*/ 73960 h 830335"/>
                    <a:gd name="connsiteX5" fmla="*/ 319415 w 591041"/>
                    <a:gd name="connsiteY5" fmla="*/ 53005 h 830335"/>
                    <a:gd name="connsiteX6" fmla="*/ 426095 w 591041"/>
                    <a:gd name="connsiteY6" fmla="*/ 69515 h 830335"/>
                    <a:gd name="connsiteX7" fmla="*/ 537855 w 591041"/>
                    <a:gd name="connsiteY7" fmla="*/ 3475 h 830335"/>
                    <a:gd name="connsiteX8" fmla="*/ 512455 w 591041"/>
                    <a:gd name="connsiteY8" fmla="*/ 193975 h 830335"/>
                    <a:gd name="connsiteX9" fmla="*/ 579765 w 591041"/>
                    <a:gd name="connsiteY9" fmla="*/ 681655 h 830335"/>
                    <a:gd name="connsiteX10" fmla="*/ 570875 w 591041"/>
                    <a:gd name="connsiteY10" fmla="*/ 809290 h 830335"/>
                    <a:gd name="connsiteX11" fmla="*/ 387360 w 591041"/>
                    <a:gd name="connsiteY11" fmla="*/ 828975 h 830335"/>
                    <a:gd name="connsiteX12" fmla="*/ 42555 w 591041"/>
                    <a:gd name="connsiteY12" fmla="*/ 814370 h 830335"/>
                    <a:gd name="connsiteX13" fmla="*/ 12710 w 591041"/>
                    <a:gd name="connsiteY13" fmla="*/ 701340 h 830335"/>
                    <a:gd name="connsiteX0" fmla="*/ 12710 w 591041"/>
                    <a:gd name="connsiteY0" fmla="*/ 701340 h 830335"/>
                    <a:gd name="connsiteX1" fmla="*/ 85735 w 591041"/>
                    <a:gd name="connsiteY1" fmla="*/ 216835 h 830335"/>
                    <a:gd name="connsiteX2" fmla="*/ 52715 w 591041"/>
                    <a:gd name="connsiteY2" fmla="*/ 23795 h 830335"/>
                    <a:gd name="connsiteX3" fmla="*/ 192415 w 591041"/>
                    <a:gd name="connsiteY3" fmla="*/ 74595 h 830335"/>
                    <a:gd name="connsiteX4" fmla="*/ 234325 w 591041"/>
                    <a:gd name="connsiteY4" fmla="*/ 64435 h 830335"/>
                    <a:gd name="connsiteX5" fmla="*/ 319415 w 591041"/>
                    <a:gd name="connsiteY5" fmla="*/ 53005 h 830335"/>
                    <a:gd name="connsiteX6" fmla="*/ 426095 w 591041"/>
                    <a:gd name="connsiteY6" fmla="*/ 69515 h 830335"/>
                    <a:gd name="connsiteX7" fmla="*/ 537855 w 591041"/>
                    <a:gd name="connsiteY7" fmla="*/ 3475 h 830335"/>
                    <a:gd name="connsiteX8" fmla="*/ 512455 w 591041"/>
                    <a:gd name="connsiteY8" fmla="*/ 193975 h 830335"/>
                    <a:gd name="connsiteX9" fmla="*/ 579765 w 591041"/>
                    <a:gd name="connsiteY9" fmla="*/ 681655 h 830335"/>
                    <a:gd name="connsiteX10" fmla="*/ 570875 w 591041"/>
                    <a:gd name="connsiteY10" fmla="*/ 809290 h 830335"/>
                    <a:gd name="connsiteX11" fmla="*/ 387360 w 591041"/>
                    <a:gd name="connsiteY11" fmla="*/ 828975 h 830335"/>
                    <a:gd name="connsiteX12" fmla="*/ 42555 w 591041"/>
                    <a:gd name="connsiteY12" fmla="*/ 814370 h 830335"/>
                    <a:gd name="connsiteX13" fmla="*/ 12710 w 591041"/>
                    <a:gd name="connsiteY13" fmla="*/ 701340 h 830335"/>
                    <a:gd name="connsiteX0" fmla="*/ 12710 w 591041"/>
                    <a:gd name="connsiteY0" fmla="*/ 701340 h 830335"/>
                    <a:gd name="connsiteX1" fmla="*/ 85735 w 591041"/>
                    <a:gd name="connsiteY1" fmla="*/ 216835 h 830335"/>
                    <a:gd name="connsiteX2" fmla="*/ 52715 w 591041"/>
                    <a:gd name="connsiteY2" fmla="*/ 23795 h 830335"/>
                    <a:gd name="connsiteX3" fmla="*/ 192415 w 591041"/>
                    <a:gd name="connsiteY3" fmla="*/ 74595 h 830335"/>
                    <a:gd name="connsiteX4" fmla="*/ 243850 w 591041"/>
                    <a:gd name="connsiteY4" fmla="*/ 64435 h 830335"/>
                    <a:gd name="connsiteX5" fmla="*/ 319415 w 591041"/>
                    <a:gd name="connsiteY5" fmla="*/ 53005 h 830335"/>
                    <a:gd name="connsiteX6" fmla="*/ 426095 w 591041"/>
                    <a:gd name="connsiteY6" fmla="*/ 69515 h 830335"/>
                    <a:gd name="connsiteX7" fmla="*/ 537855 w 591041"/>
                    <a:gd name="connsiteY7" fmla="*/ 3475 h 830335"/>
                    <a:gd name="connsiteX8" fmla="*/ 512455 w 591041"/>
                    <a:gd name="connsiteY8" fmla="*/ 193975 h 830335"/>
                    <a:gd name="connsiteX9" fmla="*/ 579765 w 591041"/>
                    <a:gd name="connsiteY9" fmla="*/ 681655 h 830335"/>
                    <a:gd name="connsiteX10" fmla="*/ 570875 w 591041"/>
                    <a:gd name="connsiteY10" fmla="*/ 809290 h 830335"/>
                    <a:gd name="connsiteX11" fmla="*/ 387360 w 591041"/>
                    <a:gd name="connsiteY11" fmla="*/ 828975 h 830335"/>
                    <a:gd name="connsiteX12" fmla="*/ 42555 w 591041"/>
                    <a:gd name="connsiteY12" fmla="*/ 814370 h 830335"/>
                    <a:gd name="connsiteX13" fmla="*/ 12710 w 591041"/>
                    <a:gd name="connsiteY13" fmla="*/ 701340 h 830335"/>
                    <a:gd name="connsiteX0" fmla="*/ 12710 w 591041"/>
                    <a:gd name="connsiteY0" fmla="*/ 701340 h 830335"/>
                    <a:gd name="connsiteX1" fmla="*/ 85735 w 591041"/>
                    <a:gd name="connsiteY1" fmla="*/ 216835 h 830335"/>
                    <a:gd name="connsiteX2" fmla="*/ 52715 w 591041"/>
                    <a:gd name="connsiteY2" fmla="*/ 23795 h 830335"/>
                    <a:gd name="connsiteX3" fmla="*/ 192415 w 591041"/>
                    <a:gd name="connsiteY3" fmla="*/ 74595 h 830335"/>
                    <a:gd name="connsiteX4" fmla="*/ 243850 w 591041"/>
                    <a:gd name="connsiteY4" fmla="*/ 64435 h 830335"/>
                    <a:gd name="connsiteX5" fmla="*/ 313700 w 591041"/>
                    <a:gd name="connsiteY5" fmla="*/ 53005 h 830335"/>
                    <a:gd name="connsiteX6" fmla="*/ 426095 w 591041"/>
                    <a:gd name="connsiteY6" fmla="*/ 69515 h 830335"/>
                    <a:gd name="connsiteX7" fmla="*/ 537855 w 591041"/>
                    <a:gd name="connsiteY7" fmla="*/ 3475 h 830335"/>
                    <a:gd name="connsiteX8" fmla="*/ 512455 w 591041"/>
                    <a:gd name="connsiteY8" fmla="*/ 193975 h 830335"/>
                    <a:gd name="connsiteX9" fmla="*/ 579765 w 591041"/>
                    <a:gd name="connsiteY9" fmla="*/ 681655 h 830335"/>
                    <a:gd name="connsiteX10" fmla="*/ 570875 w 591041"/>
                    <a:gd name="connsiteY10" fmla="*/ 809290 h 830335"/>
                    <a:gd name="connsiteX11" fmla="*/ 387360 w 591041"/>
                    <a:gd name="connsiteY11" fmla="*/ 828975 h 830335"/>
                    <a:gd name="connsiteX12" fmla="*/ 42555 w 591041"/>
                    <a:gd name="connsiteY12" fmla="*/ 814370 h 830335"/>
                    <a:gd name="connsiteX13" fmla="*/ 12710 w 591041"/>
                    <a:gd name="connsiteY13" fmla="*/ 701340 h 830335"/>
                    <a:gd name="connsiteX0" fmla="*/ 12710 w 591041"/>
                    <a:gd name="connsiteY0" fmla="*/ 701340 h 830335"/>
                    <a:gd name="connsiteX1" fmla="*/ 85735 w 591041"/>
                    <a:gd name="connsiteY1" fmla="*/ 216835 h 830335"/>
                    <a:gd name="connsiteX2" fmla="*/ 52715 w 591041"/>
                    <a:gd name="connsiteY2" fmla="*/ 23795 h 830335"/>
                    <a:gd name="connsiteX3" fmla="*/ 192415 w 591041"/>
                    <a:gd name="connsiteY3" fmla="*/ 74595 h 830335"/>
                    <a:gd name="connsiteX4" fmla="*/ 243850 w 591041"/>
                    <a:gd name="connsiteY4" fmla="*/ 64435 h 830335"/>
                    <a:gd name="connsiteX5" fmla="*/ 313700 w 591041"/>
                    <a:gd name="connsiteY5" fmla="*/ 53005 h 830335"/>
                    <a:gd name="connsiteX6" fmla="*/ 426095 w 591041"/>
                    <a:gd name="connsiteY6" fmla="*/ 69515 h 830335"/>
                    <a:gd name="connsiteX7" fmla="*/ 537855 w 591041"/>
                    <a:gd name="connsiteY7" fmla="*/ 3475 h 830335"/>
                    <a:gd name="connsiteX8" fmla="*/ 512455 w 591041"/>
                    <a:gd name="connsiteY8" fmla="*/ 193975 h 830335"/>
                    <a:gd name="connsiteX9" fmla="*/ 579765 w 591041"/>
                    <a:gd name="connsiteY9" fmla="*/ 681655 h 830335"/>
                    <a:gd name="connsiteX10" fmla="*/ 570875 w 591041"/>
                    <a:gd name="connsiteY10" fmla="*/ 809290 h 830335"/>
                    <a:gd name="connsiteX11" fmla="*/ 387360 w 591041"/>
                    <a:gd name="connsiteY11" fmla="*/ 828975 h 830335"/>
                    <a:gd name="connsiteX12" fmla="*/ 42555 w 591041"/>
                    <a:gd name="connsiteY12" fmla="*/ 814370 h 830335"/>
                    <a:gd name="connsiteX13" fmla="*/ 12710 w 591041"/>
                    <a:gd name="connsiteY13" fmla="*/ 701340 h 830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91041" h="830335">
                      <a:moveTo>
                        <a:pt x="12710" y="701340"/>
                      </a:moveTo>
                      <a:cubicBezTo>
                        <a:pt x="23717" y="597941"/>
                        <a:pt x="79068" y="329759"/>
                        <a:pt x="85735" y="216835"/>
                      </a:cubicBezTo>
                      <a:cubicBezTo>
                        <a:pt x="92402" y="103911"/>
                        <a:pt x="34935" y="47502"/>
                        <a:pt x="52715" y="23795"/>
                      </a:cubicBezTo>
                      <a:cubicBezTo>
                        <a:pt x="70495" y="88"/>
                        <a:pt x="160559" y="67822"/>
                        <a:pt x="192415" y="74595"/>
                      </a:cubicBezTo>
                      <a:cubicBezTo>
                        <a:pt x="224271" y="81368"/>
                        <a:pt x="223636" y="68033"/>
                        <a:pt x="243850" y="64435"/>
                      </a:cubicBezTo>
                      <a:cubicBezTo>
                        <a:pt x="264064" y="60837"/>
                        <a:pt x="260466" y="55968"/>
                        <a:pt x="313700" y="53005"/>
                      </a:cubicBezTo>
                      <a:cubicBezTo>
                        <a:pt x="366934" y="50042"/>
                        <a:pt x="388736" y="77770"/>
                        <a:pt x="426095" y="69515"/>
                      </a:cubicBezTo>
                      <a:cubicBezTo>
                        <a:pt x="463454" y="61260"/>
                        <a:pt x="523462" y="-17268"/>
                        <a:pt x="537855" y="3475"/>
                      </a:cubicBezTo>
                      <a:cubicBezTo>
                        <a:pt x="552248" y="24218"/>
                        <a:pt x="505470" y="80945"/>
                        <a:pt x="512455" y="193975"/>
                      </a:cubicBezTo>
                      <a:cubicBezTo>
                        <a:pt x="519440" y="307005"/>
                        <a:pt x="570028" y="579103"/>
                        <a:pt x="579765" y="681655"/>
                      </a:cubicBezTo>
                      <a:cubicBezTo>
                        <a:pt x="589502" y="784207"/>
                        <a:pt x="602942" y="784737"/>
                        <a:pt x="570875" y="809290"/>
                      </a:cubicBezTo>
                      <a:cubicBezTo>
                        <a:pt x="538808" y="833843"/>
                        <a:pt x="481763" y="828128"/>
                        <a:pt x="387360" y="828975"/>
                      </a:cubicBezTo>
                      <a:cubicBezTo>
                        <a:pt x="292957" y="829822"/>
                        <a:pt x="104997" y="835642"/>
                        <a:pt x="42555" y="814370"/>
                      </a:cubicBezTo>
                      <a:cubicBezTo>
                        <a:pt x="-19887" y="793098"/>
                        <a:pt x="1703" y="804739"/>
                        <a:pt x="12710" y="701340"/>
                      </a:cubicBezTo>
                      <a:close/>
                    </a:path>
                  </a:pathLst>
                </a:custGeom>
                <a:solidFill>
                  <a:srgbClr val="FEFFFF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grpSp>
              <p:nvGrpSpPr>
                <p:cNvPr id="220" name="กลุ่ม 219">
                  <a:extLst>
                    <a:ext uri="{FF2B5EF4-FFF2-40B4-BE49-F238E27FC236}">
                      <a16:creationId xmlns:a16="http://schemas.microsoft.com/office/drawing/2014/main" id="{F200BEC6-37C6-4571-8296-FA810AC98B63}"/>
                    </a:ext>
                  </a:extLst>
                </p:cNvPr>
                <p:cNvGrpSpPr/>
                <p:nvPr/>
              </p:nvGrpSpPr>
              <p:grpSpPr>
                <a:xfrm>
                  <a:off x="7236306" y="2206483"/>
                  <a:ext cx="2223242" cy="1029858"/>
                  <a:chOff x="7228461" y="2215721"/>
                  <a:chExt cx="2223242" cy="1029858"/>
                </a:xfrm>
                <a:solidFill>
                  <a:srgbClr val="A064BC"/>
                </a:solidFill>
              </p:grpSpPr>
              <p:sp>
                <p:nvSpPr>
                  <p:cNvPr id="243" name="รูปแบบอิสระ: รูปร่าง 242">
                    <a:extLst>
                      <a:ext uri="{FF2B5EF4-FFF2-40B4-BE49-F238E27FC236}">
                        <a16:creationId xmlns:a16="http://schemas.microsoft.com/office/drawing/2014/main" id="{07DE20D4-4228-4B56-89BB-379F78EA87DC}"/>
                      </a:ext>
                    </a:extLst>
                  </p:cNvPr>
                  <p:cNvSpPr/>
                  <p:nvPr/>
                </p:nvSpPr>
                <p:spPr>
                  <a:xfrm>
                    <a:off x="7228461" y="2248287"/>
                    <a:ext cx="1117285" cy="997292"/>
                  </a:xfrm>
                  <a:custGeom>
                    <a:avLst/>
                    <a:gdLst>
                      <a:gd name="connsiteX0" fmla="*/ 183174 w 1116095"/>
                      <a:gd name="connsiteY0" fmla="*/ 998225 h 1019412"/>
                      <a:gd name="connsiteX1" fmla="*/ 811062 w 1116095"/>
                      <a:gd name="connsiteY1" fmla="*/ 906785 h 1019412"/>
                      <a:gd name="connsiteX2" fmla="*/ 1115862 w 1116095"/>
                      <a:gd name="connsiteY2" fmla="*/ 193553 h 1019412"/>
                      <a:gd name="connsiteX3" fmla="*/ 768390 w 1116095"/>
                      <a:gd name="connsiteY3" fmla="*/ 278897 h 1019412"/>
                      <a:gd name="connsiteX4" fmla="*/ 707430 w 1116095"/>
                      <a:gd name="connsiteY4" fmla="*/ 272801 h 1019412"/>
                      <a:gd name="connsiteX5" fmla="*/ 378246 w 1116095"/>
                      <a:gd name="connsiteY5" fmla="*/ 132593 h 1019412"/>
                      <a:gd name="connsiteX6" fmla="*/ 116118 w 1116095"/>
                      <a:gd name="connsiteY6" fmla="*/ 16769 h 1019412"/>
                      <a:gd name="connsiteX7" fmla="*/ 294 w 1116095"/>
                      <a:gd name="connsiteY7" fmla="*/ 41153 h 1019412"/>
                      <a:gd name="connsiteX8" fmla="*/ 85638 w 1116095"/>
                      <a:gd name="connsiteY8" fmla="*/ 388625 h 1019412"/>
                      <a:gd name="connsiteX9" fmla="*/ 170982 w 1116095"/>
                      <a:gd name="connsiteY9" fmla="*/ 705617 h 1019412"/>
                      <a:gd name="connsiteX10" fmla="*/ 183174 w 1116095"/>
                      <a:gd name="connsiteY10" fmla="*/ 998225 h 1019412"/>
                      <a:gd name="connsiteX0" fmla="*/ 231434 w 1116084"/>
                      <a:gd name="connsiteY0" fmla="*/ 998225 h 1019412"/>
                      <a:gd name="connsiteX1" fmla="*/ 811062 w 1116084"/>
                      <a:gd name="connsiteY1" fmla="*/ 906785 h 1019412"/>
                      <a:gd name="connsiteX2" fmla="*/ 1115862 w 1116084"/>
                      <a:gd name="connsiteY2" fmla="*/ 193553 h 1019412"/>
                      <a:gd name="connsiteX3" fmla="*/ 768390 w 1116084"/>
                      <a:gd name="connsiteY3" fmla="*/ 278897 h 1019412"/>
                      <a:gd name="connsiteX4" fmla="*/ 707430 w 1116084"/>
                      <a:gd name="connsiteY4" fmla="*/ 272801 h 1019412"/>
                      <a:gd name="connsiteX5" fmla="*/ 378246 w 1116084"/>
                      <a:gd name="connsiteY5" fmla="*/ 132593 h 1019412"/>
                      <a:gd name="connsiteX6" fmla="*/ 116118 w 1116084"/>
                      <a:gd name="connsiteY6" fmla="*/ 16769 h 1019412"/>
                      <a:gd name="connsiteX7" fmla="*/ 294 w 1116084"/>
                      <a:gd name="connsiteY7" fmla="*/ 41153 h 1019412"/>
                      <a:gd name="connsiteX8" fmla="*/ 85638 w 1116084"/>
                      <a:gd name="connsiteY8" fmla="*/ 388625 h 1019412"/>
                      <a:gd name="connsiteX9" fmla="*/ 170982 w 1116084"/>
                      <a:gd name="connsiteY9" fmla="*/ 705617 h 1019412"/>
                      <a:gd name="connsiteX10" fmla="*/ 231434 w 1116084"/>
                      <a:gd name="connsiteY10" fmla="*/ 998225 h 1019412"/>
                      <a:gd name="connsiteX0" fmla="*/ 261914 w 1116078"/>
                      <a:gd name="connsiteY0" fmla="*/ 998225 h 1019412"/>
                      <a:gd name="connsiteX1" fmla="*/ 811062 w 1116078"/>
                      <a:gd name="connsiteY1" fmla="*/ 906785 h 1019412"/>
                      <a:gd name="connsiteX2" fmla="*/ 1115862 w 1116078"/>
                      <a:gd name="connsiteY2" fmla="*/ 193553 h 1019412"/>
                      <a:gd name="connsiteX3" fmla="*/ 768390 w 1116078"/>
                      <a:gd name="connsiteY3" fmla="*/ 278897 h 1019412"/>
                      <a:gd name="connsiteX4" fmla="*/ 707430 w 1116078"/>
                      <a:gd name="connsiteY4" fmla="*/ 272801 h 1019412"/>
                      <a:gd name="connsiteX5" fmla="*/ 378246 w 1116078"/>
                      <a:gd name="connsiteY5" fmla="*/ 132593 h 1019412"/>
                      <a:gd name="connsiteX6" fmla="*/ 116118 w 1116078"/>
                      <a:gd name="connsiteY6" fmla="*/ 16769 h 1019412"/>
                      <a:gd name="connsiteX7" fmla="*/ 294 w 1116078"/>
                      <a:gd name="connsiteY7" fmla="*/ 41153 h 1019412"/>
                      <a:gd name="connsiteX8" fmla="*/ 85638 w 1116078"/>
                      <a:gd name="connsiteY8" fmla="*/ 388625 h 1019412"/>
                      <a:gd name="connsiteX9" fmla="*/ 170982 w 1116078"/>
                      <a:gd name="connsiteY9" fmla="*/ 705617 h 1019412"/>
                      <a:gd name="connsiteX10" fmla="*/ 261914 w 1116078"/>
                      <a:gd name="connsiteY10" fmla="*/ 998225 h 1019412"/>
                      <a:gd name="connsiteX0" fmla="*/ 254294 w 1116079"/>
                      <a:gd name="connsiteY0" fmla="*/ 1003305 h 1023222"/>
                      <a:gd name="connsiteX1" fmla="*/ 811062 w 1116079"/>
                      <a:gd name="connsiteY1" fmla="*/ 906785 h 1023222"/>
                      <a:gd name="connsiteX2" fmla="*/ 1115862 w 1116079"/>
                      <a:gd name="connsiteY2" fmla="*/ 193553 h 1023222"/>
                      <a:gd name="connsiteX3" fmla="*/ 768390 w 1116079"/>
                      <a:gd name="connsiteY3" fmla="*/ 278897 h 1023222"/>
                      <a:gd name="connsiteX4" fmla="*/ 707430 w 1116079"/>
                      <a:gd name="connsiteY4" fmla="*/ 272801 h 1023222"/>
                      <a:gd name="connsiteX5" fmla="*/ 378246 w 1116079"/>
                      <a:gd name="connsiteY5" fmla="*/ 132593 h 1023222"/>
                      <a:gd name="connsiteX6" fmla="*/ 116118 w 1116079"/>
                      <a:gd name="connsiteY6" fmla="*/ 16769 h 1023222"/>
                      <a:gd name="connsiteX7" fmla="*/ 294 w 1116079"/>
                      <a:gd name="connsiteY7" fmla="*/ 41153 h 1023222"/>
                      <a:gd name="connsiteX8" fmla="*/ 85638 w 1116079"/>
                      <a:gd name="connsiteY8" fmla="*/ 388625 h 1023222"/>
                      <a:gd name="connsiteX9" fmla="*/ 170982 w 1116079"/>
                      <a:gd name="connsiteY9" fmla="*/ 705617 h 1023222"/>
                      <a:gd name="connsiteX10" fmla="*/ 254294 w 1116079"/>
                      <a:gd name="connsiteY10" fmla="*/ 1003305 h 1023222"/>
                      <a:gd name="connsiteX0" fmla="*/ 254113 w 1115898"/>
                      <a:gd name="connsiteY0" fmla="*/ 1004892 h 1024809"/>
                      <a:gd name="connsiteX1" fmla="*/ 810881 w 1115898"/>
                      <a:gd name="connsiteY1" fmla="*/ 908372 h 1024809"/>
                      <a:gd name="connsiteX2" fmla="*/ 1115681 w 1115898"/>
                      <a:gd name="connsiteY2" fmla="*/ 195140 h 1024809"/>
                      <a:gd name="connsiteX3" fmla="*/ 768209 w 1115898"/>
                      <a:gd name="connsiteY3" fmla="*/ 280484 h 1024809"/>
                      <a:gd name="connsiteX4" fmla="*/ 707249 w 1115898"/>
                      <a:gd name="connsiteY4" fmla="*/ 274388 h 1024809"/>
                      <a:gd name="connsiteX5" fmla="*/ 378065 w 1115898"/>
                      <a:gd name="connsiteY5" fmla="*/ 134180 h 1024809"/>
                      <a:gd name="connsiteX6" fmla="*/ 115937 w 1115898"/>
                      <a:gd name="connsiteY6" fmla="*/ 18356 h 1024809"/>
                      <a:gd name="connsiteX7" fmla="*/ 113 w 1115898"/>
                      <a:gd name="connsiteY7" fmla="*/ 42740 h 1024809"/>
                      <a:gd name="connsiteX8" fmla="*/ 133717 w 1115898"/>
                      <a:gd name="connsiteY8" fmla="*/ 415612 h 1024809"/>
                      <a:gd name="connsiteX9" fmla="*/ 170801 w 1115898"/>
                      <a:gd name="connsiteY9" fmla="*/ 707204 h 1024809"/>
                      <a:gd name="connsiteX10" fmla="*/ 254113 w 1115898"/>
                      <a:gd name="connsiteY10" fmla="*/ 1004892 h 1024809"/>
                      <a:gd name="connsiteX0" fmla="*/ 254022 w 1115807"/>
                      <a:gd name="connsiteY0" fmla="*/ 1006191 h 1026108"/>
                      <a:gd name="connsiteX1" fmla="*/ 810790 w 1115807"/>
                      <a:gd name="connsiteY1" fmla="*/ 909671 h 1026108"/>
                      <a:gd name="connsiteX2" fmla="*/ 1115590 w 1115807"/>
                      <a:gd name="connsiteY2" fmla="*/ 196439 h 1026108"/>
                      <a:gd name="connsiteX3" fmla="*/ 768118 w 1115807"/>
                      <a:gd name="connsiteY3" fmla="*/ 281783 h 1026108"/>
                      <a:gd name="connsiteX4" fmla="*/ 707158 w 1115807"/>
                      <a:gd name="connsiteY4" fmla="*/ 275687 h 1026108"/>
                      <a:gd name="connsiteX5" fmla="*/ 377974 w 1115807"/>
                      <a:gd name="connsiteY5" fmla="*/ 135479 h 1026108"/>
                      <a:gd name="connsiteX6" fmla="*/ 115846 w 1115807"/>
                      <a:gd name="connsiteY6" fmla="*/ 19655 h 1026108"/>
                      <a:gd name="connsiteX7" fmla="*/ 22 w 1115807"/>
                      <a:gd name="connsiteY7" fmla="*/ 44039 h 1026108"/>
                      <a:gd name="connsiteX8" fmla="*/ 123466 w 1115807"/>
                      <a:gd name="connsiteY8" fmla="*/ 437231 h 1026108"/>
                      <a:gd name="connsiteX9" fmla="*/ 170710 w 1115807"/>
                      <a:gd name="connsiteY9" fmla="*/ 708503 h 1026108"/>
                      <a:gd name="connsiteX10" fmla="*/ 254022 w 1115807"/>
                      <a:gd name="connsiteY10" fmla="*/ 1006191 h 1026108"/>
                      <a:gd name="connsiteX0" fmla="*/ 243866 w 1105651"/>
                      <a:gd name="connsiteY0" fmla="*/ 986591 h 1006508"/>
                      <a:gd name="connsiteX1" fmla="*/ 800634 w 1105651"/>
                      <a:gd name="connsiteY1" fmla="*/ 890071 h 1006508"/>
                      <a:gd name="connsiteX2" fmla="*/ 1105434 w 1105651"/>
                      <a:gd name="connsiteY2" fmla="*/ 176839 h 1006508"/>
                      <a:gd name="connsiteX3" fmla="*/ 757962 w 1105651"/>
                      <a:gd name="connsiteY3" fmla="*/ 262183 h 1006508"/>
                      <a:gd name="connsiteX4" fmla="*/ 697002 w 1105651"/>
                      <a:gd name="connsiteY4" fmla="*/ 256087 h 1006508"/>
                      <a:gd name="connsiteX5" fmla="*/ 367818 w 1105651"/>
                      <a:gd name="connsiteY5" fmla="*/ 115879 h 1006508"/>
                      <a:gd name="connsiteX6" fmla="*/ 105690 w 1105651"/>
                      <a:gd name="connsiteY6" fmla="*/ 55 h 1006508"/>
                      <a:gd name="connsiteX7" fmla="*/ 26 w 1105651"/>
                      <a:gd name="connsiteY7" fmla="*/ 105719 h 1006508"/>
                      <a:gd name="connsiteX8" fmla="*/ 113310 w 1105651"/>
                      <a:gd name="connsiteY8" fmla="*/ 417631 h 1006508"/>
                      <a:gd name="connsiteX9" fmla="*/ 160554 w 1105651"/>
                      <a:gd name="connsiteY9" fmla="*/ 688903 h 1006508"/>
                      <a:gd name="connsiteX10" fmla="*/ 243866 w 1105651"/>
                      <a:gd name="connsiteY10" fmla="*/ 986591 h 1006508"/>
                      <a:gd name="connsiteX0" fmla="*/ 243852 w 1105637"/>
                      <a:gd name="connsiteY0" fmla="*/ 953684 h 973601"/>
                      <a:gd name="connsiteX1" fmla="*/ 800620 w 1105637"/>
                      <a:gd name="connsiteY1" fmla="*/ 857164 h 973601"/>
                      <a:gd name="connsiteX2" fmla="*/ 1105420 w 1105637"/>
                      <a:gd name="connsiteY2" fmla="*/ 143932 h 973601"/>
                      <a:gd name="connsiteX3" fmla="*/ 757948 w 1105637"/>
                      <a:gd name="connsiteY3" fmla="*/ 229276 h 973601"/>
                      <a:gd name="connsiteX4" fmla="*/ 696988 w 1105637"/>
                      <a:gd name="connsiteY4" fmla="*/ 223180 h 973601"/>
                      <a:gd name="connsiteX5" fmla="*/ 367804 w 1105637"/>
                      <a:gd name="connsiteY5" fmla="*/ 82972 h 973601"/>
                      <a:gd name="connsiteX6" fmla="*/ 108216 w 1105637"/>
                      <a:gd name="connsiteY6" fmla="*/ 168 h 973601"/>
                      <a:gd name="connsiteX7" fmla="*/ 12 w 1105637"/>
                      <a:gd name="connsiteY7" fmla="*/ 72812 h 973601"/>
                      <a:gd name="connsiteX8" fmla="*/ 113296 w 1105637"/>
                      <a:gd name="connsiteY8" fmla="*/ 384724 h 973601"/>
                      <a:gd name="connsiteX9" fmla="*/ 160540 w 1105637"/>
                      <a:gd name="connsiteY9" fmla="*/ 655996 h 973601"/>
                      <a:gd name="connsiteX10" fmla="*/ 243852 w 1105637"/>
                      <a:gd name="connsiteY10" fmla="*/ 953684 h 973601"/>
                      <a:gd name="connsiteX0" fmla="*/ 223538 w 1085323"/>
                      <a:gd name="connsiteY0" fmla="*/ 960067 h 979984"/>
                      <a:gd name="connsiteX1" fmla="*/ 780306 w 1085323"/>
                      <a:gd name="connsiteY1" fmla="*/ 863547 h 979984"/>
                      <a:gd name="connsiteX2" fmla="*/ 1085106 w 1085323"/>
                      <a:gd name="connsiteY2" fmla="*/ 150315 h 979984"/>
                      <a:gd name="connsiteX3" fmla="*/ 737634 w 1085323"/>
                      <a:gd name="connsiteY3" fmla="*/ 235659 h 979984"/>
                      <a:gd name="connsiteX4" fmla="*/ 676674 w 1085323"/>
                      <a:gd name="connsiteY4" fmla="*/ 229563 h 979984"/>
                      <a:gd name="connsiteX5" fmla="*/ 347490 w 1085323"/>
                      <a:gd name="connsiteY5" fmla="*/ 89355 h 979984"/>
                      <a:gd name="connsiteX6" fmla="*/ 87902 w 1085323"/>
                      <a:gd name="connsiteY6" fmla="*/ 6551 h 979984"/>
                      <a:gd name="connsiteX7" fmla="*/ 18 w 1085323"/>
                      <a:gd name="connsiteY7" fmla="*/ 48715 h 979984"/>
                      <a:gd name="connsiteX8" fmla="*/ 92982 w 1085323"/>
                      <a:gd name="connsiteY8" fmla="*/ 391107 h 979984"/>
                      <a:gd name="connsiteX9" fmla="*/ 140226 w 1085323"/>
                      <a:gd name="connsiteY9" fmla="*/ 662379 h 979984"/>
                      <a:gd name="connsiteX10" fmla="*/ 223538 w 1085323"/>
                      <a:gd name="connsiteY10" fmla="*/ 960067 h 979984"/>
                      <a:gd name="connsiteX0" fmla="*/ 227086 w 1088871"/>
                      <a:gd name="connsiteY0" fmla="*/ 955098 h 975015"/>
                      <a:gd name="connsiteX1" fmla="*/ 783854 w 1088871"/>
                      <a:gd name="connsiteY1" fmla="*/ 858578 h 975015"/>
                      <a:gd name="connsiteX2" fmla="*/ 1088654 w 1088871"/>
                      <a:gd name="connsiteY2" fmla="*/ 145346 h 975015"/>
                      <a:gd name="connsiteX3" fmla="*/ 741182 w 1088871"/>
                      <a:gd name="connsiteY3" fmla="*/ 230690 h 975015"/>
                      <a:gd name="connsiteX4" fmla="*/ 680222 w 1088871"/>
                      <a:gd name="connsiteY4" fmla="*/ 224594 h 975015"/>
                      <a:gd name="connsiteX5" fmla="*/ 351038 w 1088871"/>
                      <a:gd name="connsiteY5" fmla="*/ 84386 h 975015"/>
                      <a:gd name="connsiteX6" fmla="*/ 91450 w 1088871"/>
                      <a:gd name="connsiteY6" fmla="*/ 1582 h 975015"/>
                      <a:gd name="connsiteX7" fmla="*/ 3566 w 1088871"/>
                      <a:gd name="connsiteY7" fmla="*/ 43746 h 975015"/>
                      <a:gd name="connsiteX8" fmla="*/ 24901 w 1088871"/>
                      <a:gd name="connsiteY8" fmla="*/ 204275 h 975015"/>
                      <a:gd name="connsiteX9" fmla="*/ 96530 w 1088871"/>
                      <a:gd name="connsiteY9" fmla="*/ 386138 h 975015"/>
                      <a:gd name="connsiteX10" fmla="*/ 143774 w 1088871"/>
                      <a:gd name="connsiteY10" fmla="*/ 657410 h 975015"/>
                      <a:gd name="connsiteX11" fmla="*/ 227086 w 1088871"/>
                      <a:gd name="connsiteY11" fmla="*/ 955098 h 975015"/>
                      <a:gd name="connsiteX0" fmla="*/ 224903 w 1086688"/>
                      <a:gd name="connsiteY0" fmla="*/ 961025 h 980942"/>
                      <a:gd name="connsiteX1" fmla="*/ 781671 w 1086688"/>
                      <a:gd name="connsiteY1" fmla="*/ 864505 h 980942"/>
                      <a:gd name="connsiteX2" fmla="*/ 1086471 w 1086688"/>
                      <a:gd name="connsiteY2" fmla="*/ 151273 h 980942"/>
                      <a:gd name="connsiteX3" fmla="*/ 738999 w 1086688"/>
                      <a:gd name="connsiteY3" fmla="*/ 236617 h 980942"/>
                      <a:gd name="connsiteX4" fmla="*/ 678039 w 1086688"/>
                      <a:gd name="connsiteY4" fmla="*/ 230521 h 980942"/>
                      <a:gd name="connsiteX5" fmla="*/ 348855 w 1086688"/>
                      <a:gd name="connsiteY5" fmla="*/ 90313 h 980942"/>
                      <a:gd name="connsiteX6" fmla="*/ 89267 w 1086688"/>
                      <a:gd name="connsiteY6" fmla="*/ 7509 h 980942"/>
                      <a:gd name="connsiteX7" fmla="*/ 3923 w 1086688"/>
                      <a:gd name="connsiteY7" fmla="*/ 26813 h 980942"/>
                      <a:gd name="connsiteX8" fmla="*/ 22718 w 1086688"/>
                      <a:gd name="connsiteY8" fmla="*/ 210202 h 980942"/>
                      <a:gd name="connsiteX9" fmla="*/ 94347 w 1086688"/>
                      <a:gd name="connsiteY9" fmla="*/ 392065 h 980942"/>
                      <a:gd name="connsiteX10" fmla="*/ 141591 w 1086688"/>
                      <a:gd name="connsiteY10" fmla="*/ 663337 h 980942"/>
                      <a:gd name="connsiteX11" fmla="*/ 224903 w 1086688"/>
                      <a:gd name="connsiteY11" fmla="*/ 961025 h 980942"/>
                      <a:gd name="connsiteX0" fmla="*/ 224903 w 1086688"/>
                      <a:gd name="connsiteY0" fmla="*/ 961025 h 980942"/>
                      <a:gd name="connsiteX1" fmla="*/ 781671 w 1086688"/>
                      <a:gd name="connsiteY1" fmla="*/ 864505 h 980942"/>
                      <a:gd name="connsiteX2" fmla="*/ 1086471 w 1086688"/>
                      <a:gd name="connsiteY2" fmla="*/ 151273 h 980942"/>
                      <a:gd name="connsiteX3" fmla="*/ 738999 w 1086688"/>
                      <a:gd name="connsiteY3" fmla="*/ 236617 h 980942"/>
                      <a:gd name="connsiteX4" fmla="*/ 678039 w 1086688"/>
                      <a:gd name="connsiteY4" fmla="*/ 230521 h 980942"/>
                      <a:gd name="connsiteX5" fmla="*/ 348855 w 1086688"/>
                      <a:gd name="connsiteY5" fmla="*/ 90313 h 980942"/>
                      <a:gd name="connsiteX6" fmla="*/ 89267 w 1086688"/>
                      <a:gd name="connsiteY6" fmla="*/ 7509 h 980942"/>
                      <a:gd name="connsiteX7" fmla="*/ 3923 w 1086688"/>
                      <a:gd name="connsiteY7" fmla="*/ 26813 h 980942"/>
                      <a:gd name="connsiteX8" fmla="*/ 22718 w 1086688"/>
                      <a:gd name="connsiteY8" fmla="*/ 210202 h 980942"/>
                      <a:gd name="connsiteX9" fmla="*/ 94347 w 1086688"/>
                      <a:gd name="connsiteY9" fmla="*/ 392065 h 980942"/>
                      <a:gd name="connsiteX10" fmla="*/ 141591 w 1086688"/>
                      <a:gd name="connsiteY10" fmla="*/ 663337 h 980942"/>
                      <a:gd name="connsiteX11" fmla="*/ 224903 w 1086688"/>
                      <a:gd name="connsiteY11" fmla="*/ 961025 h 980942"/>
                      <a:gd name="connsiteX0" fmla="*/ 224903 w 1086688"/>
                      <a:gd name="connsiteY0" fmla="*/ 963772 h 983689"/>
                      <a:gd name="connsiteX1" fmla="*/ 781671 w 1086688"/>
                      <a:gd name="connsiteY1" fmla="*/ 867252 h 983689"/>
                      <a:gd name="connsiteX2" fmla="*/ 1086471 w 1086688"/>
                      <a:gd name="connsiteY2" fmla="*/ 154020 h 983689"/>
                      <a:gd name="connsiteX3" fmla="*/ 738999 w 1086688"/>
                      <a:gd name="connsiteY3" fmla="*/ 239364 h 983689"/>
                      <a:gd name="connsiteX4" fmla="*/ 678039 w 1086688"/>
                      <a:gd name="connsiteY4" fmla="*/ 233268 h 983689"/>
                      <a:gd name="connsiteX5" fmla="*/ 333615 w 1086688"/>
                      <a:gd name="connsiteY5" fmla="*/ 131160 h 983689"/>
                      <a:gd name="connsiteX6" fmla="*/ 89267 w 1086688"/>
                      <a:gd name="connsiteY6" fmla="*/ 10256 h 983689"/>
                      <a:gd name="connsiteX7" fmla="*/ 3923 w 1086688"/>
                      <a:gd name="connsiteY7" fmla="*/ 29560 h 983689"/>
                      <a:gd name="connsiteX8" fmla="*/ 22718 w 1086688"/>
                      <a:gd name="connsiteY8" fmla="*/ 212949 h 983689"/>
                      <a:gd name="connsiteX9" fmla="*/ 94347 w 1086688"/>
                      <a:gd name="connsiteY9" fmla="*/ 394812 h 983689"/>
                      <a:gd name="connsiteX10" fmla="*/ 141591 w 1086688"/>
                      <a:gd name="connsiteY10" fmla="*/ 666084 h 983689"/>
                      <a:gd name="connsiteX11" fmla="*/ 224903 w 1086688"/>
                      <a:gd name="connsiteY11" fmla="*/ 963772 h 983689"/>
                      <a:gd name="connsiteX0" fmla="*/ 224903 w 1086688"/>
                      <a:gd name="connsiteY0" fmla="*/ 963772 h 983689"/>
                      <a:gd name="connsiteX1" fmla="*/ 781671 w 1086688"/>
                      <a:gd name="connsiteY1" fmla="*/ 867252 h 983689"/>
                      <a:gd name="connsiteX2" fmla="*/ 1086471 w 1086688"/>
                      <a:gd name="connsiteY2" fmla="*/ 154020 h 983689"/>
                      <a:gd name="connsiteX3" fmla="*/ 738999 w 1086688"/>
                      <a:gd name="connsiteY3" fmla="*/ 239364 h 983689"/>
                      <a:gd name="connsiteX4" fmla="*/ 678039 w 1086688"/>
                      <a:gd name="connsiteY4" fmla="*/ 233268 h 983689"/>
                      <a:gd name="connsiteX5" fmla="*/ 333615 w 1086688"/>
                      <a:gd name="connsiteY5" fmla="*/ 131160 h 983689"/>
                      <a:gd name="connsiteX6" fmla="*/ 89267 w 1086688"/>
                      <a:gd name="connsiteY6" fmla="*/ 10256 h 983689"/>
                      <a:gd name="connsiteX7" fmla="*/ 3923 w 1086688"/>
                      <a:gd name="connsiteY7" fmla="*/ 29560 h 983689"/>
                      <a:gd name="connsiteX8" fmla="*/ 22718 w 1086688"/>
                      <a:gd name="connsiteY8" fmla="*/ 212949 h 983689"/>
                      <a:gd name="connsiteX9" fmla="*/ 94347 w 1086688"/>
                      <a:gd name="connsiteY9" fmla="*/ 394812 h 983689"/>
                      <a:gd name="connsiteX10" fmla="*/ 141591 w 1086688"/>
                      <a:gd name="connsiteY10" fmla="*/ 666084 h 983689"/>
                      <a:gd name="connsiteX11" fmla="*/ 224903 w 1086688"/>
                      <a:gd name="connsiteY11" fmla="*/ 963772 h 983689"/>
                      <a:gd name="connsiteX0" fmla="*/ 224903 w 1086688"/>
                      <a:gd name="connsiteY0" fmla="*/ 963589 h 983506"/>
                      <a:gd name="connsiteX1" fmla="*/ 781671 w 1086688"/>
                      <a:gd name="connsiteY1" fmla="*/ 867069 h 983506"/>
                      <a:gd name="connsiteX2" fmla="*/ 1086471 w 1086688"/>
                      <a:gd name="connsiteY2" fmla="*/ 153837 h 983506"/>
                      <a:gd name="connsiteX3" fmla="*/ 738999 w 1086688"/>
                      <a:gd name="connsiteY3" fmla="*/ 239181 h 983506"/>
                      <a:gd name="connsiteX4" fmla="*/ 678039 w 1086688"/>
                      <a:gd name="connsiteY4" fmla="*/ 233085 h 983506"/>
                      <a:gd name="connsiteX5" fmla="*/ 359015 w 1086688"/>
                      <a:gd name="connsiteY5" fmla="*/ 128437 h 983506"/>
                      <a:gd name="connsiteX6" fmla="*/ 89267 w 1086688"/>
                      <a:gd name="connsiteY6" fmla="*/ 10073 h 983506"/>
                      <a:gd name="connsiteX7" fmla="*/ 3923 w 1086688"/>
                      <a:gd name="connsiteY7" fmla="*/ 29377 h 983506"/>
                      <a:gd name="connsiteX8" fmla="*/ 22718 w 1086688"/>
                      <a:gd name="connsiteY8" fmla="*/ 212766 h 983506"/>
                      <a:gd name="connsiteX9" fmla="*/ 94347 w 1086688"/>
                      <a:gd name="connsiteY9" fmla="*/ 394629 h 983506"/>
                      <a:gd name="connsiteX10" fmla="*/ 141591 w 1086688"/>
                      <a:gd name="connsiteY10" fmla="*/ 665901 h 983506"/>
                      <a:gd name="connsiteX11" fmla="*/ 224903 w 1086688"/>
                      <a:gd name="connsiteY11" fmla="*/ 963589 h 983506"/>
                      <a:gd name="connsiteX0" fmla="*/ 224903 w 1086688"/>
                      <a:gd name="connsiteY0" fmla="*/ 963589 h 983506"/>
                      <a:gd name="connsiteX1" fmla="*/ 781671 w 1086688"/>
                      <a:gd name="connsiteY1" fmla="*/ 867069 h 983506"/>
                      <a:gd name="connsiteX2" fmla="*/ 1086471 w 1086688"/>
                      <a:gd name="connsiteY2" fmla="*/ 153837 h 983506"/>
                      <a:gd name="connsiteX3" fmla="*/ 738999 w 1086688"/>
                      <a:gd name="connsiteY3" fmla="*/ 239181 h 983506"/>
                      <a:gd name="connsiteX4" fmla="*/ 678039 w 1086688"/>
                      <a:gd name="connsiteY4" fmla="*/ 233085 h 983506"/>
                      <a:gd name="connsiteX5" fmla="*/ 359015 w 1086688"/>
                      <a:gd name="connsiteY5" fmla="*/ 128437 h 983506"/>
                      <a:gd name="connsiteX6" fmla="*/ 89267 w 1086688"/>
                      <a:gd name="connsiteY6" fmla="*/ 10073 h 983506"/>
                      <a:gd name="connsiteX7" fmla="*/ 3923 w 1086688"/>
                      <a:gd name="connsiteY7" fmla="*/ 29377 h 983506"/>
                      <a:gd name="connsiteX8" fmla="*/ 22718 w 1086688"/>
                      <a:gd name="connsiteY8" fmla="*/ 212766 h 983506"/>
                      <a:gd name="connsiteX9" fmla="*/ 94347 w 1086688"/>
                      <a:gd name="connsiteY9" fmla="*/ 394629 h 983506"/>
                      <a:gd name="connsiteX10" fmla="*/ 141591 w 1086688"/>
                      <a:gd name="connsiteY10" fmla="*/ 665901 h 983506"/>
                      <a:gd name="connsiteX11" fmla="*/ 224903 w 1086688"/>
                      <a:gd name="connsiteY11" fmla="*/ 963589 h 983506"/>
                      <a:gd name="connsiteX0" fmla="*/ 224903 w 1086688"/>
                      <a:gd name="connsiteY0" fmla="*/ 963589 h 983506"/>
                      <a:gd name="connsiteX1" fmla="*/ 781671 w 1086688"/>
                      <a:gd name="connsiteY1" fmla="*/ 867069 h 983506"/>
                      <a:gd name="connsiteX2" fmla="*/ 1086471 w 1086688"/>
                      <a:gd name="connsiteY2" fmla="*/ 153837 h 983506"/>
                      <a:gd name="connsiteX3" fmla="*/ 738999 w 1086688"/>
                      <a:gd name="connsiteY3" fmla="*/ 239181 h 983506"/>
                      <a:gd name="connsiteX4" fmla="*/ 627239 w 1086688"/>
                      <a:gd name="connsiteY4" fmla="*/ 253405 h 983506"/>
                      <a:gd name="connsiteX5" fmla="*/ 359015 w 1086688"/>
                      <a:gd name="connsiteY5" fmla="*/ 128437 h 983506"/>
                      <a:gd name="connsiteX6" fmla="*/ 89267 w 1086688"/>
                      <a:gd name="connsiteY6" fmla="*/ 10073 h 983506"/>
                      <a:gd name="connsiteX7" fmla="*/ 3923 w 1086688"/>
                      <a:gd name="connsiteY7" fmla="*/ 29377 h 983506"/>
                      <a:gd name="connsiteX8" fmla="*/ 22718 w 1086688"/>
                      <a:gd name="connsiteY8" fmla="*/ 212766 h 983506"/>
                      <a:gd name="connsiteX9" fmla="*/ 94347 w 1086688"/>
                      <a:gd name="connsiteY9" fmla="*/ 394629 h 983506"/>
                      <a:gd name="connsiteX10" fmla="*/ 141591 w 1086688"/>
                      <a:gd name="connsiteY10" fmla="*/ 665901 h 983506"/>
                      <a:gd name="connsiteX11" fmla="*/ 224903 w 1086688"/>
                      <a:gd name="connsiteY11" fmla="*/ 963589 h 983506"/>
                      <a:gd name="connsiteX0" fmla="*/ 224903 w 1086532"/>
                      <a:gd name="connsiteY0" fmla="*/ 963589 h 983506"/>
                      <a:gd name="connsiteX1" fmla="*/ 781671 w 1086532"/>
                      <a:gd name="connsiteY1" fmla="*/ 867069 h 983506"/>
                      <a:gd name="connsiteX2" fmla="*/ 1086471 w 1086532"/>
                      <a:gd name="connsiteY2" fmla="*/ 153837 h 983506"/>
                      <a:gd name="connsiteX3" fmla="*/ 759319 w 1086532"/>
                      <a:gd name="connsiteY3" fmla="*/ 229021 h 983506"/>
                      <a:gd name="connsiteX4" fmla="*/ 627239 w 1086532"/>
                      <a:gd name="connsiteY4" fmla="*/ 253405 h 983506"/>
                      <a:gd name="connsiteX5" fmla="*/ 359015 w 1086532"/>
                      <a:gd name="connsiteY5" fmla="*/ 128437 h 983506"/>
                      <a:gd name="connsiteX6" fmla="*/ 89267 w 1086532"/>
                      <a:gd name="connsiteY6" fmla="*/ 10073 h 983506"/>
                      <a:gd name="connsiteX7" fmla="*/ 3923 w 1086532"/>
                      <a:gd name="connsiteY7" fmla="*/ 29377 h 983506"/>
                      <a:gd name="connsiteX8" fmla="*/ 22718 w 1086532"/>
                      <a:gd name="connsiteY8" fmla="*/ 212766 h 983506"/>
                      <a:gd name="connsiteX9" fmla="*/ 94347 w 1086532"/>
                      <a:gd name="connsiteY9" fmla="*/ 394629 h 983506"/>
                      <a:gd name="connsiteX10" fmla="*/ 141591 w 1086532"/>
                      <a:gd name="connsiteY10" fmla="*/ 665901 h 983506"/>
                      <a:gd name="connsiteX11" fmla="*/ 224903 w 1086532"/>
                      <a:gd name="connsiteY11" fmla="*/ 963589 h 983506"/>
                      <a:gd name="connsiteX0" fmla="*/ 224903 w 1091805"/>
                      <a:gd name="connsiteY0" fmla="*/ 963589 h 983506"/>
                      <a:gd name="connsiteX1" fmla="*/ 781671 w 1091805"/>
                      <a:gd name="connsiteY1" fmla="*/ 867069 h 983506"/>
                      <a:gd name="connsiteX2" fmla="*/ 1086471 w 1091805"/>
                      <a:gd name="connsiteY2" fmla="*/ 153837 h 983506"/>
                      <a:gd name="connsiteX3" fmla="*/ 959977 w 1091805"/>
                      <a:gd name="connsiteY3" fmla="*/ 172126 h 983506"/>
                      <a:gd name="connsiteX4" fmla="*/ 759319 w 1091805"/>
                      <a:gd name="connsiteY4" fmla="*/ 229021 h 983506"/>
                      <a:gd name="connsiteX5" fmla="*/ 627239 w 1091805"/>
                      <a:gd name="connsiteY5" fmla="*/ 253405 h 983506"/>
                      <a:gd name="connsiteX6" fmla="*/ 359015 w 1091805"/>
                      <a:gd name="connsiteY6" fmla="*/ 128437 h 983506"/>
                      <a:gd name="connsiteX7" fmla="*/ 89267 w 1091805"/>
                      <a:gd name="connsiteY7" fmla="*/ 10073 h 983506"/>
                      <a:gd name="connsiteX8" fmla="*/ 3923 w 1091805"/>
                      <a:gd name="connsiteY8" fmla="*/ 29377 h 983506"/>
                      <a:gd name="connsiteX9" fmla="*/ 22718 w 1091805"/>
                      <a:gd name="connsiteY9" fmla="*/ 212766 h 983506"/>
                      <a:gd name="connsiteX10" fmla="*/ 94347 w 1091805"/>
                      <a:gd name="connsiteY10" fmla="*/ 394629 h 983506"/>
                      <a:gd name="connsiteX11" fmla="*/ 141591 w 1091805"/>
                      <a:gd name="connsiteY11" fmla="*/ 665901 h 983506"/>
                      <a:gd name="connsiteX12" fmla="*/ 224903 w 1091805"/>
                      <a:gd name="connsiteY12" fmla="*/ 963589 h 983506"/>
                      <a:gd name="connsiteX0" fmla="*/ 224903 w 1072493"/>
                      <a:gd name="connsiteY0" fmla="*/ 963589 h 980863"/>
                      <a:gd name="connsiteX1" fmla="*/ 781671 w 1072493"/>
                      <a:gd name="connsiteY1" fmla="*/ 867069 h 980863"/>
                      <a:gd name="connsiteX2" fmla="*/ 1066151 w 1072493"/>
                      <a:gd name="connsiteY2" fmla="*/ 224957 h 980863"/>
                      <a:gd name="connsiteX3" fmla="*/ 959977 w 1072493"/>
                      <a:gd name="connsiteY3" fmla="*/ 172126 h 980863"/>
                      <a:gd name="connsiteX4" fmla="*/ 759319 w 1072493"/>
                      <a:gd name="connsiteY4" fmla="*/ 229021 h 980863"/>
                      <a:gd name="connsiteX5" fmla="*/ 627239 w 1072493"/>
                      <a:gd name="connsiteY5" fmla="*/ 253405 h 980863"/>
                      <a:gd name="connsiteX6" fmla="*/ 359015 w 1072493"/>
                      <a:gd name="connsiteY6" fmla="*/ 128437 h 980863"/>
                      <a:gd name="connsiteX7" fmla="*/ 89267 w 1072493"/>
                      <a:gd name="connsiteY7" fmla="*/ 10073 h 980863"/>
                      <a:gd name="connsiteX8" fmla="*/ 3923 w 1072493"/>
                      <a:gd name="connsiteY8" fmla="*/ 29377 h 980863"/>
                      <a:gd name="connsiteX9" fmla="*/ 22718 w 1072493"/>
                      <a:gd name="connsiteY9" fmla="*/ 212766 h 980863"/>
                      <a:gd name="connsiteX10" fmla="*/ 94347 w 1072493"/>
                      <a:gd name="connsiteY10" fmla="*/ 394629 h 980863"/>
                      <a:gd name="connsiteX11" fmla="*/ 141591 w 1072493"/>
                      <a:gd name="connsiteY11" fmla="*/ 665901 h 980863"/>
                      <a:gd name="connsiteX12" fmla="*/ 224903 w 1072493"/>
                      <a:gd name="connsiteY12" fmla="*/ 963589 h 980863"/>
                      <a:gd name="connsiteX0" fmla="*/ 224903 w 1089373"/>
                      <a:gd name="connsiteY0" fmla="*/ 963589 h 979839"/>
                      <a:gd name="connsiteX1" fmla="*/ 781671 w 1089373"/>
                      <a:gd name="connsiteY1" fmla="*/ 867069 h 979839"/>
                      <a:gd name="connsiteX2" fmla="*/ 1083931 w 1089373"/>
                      <a:gd name="connsiteY2" fmla="*/ 255437 h 979839"/>
                      <a:gd name="connsiteX3" fmla="*/ 959977 w 1089373"/>
                      <a:gd name="connsiteY3" fmla="*/ 172126 h 979839"/>
                      <a:gd name="connsiteX4" fmla="*/ 759319 w 1089373"/>
                      <a:gd name="connsiteY4" fmla="*/ 229021 h 979839"/>
                      <a:gd name="connsiteX5" fmla="*/ 627239 w 1089373"/>
                      <a:gd name="connsiteY5" fmla="*/ 253405 h 979839"/>
                      <a:gd name="connsiteX6" fmla="*/ 359015 w 1089373"/>
                      <a:gd name="connsiteY6" fmla="*/ 128437 h 979839"/>
                      <a:gd name="connsiteX7" fmla="*/ 89267 w 1089373"/>
                      <a:gd name="connsiteY7" fmla="*/ 10073 h 979839"/>
                      <a:gd name="connsiteX8" fmla="*/ 3923 w 1089373"/>
                      <a:gd name="connsiteY8" fmla="*/ 29377 h 979839"/>
                      <a:gd name="connsiteX9" fmla="*/ 22718 w 1089373"/>
                      <a:gd name="connsiteY9" fmla="*/ 212766 h 979839"/>
                      <a:gd name="connsiteX10" fmla="*/ 94347 w 1089373"/>
                      <a:gd name="connsiteY10" fmla="*/ 394629 h 979839"/>
                      <a:gd name="connsiteX11" fmla="*/ 141591 w 1089373"/>
                      <a:gd name="connsiteY11" fmla="*/ 665901 h 979839"/>
                      <a:gd name="connsiteX12" fmla="*/ 224903 w 1089373"/>
                      <a:gd name="connsiteY12" fmla="*/ 963589 h 979839"/>
                      <a:gd name="connsiteX0" fmla="*/ 224903 w 1089373"/>
                      <a:gd name="connsiteY0" fmla="*/ 958547 h 974797"/>
                      <a:gd name="connsiteX1" fmla="*/ 781671 w 1089373"/>
                      <a:gd name="connsiteY1" fmla="*/ 862027 h 974797"/>
                      <a:gd name="connsiteX2" fmla="*/ 1083931 w 1089373"/>
                      <a:gd name="connsiteY2" fmla="*/ 250395 h 974797"/>
                      <a:gd name="connsiteX3" fmla="*/ 959977 w 1089373"/>
                      <a:gd name="connsiteY3" fmla="*/ 167084 h 974797"/>
                      <a:gd name="connsiteX4" fmla="*/ 759319 w 1089373"/>
                      <a:gd name="connsiteY4" fmla="*/ 223979 h 974797"/>
                      <a:gd name="connsiteX5" fmla="*/ 627239 w 1089373"/>
                      <a:gd name="connsiteY5" fmla="*/ 248363 h 974797"/>
                      <a:gd name="connsiteX6" fmla="*/ 359015 w 1089373"/>
                      <a:gd name="connsiteY6" fmla="*/ 123395 h 974797"/>
                      <a:gd name="connsiteX7" fmla="*/ 228457 w 1089373"/>
                      <a:gd name="connsiteY7" fmla="*/ 52785 h 974797"/>
                      <a:gd name="connsiteX8" fmla="*/ 89267 w 1089373"/>
                      <a:gd name="connsiteY8" fmla="*/ 5031 h 974797"/>
                      <a:gd name="connsiteX9" fmla="*/ 3923 w 1089373"/>
                      <a:gd name="connsiteY9" fmla="*/ 24335 h 974797"/>
                      <a:gd name="connsiteX10" fmla="*/ 22718 w 1089373"/>
                      <a:gd name="connsiteY10" fmla="*/ 207724 h 974797"/>
                      <a:gd name="connsiteX11" fmla="*/ 94347 w 1089373"/>
                      <a:gd name="connsiteY11" fmla="*/ 389587 h 974797"/>
                      <a:gd name="connsiteX12" fmla="*/ 141591 w 1089373"/>
                      <a:gd name="connsiteY12" fmla="*/ 660859 h 974797"/>
                      <a:gd name="connsiteX13" fmla="*/ 224903 w 1089373"/>
                      <a:gd name="connsiteY13" fmla="*/ 958547 h 974797"/>
                      <a:gd name="connsiteX0" fmla="*/ 223502 w 1087972"/>
                      <a:gd name="connsiteY0" fmla="*/ 964056 h 980306"/>
                      <a:gd name="connsiteX1" fmla="*/ 780270 w 1087972"/>
                      <a:gd name="connsiteY1" fmla="*/ 867536 h 980306"/>
                      <a:gd name="connsiteX2" fmla="*/ 1082530 w 1087972"/>
                      <a:gd name="connsiteY2" fmla="*/ 255904 h 980306"/>
                      <a:gd name="connsiteX3" fmla="*/ 958576 w 1087972"/>
                      <a:gd name="connsiteY3" fmla="*/ 172593 h 980306"/>
                      <a:gd name="connsiteX4" fmla="*/ 757918 w 1087972"/>
                      <a:gd name="connsiteY4" fmla="*/ 229488 h 980306"/>
                      <a:gd name="connsiteX5" fmla="*/ 625838 w 1087972"/>
                      <a:gd name="connsiteY5" fmla="*/ 253872 h 980306"/>
                      <a:gd name="connsiteX6" fmla="*/ 357614 w 1087972"/>
                      <a:gd name="connsiteY6" fmla="*/ 128904 h 980306"/>
                      <a:gd name="connsiteX7" fmla="*/ 227056 w 1087972"/>
                      <a:gd name="connsiteY7" fmla="*/ 58294 h 980306"/>
                      <a:gd name="connsiteX8" fmla="*/ 67546 w 1087972"/>
                      <a:gd name="connsiteY8" fmla="*/ 2920 h 980306"/>
                      <a:gd name="connsiteX9" fmla="*/ 2522 w 1087972"/>
                      <a:gd name="connsiteY9" fmla="*/ 29844 h 980306"/>
                      <a:gd name="connsiteX10" fmla="*/ 21317 w 1087972"/>
                      <a:gd name="connsiteY10" fmla="*/ 213233 h 980306"/>
                      <a:gd name="connsiteX11" fmla="*/ 92946 w 1087972"/>
                      <a:gd name="connsiteY11" fmla="*/ 395096 h 980306"/>
                      <a:gd name="connsiteX12" fmla="*/ 140190 w 1087972"/>
                      <a:gd name="connsiteY12" fmla="*/ 666368 h 980306"/>
                      <a:gd name="connsiteX13" fmla="*/ 223502 w 1087972"/>
                      <a:gd name="connsiteY13" fmla="*/ 964056 h 980306"/>
                      <a:gd name="connsiteX0" fmla="*/ 242499 w 1106969"/>
                      <a:gd name="connsiteY0" fmla="*/ 961148 h 977398"/>
                      <a:gd name="connsiteX1" fmla="*/ 799267 w 1106969"/>
                      <a:gd name="connsiteY1" fmla="*/ 864628 h 977398"/>
                      <a:gd name="connsiteX2" fmla="*/ 1101527 w 1106969"/>
                      <a:gd name="connsiteY2" fmla="*/ 252996 h 977398"/>
                      <a:gd name="connsiteX3" fmla="*/ 977573 w 1106969"/>
                      <a:gd name="connsiteY3" fmla="*/ 169685 h 977398"/>
                      <a:gd name="connsiteX4" fmla="*/ 776915 w 1106969"/>
                      <a:gd name="connsiteY4" fmla="*/ 226580 h 977398"/>
                      <a:gd name="connsiteX5" fmla="*/ 644835 w 1106969"/>
                      <a:gd name="connsiteY5" fmla="*/ 250964 h 977398"/>
                      <a:gd name="connsiteX6" fmla="*/ 376611 w 1106969"/>
                      <a:gd name="connsiteY6" fmla="*/ 125996 h 977398"/>
                      <a:gd name="connsiteX7" fmla="*/ 246053 w 1106969"/>
                      <a:gd name="connsiteY7" fmla="*/ 55386 h 977398"/>
                      <a:gd name="connsiteX8" fmla="*/ 86543 w 1106969"/>
                      <a:gd name="connsiteY8" fmla="*/ 12 h 977398"/>
                      <a:gd name="connsiteX9" fmla="*/ 1199 w 1106969"/>
                      <a:gd name="connsiteY9" fmla="*/ 59956 h 977398"/>
                      <a:gd name="connsiteX10" fmla="*/ 40314 w 1106969"/>
                      <a:gd name="connsiteY10" fmla="*/ 210325 h 977398"/>
                      <a:gd name="connsiteX11" fmla="*/ 111943 w 1106969"/>
                      <a:gd name="connsiteY11" fmla="*/ 392188 h 977398"/>
                      <a:gd name="connsiteX12" fmla="*/ 159187 w 1106969"/>
                      <a:gd name="connsiteY12" fmla="*/ 663460 h 977398"/>
                      <a:gd name="connsiteX13" fmla="*/ 242499 w 1106969"/>
                      <a:gd name="connsiteY13" fmla="*/ 961148 h 977398"/>
                      <a:gd name="connsiteX0" fmla="*/ 242499 w 1106969"/>
                      <a:gd name="connsiteY0" fmla="*/ 961148 h 977398"/>
                      <a:gd name="connsiteX1" fmla="*/ 799267 w 1106969"/>
                      <a:gd name="connsiteY1" fmla="*/ 864628 h 977398"/>
                      <a:gd name="connsiteX2" fmla="*/ 1101527 w 1106969"/>
                      <a:gd name="connsiteY2" fmla="*/ 252996 h 977398"/>
                      <a:gd name="connsiteX3" fmla="*/ 977573 w 1106969"/>
                      <a:gd name="connsiteY3" fmla="*/ 169685 h 977398"/>
                      <a:gd name="connsiteX4" fmla="*/ 776915 w 1106969"/>
                      <a:gd name="connsiteY4" fmla="*/ 226580 h 977398"/>
                      <a:gd name="connsiteX5" fmla="*/ 644835 w 1106969"/>
                      <a:gd name="connsiteY5" fmla="*/ 250964 h 977398"/>
                      <a:gd name="connsiteX6" fmla="*/ 376611 w 1106969"/>
                      <a:gd name="connsiteY6" fmla="*/ 125996 h 977398"/>
                      <a:gd name="connsiteX7" fmla="*/ 246053 w 1106969"/>
                      <a:gd name="connsiteY7" fmla="*/ 55386 h 977398"/>
                      <a:gd name="connsiteX8" fmla="*/ 86543 w 1106969"/>
                      <a:gd name="connsiteY8" fmla="*/ 12 h 977398"/>
                      <a:gd name="connsiteX9" fmla="*/ 1199 w 1106969"/>
                      <a:gd name="connsiteY9" fmla="*/ 59956 h 977398"/>
                      <a:gd name="connsiteX10" fmla="*/ 40314 w 1106969"/>
                      <a:gd name="connsiteY10" fmla="*/ 210325 h 977398"/>
                      <a:gd name="connsiteX11" fmla="*/ 111943 w 1106969"/>
                      <a:gd name="connsiteY11" fmla="*/ 392188 h 977398"/>
                      <a:gd name="connsiteX12" fmla="*/ 159187 w 1106969"/>
                      <a:gd name="connsiteY12" fmla="*/ 663460 h 977398"/>
                      <a:gd name="connsiteX13" fmla="*/ 242499 w 1106969"/>
                      <a:gd name="connsiteY13" fmla="*/ 961148 h 977398"/>
                      <a:gd name="connsiteX0" fmla="*/ 241347 w 1105817"/>
                      <a:gd name="connsiteY0" fmla="*/ 972024 h 988274"/>
                      <a:gd name="connsiteX1" fmla="*/ 798115 w 1105817"/>
                      <a:gd name="connsiteY1" fmla="*/ 875504 h 988274"/>
                      <a:gd name="connsiteX2" fmla="*/ 1100375 w 1105817"/>
                      <a:gd name="connsiteY2" fmla="*/ 263872 h 988274"/>
                      <a:gd name="connsiteX3" fmla="*/ 976421 w 1105817"/>
                      <a:gd name="connsiteY3" fmla="*/ 180561 h 988274"/>
                      <a:gd name="connsiteX4" fmla="*/ 775763 w 1105817"/>
                      <a:gd name="connsiteY4" fmla="*/ 237456 h 988274"/>
                      <a:gd name="connsiteX5" fmla="*/ 643683 w 1105817"/>
                      <a:gd name="connsiteY5" fmla="*/ 261840 h 988274"/>
                      <a:gd name="connsiteX6" fmla="*/ 375459 w 1105817"/>
                      <a:gd name="connsiteY6" fmla="*/ 136872 h 988274"/>
                      <a:gd name="connsiteX7" fmla="*/ 244901 w 1105817"/>
                      <a:gd name="connsiteY7" fmla="*/ 66262 h 988274"/>
                      <a:gd name="connsiteX8" fmla="*/ 85391 w 1105817"/>
                      <a:gd name="connsiteY8" fmla="*/ 10888 h 988274"/>
                      <a:gd name="connsiteX9" fmla="*/ 46781 w 1105817"/>
                      <a:gd name="connsiteY9" fmla="*/ 5302 h 988274"/>
                      <a:gd name="connsiteX10" fmla="*/ 47 w 1105817"/>
                      <a:gd name="connsiteY10" fmla="*/ 70832 h 988274"/>
                      <a:gd name="connsiteX11" fmla="*/ 39162 w 1105817"/>
                      <a:gd name="connsiteY11" fmla="*/ 221201 h 988274"/>
                      <a:gd name="connsiteX12" fmla="*/ 110791 w 1105817"/>
                      <a:gd name="connsiteY12" fmla="*/ 403064 h 988274"/>
                      <a:gd name="connsiteX13" fmla="*/ 158035 w 1105817"/>
                      <a:gd name="connsiteY13" fmla="*/ 674336 h 988274"/>
                      <a:gd name="connsiteX14" fmla="*/ 241347 w 1105817"/>
                      <a:gd name="connsiteY14" fmla="*/ 972024 h 988274"/>
                      <a:gd name="connsiteX0" fmla="*/ 241347 w 1105817"/>
                      <a:gd name="connsiteY0" fmla="*/ 972024 h 988274"/>
                      <a:gd name="connsiteX1" fmla="*/ 798115 w 1105817"/>
                      <a:gd name="connsiteY1" fmla="*/ 875504 h 988274"/>
                      <a:gd name="connsiteX2" fmla="*/ 1100375 w 1105817"/>
                      <a:gd name="connsiteY2" fmla="*/ 263872 h 988274"/>
                      <a:gd name="connsiteX3" fmla="*/ 976421 w 1105817"/>
                      <a:gd name="connsiteY3" fmla="*/ 180561 h 988274"/>
                      <a:gd name="connsiteX4" fmla="*/ 775763 w 1105817"/>
                      <a:gd name="connsiteY4" fmla="*/ 237456 h 988274"/>
                      <a:gd name="connsiteX5" fmla="*/ 641141 w 1105817"/>
                      <a:gd name="connsiteY5" fmla="*/ 261842 h 988274"/>
                      <a:gd name="connsiteX6" fmla="*/ 643683 w 1105817"/>
                      <a:gd name="connsiteY6" fmla="*/ 261840 h 988274"/>
                      <a:gd name="connsiteX7" fmla="*/ 375459 w 1105817"/>
                      <a:gd name="connsiteY7" fmla="*/ 136872 h 988274"/>
                      <a:gd name="connsiteX8" fmla="*/ 244901 w 1105817"/>
                      <a:gd name="connsiteY8" fmla="*/ 66262 h 988274"/>
                      <a:gd name="connsiteX9" fmla="*/ 85391 w 1105817"/>
                      <a:gd name="connsiteY9" fmla="*/ 10888 h 988274"/>
                      <a:gd name="connsiteX10" fmla="*/ 46781 w 1105817"/>
                      <a:gd name="connsiteY10" fmla="*/ 5302 h 988274"/>
                      <a:gd name="connsiteX11" fmla="*/ 47 w 1105817"/>
                      <a:gd name="connsiteY11" fmla="*/ 70832 h 988274"/>
                      <a:gd name="connsiteX12" fmla="*/ 39162 w 1105817"/>
                      <a:gd name="connsiteY12" fmla="*/ 221201 h 988274"/>
                      <a:gd name="connsiteX13" fmla="*/ 110791 w 1105817"/>
                      <a:gd name="connsiteY13" fmla="*/ 403064 h 988274"/>
                      <a:gd name="connsiteX14" fmla="*/ 158035 w 1105817"/>
                      <a:gd name="connsiteY14" fmla="*/ 674336 h 988274"/>
                      <a:gd name="connsiteX15" fmla="*/ 241347 w 1105817"/>
                      <a:gd name="connsiteY15" fmla="*/ 972024 h 988274"/>
                      <a:gd name="connsiteX0" fmla="*/ 241347 w 1105817"/>
                      <a:gd name="connsiteY0" fmla="*/ 970651 h 986901"/>
                      <a:gd name="connsiteX1" fmla="*/ 798115 w 1105817"/>
                      <a:gd name="connsiteY1" fmla="*/ 874131 h 986901"/>
                      <a:gd name="connsiteX2" fmla="*/ 1100375 w 1105817"/>
                      <a:gd name="connsiteY2" fmla="*/ 262499 h 986901"/>
                      <a:gd name="connsiteX3" fmla="*/ 976421 w 1105817"/>
                      <a:gd name="connsiteY3" fmla="*/ 179188 h 986901"/>
                      <a:gd name="connsiteX4" fmla="*/ 775763 w 1105817"/>
                      <a:gd name="connsiteY4" fmla="*/ 236083 h 986901"/>
                      <a:gd name="connsiteX5" fmla="*/ 641141 w 1105817"/>
                      <a:gd name="connsiteY5" fmla="*/ 260469 h 986901"/>
                      <a:gd name="connsiteX6" fmla="*/ 643683 w 1105817"/>
                      <a:gd name="connsiteY6" fmla="*/ 260467 h 986901"/>
                      <a:gd name="connsiteX7" fmla="*/ 375459 w 1105817"/>
                      <a:gd name="connsiteY7" fmla="*/ 135499 h 986901"/>
                      <a:gd name="connsiteX8" fmla="*/ 244901 w 1105817"/>
                      <a:gd name="connsiteY8" fmla="*/ 64889 h 986901"/>
                      <a:gd name="connsiteX9" fmla="*/ 145841 w 1105817"/>
                      <a:gd name="connsiteY9" fmla="*/ 26789 h 986901"/>
                      <a:gd name="connsiteX10" fmla="*/ 85391 w 1105817"/>
                      <a:gd name="connsiteY10" fmla="*/ 9515 h 986901"/>
                      <a:gd name="connsiteX11" fmla="*/ 46781 w 1105817"/>
                      <a:gd name="connsiteY11" fmla="*/ 3929 h 986901"/>
                      <a:gd name="connsiteX12" fmla="*/ 47 w 1105817"/>
                      <a:gd name="connsiteY12" fmla="*/ 69459 h 986901"/>
                      <a:gd name="connsiteX13" fmla="*/ 39162 w 1105817"/>
                      <a:gd name="connsiteY13" fmla="*/ 219828 h 986901"/>
                      <a:gd name="connsiteX14" fmla="*/ 110791 w 1105817"/>
                      <a:gd name="connsiteY14" fmla="*/ 401691 h 986901"/>
                      <a:gd name="connsiteX15" fmla="*/ 158035 w 1105817"/>
                      <a:gd name="connsiteY15" fmla="*/ 672963 h 986901"/>
                      <a:gd name="connsiteX16" fmla="*/ 241347 w 1105817"/>
                      <a:gd name="connsiteY16" fmla="*/ 970651 h 986901"/>
                      <a:gd name="connsiteX0" fmla="*/ 241347 w 1105817"/>
                      <a:gd name="connsiteY0" fmla="*/ 970651 h 986901"/>
                      <a:gd name="connsiteX1" fmla="*/ 798115 w 1105817"/>
                      <a:gd name="connsiteY1" fmla="*/ 874131 h 986901"/>
                      <a:gd name="connsiteX2" fmla="*/ 1100375 w 1105817"/>
                      <a:gd name="connsiteY2" fmla="*/ 262499 h 986901"/>
                      <a:gd name="connsiteX3" fmla="*/ 976421 w 1105817"/>
                      <a:gd name="connsiteY3" fmla="*/ 179188 h 986901"/>
                      <a:gd name="connsiteX4" fmla="*/ 775763 w 1105817"/>
                      <a:gd name="connsiteY4" fmla="*/ 236083 h 986901"/>
                      <a:gd name="connsiteX5" fmla="*/ 641141 w 1105817"/>
                      <a:gd name="connsiteY5" fmla="*/ 260469 h 986901"/>
                      <a:gd name="connsiteX6" fmla="*/ 645588 w 1105817"/>
                      <a:gd name="connsiteY6" fmla="*/ 252847 h 986901"/>
                      <a:gd name="connsiteX7" fmla="*/ 375459 w 1105817"/>
                      <a:gd name="connsiteY7" fmla="*/ 135499 h 986901"/>
                      <a:gd name="connsiteX8" fmla="*/ 244901 w 1105817"/>
                      <a:gd name="connsiteY8" fmla="*/ 64889 h 986901"/>
                      <a:gd name="connsiteX9" fmla="*/ 145841 w 1105817"/>
                      <a:gd name="connsiteY9" fmla="*/ 26789 h 986901"/>
                      <a:gd name="connsiteX10" fmla="*/ 85391 w 1105817"/>
                      <a:gd name="connsiteY10" fmla="*/ 9515 h 986901"/>
                      <a:gd name="connsiteX11" fmla="*/ 46781 w 1105817"/>
                      <a:gd name="connsiteY11" fmla="*/ 3929 h 986901"/>
                      <a:gd name="connsiteX12" fmla="*/ 47 w 1105817"/>
                      <a:gd name="connsiteY12" fmla="*/ 69459 h 986901"/>
                      <a:gd name="connsiteX13" fmla="*/ 39162 w 1105817"/>
                      <a:gd name="connsiteY13" fmla="*/ 219828 h 986901"/>
                      <a:gd name="connsiteX14" fmla="*/ 110791 w 1105817"/>
                      <a:gd name="connsiteY14" fmla="*/ 401691 h 986901"/>
                      <a:gd name="connsiteX15" fmla="*/ 158035 w 1105817"/>
                      <a:gd name="connsiteY15" fmla="*/ 672963 h 986901"/>
                      <a:gd name="connsiteX16" fmla="*/ 241347 w 1105817"/>
                      <a:gd name="connsiteY16" fmla="*/ 970651 h 986901"/>
                      <a:gd name="connsiteX0" fmla="*/ 241347 w 1105133"/>
                      <a:gd name="connsiteY0" fmla="*/ 970651 h 986901"/>
                      <a:gd name="connsiteX1" fmla="*/ 798115 w 1105133"/>
                      <a:gd name="connsiteY1" fmla="*/ 874131 h 986901"/>
                      <a:gd name="connsiteX2" fmla="*/ 1100375 w 1105133"/>
                      <a:gd name="connsiteY2" fmla="*/ 262499 h 986901"/>
                      <a:gd name="connsiteX3" fmla="*/ 976421 w 1105133"/>
                      <a:gd name="connsiteY3" fmla="*/ 179188 h 986901"/>
                      <a:gd name="connsiteX4" fmla="*/ 852596 w 1105133"/>
                      <a:gd name="connsiteY4" fmla="*/ 207764 h 986901"/>
                      <a:gd name="connsiteX5" fmla="*/ 775763 w 1105133"/>
                      <a:gd name="connsiteY5" fmla="*/ 236083 h 986901"/>
                      <a:gd name="connsiteX6" fmla="*/ 641141 w 1105133"/>
                      <a:gd name="connsiteY6" fmla="*/ 260469 h 986901"/>
                      <a:gd name="connsiteX7" fmla="*/ 645588 w 1105133"/>
                      <a:gd name="connsiteY7" fmla="*/ 252847 h 986901"/>
                      <a:gd name="connsiteX8" fmla="*/ 375459 w 1105133"/>
                      <a:gd name="connsiteY8" fmla="*/ 135499 h 986901"/>
                      <a:gd name="connsiteX9" fmla="*/ 244901 w 1105133"/>
                      <a:gd name="connsiteY9" fmla="*/ 64889 h 986901"/>
                      <a:gd name="connsiteX10" fmla="*/ 145841 w 1105133"/>
                      <a:gd name="connsiteY10" fmla="*/ 26789 h 986901"/>
                      <a:gd name="connsiteX11" fmla="*/ 85391 w 1105133"/>
                      <a:gd name="connsiteY11" fmla="*/ 9515 h 986901"/>
                      <a:gd name="connsiteX12" fmla="*/ 46781 w 1105133"/>
                      <a:gd name="connsiteY12" fmla="*/ 3929 h 986901"/>
                      <a:gd name="connsiteX13" fmla="*/ 47 w 1105133"/>
                      <a:gd name="connsiteY13" fmla="*/ 69459 h 986901"/>
                      <a:gd name="connsiteX14" fmla="*/ 39162 w 1105133"/>
                      <a:gd name="connsiteY14" fmla="*/ 219828 h 986901"/>
                      <a:gd name="connsiteX15" fmla="*/ 110791 w 1105133"/>
                      <a:gd name="connsiteY15" fmla="*/ 401691 h 986901"/>
                      <a:gd name="connsiteX16" fmla="*/ 158035 w 1105133"/>
                      <a:gd name="connsiteY16" fmla="*/ 672963 h 986901"/>
                      <a:gd name="connsiteX17" fmla="*/ 241347 w 1105133"/>
                      <a:gd name="connsiteY17" fmla="*/ 970651 h 986901"/>
                      <a:gd name="connsiteX0" fmla="*/ 241347 w 1115427"/>
                      <a:gd name="connsiteY0" fmla="*/ 970651 h 986901"/>
                      <a:gd name="connsiteX1" fmla="*/ 798115 w 1115427"/>
                      <a:gd name="connsiteY1" fmla="*/ 874131 h 986901"/>
                      <a:gd name="connsiteX2" fmla="*/ 1100375 w 1115427"/>
                      <a:gd name="connsiteY2" fmla="*/ 262499 h 986901"/>
                      <a:gd name="connsiteX3" fmla="*/ 1050716 w 1115427"/>
                      <a:gd name="connsiteY3" fmla="*/ 162043 h 986901"/>
                      <a:gd name="connsiteX4" fmla="*/ 852596 w 1115427"/>
                      <a:gd name="connsiteY4" fmla="*/ 207764 h 986901"/>
                      <a:gd name="connsiteX5" fmla="*/ 775763 w 1115427"/>
                      <a:gd name="connsiteY5" fmla="*/ 236083 h 986901"/>
                      <a:gd name="connsiteX6" fmla="*/ 641141 w 1115427"/>
                      <a:gd name="connsiteY6" fmla="*/ 260469 h 986901"/>
                      <a:gd name="connsiteX7" fmla="*/ 645588 w 1115427"/>
                      <a:gd name="connsiteY7" fmla="*/ 252847 h 986901"/>
                      <a:gd name="connsiteX8" fmla="*/ 375459 w 1115427"/>
                      <a:gd name="connsiteY8" fmla="*/ 135499 h 986901"/>
                      <a:gd name="connsiteX9" fmla="*/ 244901 w 1115427"/>
                      <a:gd name="connsiteY9" fmla="*/ 64889 h 986901"/>
                      <a:gd name="connsiteX10" fmla="*/ 145841 w 1115427"/>
                      <a:gd name="connsiteY10" fmla="*/ 26789 h 986901"/>
                      <a:gd name="connsiteX11" fmla="*/ 85391 w 1115427"/>
                      <a:gd name="connsiteY11" fmla="*/ 9515 h 986901"/>
                      <a:gd name="connsiteX12" fmla="*/ 46781 w 1115427"/>
                      <a:gd name="connsiteY12" fmla="*/ 3929 h 986901"/>
                      <a:gd name="connsiteX13" fmla="*/ 47 w 1115427"/>
                      <a:gd name="connsiteY13" fmla="*/ 69459 h 986901"/>
                      <a:gd name="connsiteX14" fmla="*/ 39162 w 1115427"/>
                      <a:gd name="connsiteY14" fmla="*/ 219828 h 986901"/>
                      <a:gd name="connsiteX15" fmla="*/ 110791 w 1115427"/>
                      <a:gd name="connsiteY15" fmla="*/ 401691 h 986901"/>
                      <a:gd name="connsiteX16" fmla="*/ 158035 w 1115427"/>
                      <a:gd name="connsiteY16" fmla="*/ 672963 h 986901"/>
                      <a:gd name="connsiteX17" fmla="*/ 241347 w 1115427"/>
                      <a:gd name="connsiteY17" fmla="*/ 970651 h 986901"/>
                      <a:gd name="connsiteX0" fmla="*/ 241347 w 1115427"/>
                      <a:gd name="connsiteY0" fmla="*/ 970490 h 986740"/>
                      <a:gd name="connsiteX1" fmla="*/ 798115 w 1115427"/>
                      <a:gd name="connsiteY1" fmla="*/ 873970 h 986740"/>
                      <a:gd name="connsiteX2" fmla="*/ 1100375 w 1115427"/>
                      <a:gd name="connsiteY2" fmla="*/ 262338 h 986740"/>
                      <a:gd name="connsiteX3" fmla="*/ 1050716 w 1115427"/>
                      <a:gd name="connsiteY3" fmla="*/ 161882 h 986740"/>
                      <a:gd name="connsiteX4" fmla="*/ 852596 w 1115427"/>
                      <a:gd name="connsiteY4" fmla="*/ 207603 h 986740"/>
                      <a:gd name="connsiteX5" fmla="*/ 775763 w 1115427"/>
                      <a:gd name="connsiteY5" fmla="*/ 235922 h 986740"/>
                      <a:gd name="connsiteX6" fmla="*/ 641141 w 1115427"/>
                      <a:gd name="connsiteY6" fmla="*/ 260308 h 986740"/>
                      <a:gd name="connsiteX7" fmla="*/ 645588 w 1115427"/>
                      <a:gd name="connsiteY7" fmla="*/ 252686 h 986740"/>
                      <a:gd name="connsiteX8" fmla="*/ 375459 w 1115427"/>
                      <a:gd name="connsiteY8" fmla="*/ 135338 h 986740"/>
                      <a:gd name="connsiteX9" fmla="*/ 244901 w 1115427"/>
                      <a:gd name="connsiteY9" fmla="*/ 64728 h 986740"/>
                      <a:gd name="connsiteX10" fmla="*/ 145841 w 1115427"/>
                      <a:gd name="connsiteY10" fmla="*/ 20913 h 986740"/>
                      <a:gd name="connsiteX11" fmla="*/ 85391 w 1115427"/>
                      <a:gd name="connsiteY11" fmla="*/ 9354 h 986740"/>
                      <a:gd name="connsiteX12" fmla="*/ 46781 w 1115427"/>
                      <a:gd name="connsiteY12" fmla="*/ 3768 h 986740"/>
                      <a:gd name="connsiteX13" fmla="*/ 47 w 1115427"/>
                      <a:gd name="connsiteY13" fmla="*/ 69298 h 986740"/>
                      <a:gd name="connsiteX14" fmla="*/ 39162 w 1115427"/>
                      <a:gd name="connsiteY14" fmla="*/ 219667 h 986740"/>
                      <a:gd name="connsiteX15" fmla="*/ 110791 w 1115427"/>
                      <a:gd name="connsiteY15" fmla="*/ 401530 h 986740"/>
                      <a:gd name="connsiteX16" fmla="*/ 158035 w 1115427"/>
                      <a:gd name="connsiteY16" fmla="*/ 672802 h 986740"/>
                      <a:gd name="connsiteX17" fmla="*/ 241347 w 1115427"/>
                      <a:gd name="connsiteY17" fmla="*/ 970490 h 986740"/>
                      <a:gd name="connsiteX0" fmla="*/ 241347 w 1115427"/>
                      <a:gd name="connsiteY0" fmla="*/ 972622 h 988872"/>
                      <a:gd name="connsiteX1" fmla="*/ 798115 w 1115427"/>
                      <a:gd name="connsiteY1" fmla="*/ 876102 h 988872"/>
                      <a:gd name="connsiteX2" fmla="*/ 1100375 w 1115427"/>
                      <a:gd name="connsiteY2" fmla="*/ 264470 h 988872"/>
                      <a:gd name="connsiteX3" fmla="*/ 1050716 w 1115427"/>
                      <a:gd name="connsiteY3" fmla="*/ 164014 h 988872"/>
                      <a:gd name="connsiteX4" fmla="*/ 852596 w 1115427"/>
                      <a:gd name="connsiteY4" fmla="*/ 209735 h 988872"/>
                      <a:gd name="connsiteX5" fmla="*/ 775763 w 1115427"/>
                      <a:gd name="connsiteY5" fmla="*/ 238054 h 988872"/>
                      <a:gd name="connsiteX6" fmla="*/ 641141 w 1115427"/>
                      <a:gd name="connsiteY6" fmla="*/ 262440 h 988872"/>
                      <a:gd name="connsiteX7" fmla="*/ 645588 w 1115427"/>
                      <a:gd name="connsiteY7" fmla="*/ 254818 h 988872"/>
                      <a:gd name="connsiteX8" fmla="*/ 375459 w 1115427"/>
                      <a:gd name="connsiteY8" fmla="*/ 137470 h 988872"/>
                      <a:gd name="connsiteX9" fmla="*/ 244901 w 1115427"/>
                      <a:gd name="connsiteY9" fmla="*/ 66860 h 988872"/>
                      <a:gd name="connsiteX10" fmla="*/ 145841 w 1115427"/>
                      <a:gd name="connsiteY10" fmla="*/ 23045 h 988872"/>
                      <a:gd name="connsiteX11" fmla="*/ 85391 w 1115427"/>
                      <a:gd name="connsiteY11" fmla="*/ 3866 h 988872"/>
                      <a:gd name="connsiteX12" fmla="*/ 46781 w 1115427"/>
                      <a:gd name="connsiteY12" fmla="*/ 5900 h 988872"/>
                      <a:gd name="connsiteX13" fmla="*/ 47 w 1115427"/>
                      <a:gd name="connsiteY13" fmla="*/ 71430 h 988872"/>
                      <a:gd name="connsiteX14" fmla="*/ 39162 w 1115427"/>
                      <a:gd name="connsiteY14" fmla="*/ 221799 h 988872"/>
                      <a:gd name="connsiteX15" fmla="*/ 110791 w 1115427"/>
                      <a:gd name="connsiteY15" fmla="*/ 403662 h 988872"/>
                      <a:gd name="connsiteX16" fmla="*/ 158035 w 1115427"/>
                      <a:gd name="connsiteY16" fmla="*/ 674934 h 988872"/>
                      <a:gd name="connsiteX17" fmla="*/ 241347 w 1115427"/>
                      <a:gd name="connsiteY17" fmla="*/ 972622 h 988872"/>
                      <a:gd name="connsiteX0" fmla="*/ 241347 w 1115427"/>
                      <a:gd name="connsiteY0" fmla="*/ 972622 h 988872"/>
                      <a:gd name="connsiteX1" fmla="*/ 798115 w 1115427"/>
                      <a:gd name="connsiteY1" fmla="*/ 876102 h 988872"/>
                      <a:gd name="connsiteX2" fmla="*/ 1100375 w 1115427"/>
                      <a:gd name="connsiteY2" fmla="*/ 264470 h 988872"/>
                      <a:gd name="connsiteX3" fmla="*/ 1050716 w 1115427"/>
                      <a:gd name="connsiteY3" fmla="*/ 164014 h 988872"/>
                      <a:gd name="connsiteX4" fmla="*/ 852596 w 1115427"/>
                      <a:gd name="connsiteY4" fmla="*/ 209735 h 988872"/>
                      <a:gd name="connsiteX5" fmla="*/ 775763 w 1115427"/>
                      <a:gd name="connsiteY5" fmla="*/ 238054 h 988872"/>
                      <a:gd name="connsiteX6" fmla="*/ 641141 w 1115427"/>
                      <a:gd name="connsiteY6" fmla="*/ 262440 h 988872"/>
                      <a:gd name="connsiteX7" fmla="*/ 645588 w 1115427"/>
                      <a:gd name="connsiteY7" fmla="*/ 254818 h 988872"/>
                      <a:gd name="connsiteX8" fmla="*/ 386889 w 1115427"/>
                      <a:gd name="connsiteY8" fmla="*/ 135565 h 988872"/>
                      <a:gd name="connsiteX9" fmla="*/ 244901 w 1115427"/>
                      <a:gd name="connsiteY9" fmla="*/ 66860 h 988872"/>
                      <a:gd name="connsiteX10" fmla="*/ 145841 w 1115427"/>
                      <a:gd name="connsiteY10" fmla="*/ 23045 h 988872"/>
                      <a:gd name="connsiteX11" fmla="*/ 85391 w 1115427"/>
                      <a:gd name="connsiteY11" fmla="*/ 3866 h 988872"/>
                      <a:gd name="connsiteX12" fmla="*/ 46781 w 1115427"/>
                      <a:gd name="connsiteY12" fmla="*/ 5900 h 988872"/>
                      <a:gd name="connsiteX13" fmla="*/ 47 w 1115427"/>
                      <a:gd name="connsiteY13" fmla="*/ 71430 h 988872"/>
                      <a:gd name="connsiteX14" fmla="*/ 39162 w 1115427"/>
                      <a:gd name="connsiteY14" fmla="*/ 221799 h 988872"/>
                      <a:gd name="connsiteX15" fmla="*/ 110791 w 1115427"/>
                      <a:gd name="connsiteY15" fmla="*/ 403662 h 988872"/>
                      <a:gd name="connsiteX16" fmla="*/ 158035 w 1115427"/>
                      <a:gd name="connsiteY16" fmla="*/ 674934 h 988872"/>
                      <a:gd name="connsiteX17" fmla="*/ 241347 w 1115427"/>
                      <a:gd name="connsiteY17" fmla="*/ 972622 h 988872"/>
                      <a:gd name="connsiteX0" fmla="*/ 241314 w 1115394"/>
                      <a:gd name="connsiteY0" fmla="*/ 976778 h 993028"/>
                      <a:gd name="connsiteX1" fmla="*/ 798082 w 1115394"/>
                      <a:gd name="connsiteY1" fmla="*/ 880258 h 993028"/>
                      <a:gd name="connsiteX2" fmla="*/ 1100342 w 1115394"/>
                      <a:gd name="connsiteY2" fmla="*/ 268626 h 993028"/>
                      <a:gd name="connsiteX3" fmla="*/ 1050683 w 1115394"/>
                      <a:gd name="connsiteY3" fmla="*/ 168170 h 993028"/>
                      <a:gd name="connsiteX4" fmla="*/ 852563 w 1115394"/>
                      <a:gd name="connsiteY4" fmla="*/ 213891 h 993028"/>
                      <a:gd name="connsiteX5" fmla="*/ 775730 w 1115394"/>
                      <a:gd name="connsiteY5" fmla="*/ 242210 h 993028"/>
                      <a:gd name="connsiteX6" fmla="*/ 641108 w 1115394"/>
                      <a:gd name="connsiteY6" fmla="*/ 266596 h 993028"/>
                      <a:gd name="connsiteX7" fmla="*/ 645555 w 1115394"/>
                      <a:gd name="connsiteY7" fmla="*/ 258974 h 993028"/>
                      <a:gd name="connsiteX8" fmla="*/ 386856 w 1115394"/>
                      <a:gd name="connsiteY8" fmla="*/ 139721 h 993028"/>
                      <a:gd name="connsiteX9" fmla="*/ 244868 w 1115394"/>
                      <a:gd name="connsiteY9" fmla="*/ 71016 h 993028"/>
                      <a:gd name="connsiteX10" fmla="*/ 145808 w 1115394"/>
                      <a:gd name="connsiteY10" fmla="*/ 27201 h 993028"/>
                      <a:gd name="connsiteX11" fmla="*/ 85358 w 1115394"/>
                      <a:gd name="connsiteY11" fmla="*/ 8022 h 993028"/>
                      <a:gd name="connsiteX12" fmla="*/ 35318 w 1115394"/>
                      <a:gd name="connsiteY12" fmla="*/ 4341 h 993028"/>
                      <a:gd name="connsiteX13" fmla="*/ 14 w 1115394"/>
                      <a:gd name="connsiteY13" fmla="*/ 75586 h 993028"/>
                      <a:gd name="connsiteX14" fmla="*/ 39129 w 1115394"/>
                      <a:gd name="connsiteY14" fmla="*/ 225955 h 993028"/>
                      <a:gd name="connsiteX15" fmla="*/ 110758 w 1115394"/>
                      <a:gd name="connsiteY15" fmla="*/ 407818 h 993028"/>
                      <a:gd name="connsiteX16" fmla="*/ 158002 w 1115394"/>
                      <a:gd name="connsiteY16" fmla="*/ 679090 h 993028"/>
                      <a:gd name="connsiteX17" fmla="*/ 241314 w 1115394"/>
                      <a:gd name="connsiteY17" fmla="*/ 976778 h 993028"/>
                      <a:gd name="connsiteX0" fmla="*/ 241314 w 1115394"/>
                      <a:gd name="connsiteY0" fmla="*/ 976778 h 992046"/>
                      <a:gd name="connsiteX1" fmla="*/ 798082 w 1115394"/>
                      <a:gd name="connsiteY1" fmla="*/ 880258 h 992046"/>
                      <a:gd name="connsiteX2" fmla="*/ 1100342 w 1115394"/>
                      <a:gd name="connsiteY2" fmla="*/ 268626 h 992046"/>
                      <a:gd name="connsiteX3" fmla="*/ 1050683 w 1115394"/>
                      <a:gd name="connsiteY3" fmla="*/ 168170 h 992046"/>
                      <a:gd name="connsiteX4" fmla="*/ 852563 w 1115394"/>
                      <a:gd name="connsiteY4" fmla="*/ 213891 h 992046"/>
                      <a:gd name="connsiteX5" fmla="*/ 775730 w 1115394"/>
                      <a:gd name="connsiteY5" fmla="*/ 242210 h 992046"/>
                      <a:gd name="connsiteX6" fmla="*/ 641108 w 1115394"/>
                      <a:gd name="connsiteY6" fmla="*/ 266596 h 992046"/>
                      <a:gd name="connsiteX7" fmla="*/ 645555 w 1115394"/>
                      <a:gd name="connsiteY7" fmla="*/ 258974 h 992046"/>
                      <a:gd name="connsiteX8" fmla="*/ 386856 w 1115394"/>
                      <a:gd name="connsiteY8" fmla="*/ 139721 h 992046"/>
                      <a:gd name="connsiteX9" fmla="*/ 244868 w 1115394"/>
                      <a:gd name="connsiteY9" fmla="*/ 71016 h 992046"/>
                      <a:gd name="connsiteX10" fmla="*/ 145808 w 1115394"/>
                      <a:gd name="connsiteY10" fmla="*/ 27201 h 992046"/>
                      <a:gd name="connsiteX11" fmla="*/ 85358 w 1115394"/>
                      <a:gd name="connsiteY11" fmla="*/ 8022 h 992046"/>
                      <a:gd name="connsiteX12" fmla="*/ 35318 w 1115394"/>
                      <a:gd name="connsiteY12" fmla="*/ 4341 h 992046"/>
                      <a:gd name="connsiteX13" fmla="*/ 14 w 1115394"/>
                      <a:gd name="connsiteY13" fmla="*/ 75586 h 992046"/>
                      <a:gd name="connsiteX14" fmla="*/ 39129 w 1115394"/>
                      <a:gd name="connsiteY14" fmla="*/ 225955 h 992046"/>
                      <a:gd name="connsiteX15" fmla="*/ 110758 w 1115394"/>
                      <a:gd name="connsiteY15" fmla="*/ 407818 h 992046"/>
                      <a:gd name="connsiteX16" fmla="*/ 182767 w 1115394"/>
                      <a:gd name="connsiteY16" fmla="*/ 692425 h 992046"/>
                      <a:gd name="connsiteX17" fmla="*/ 241314 w 1115394"/>
                      <a:gd name="connsiteY17" fmla="*/ 976778 h 992046"/>
                      <a:gd name="connsiteX0" fmla="*/ 241314 w 1115394"/>
                      <a:gd name="connsiteY0" fmla="*/ 976778 h 991906"/>
                      <a:gd name="connsiteX1" fmla="*/ 798082 w 1115394"/>
                      <a:gd name="connsiteY1" fmla="*/ 880258 h 991906"/>
                      <a:gd name="connsiteX2" fmla="*/ 1100342 w 1115394"/>
                      <a:gd name="connsiteY2" fmla="*/ 268626 h 991906"/>
                      <a:gd name="connsiteX3" fmla="*/ 1050683 w 1115394"/>
                      <a:gd name="connsiteY3" fmla="*/ 168170 h 991906"/>
                      <a:gd name="connsiteX4" fmla="*/ 852563 w 1115394"/>
                      <a:gd name="connsiteY4" fmla="*/ 213891 h 991906"/>
                      <a:gd name="connsiteX5" fmla="*/ 775730 w 1115394"/>
                      <a:gd name="connsiteY5" fmla="*/ 242210 h 991906"/>
                      <a:gd name="connsiteX6" fmla="*/ 641108 w 1115394"/>
                      <a:gd name="connsiteY6" fmla="*/ 266596 h 991906"/>
                      <a:gd name="connsiteX7" fmla="*/ 645555 w 1115394"/>
                      <a:gd name="connsiteY7" fmla="*/ 258974 h 991906"/>
                      <a:gd name="connsiteX8" fmla="*/ 386856 w 1115394"/>
                      <a:gd name="connsiteY8" fmla="*/ 139721 h 991906"/>
                      <a:gd name="connsiteX9" fmla="*/ 244868 w 1115394"/>
                      <a:gd name="connsiteY9" fmla="*/ 71016 h 991906"/>
                      <a:gd name="connsiteX10" fmla="*/ 145808 w 1115394"/>
                      <a:gd name="connsiteY10" fmla="*/ 27201 h 991906"/>
                      <a:gd name="connsiteX11" fmla="*/ 85358 w 1115394"/>
                      <a:gd name="connsiteY11" fmla="*/ 8022 h 991906"/>
                      <a:gd name="connsiteX12" fmla="*/ 35318 w 1115394"/>
                      <a:gd name="connsiteY12" fmla="*/ 4341 h 991906"/>
                      <a:gd name="connsiteX13" fmla="*/ 14 w 1115394"/>
                      <a:gd name="connsiteY13" fmla="*/ 75586 h 991906"/>
                      <a:gd name="connsiteX14" fmla="*/ 39129 w 1115394"/>
                      <a:gd name="connsiteY14" fmla="*/ 225955 h 991906"/>
                      <a:gd name="connsiteX15" fmla="*/ 110758 w 1115394"/>
                      <a:gd name="connsiteY15" fmla="*/ 407818 h 991906"/>
                      <a:gd name="connsiteX16" fmla="*/ 173242 w 1115394"/>
                      <a:gd name="connsiteY16" fmla="*/ 694330 h 991906"/>
                      <a:gd name="connsiteX17" fmla="*/ 241314 w 1115394"/>
                      <a:gd name="connsiteY17" fmla="*/ 976778 h 991906"/>
                      <a:gd name="connsiteX0" fmla="*/ 241304 w 1115384"/>
                      <a:gd name="connsiteY0" fmla="*/ 976778 h 991906"/>
                      <a:gd name="connsiteX1" fmla="*/ 798072 w 1115384"/>
                      <a:gd name="connsiteY1" fmla="*/ 880258 h 991906"/>
                      <a:gd name="connsiteX2" fmla="*/ 1100332 w 1115384"/>
                      <a:gd name="connsiteY2" fmla="*/ 268626 h 991906"/>
                      <a:gd name="connsiteX3" fmla="*/ 1050673 w 1115384"/>
                      <a:gd name="connsiteY3" fmla="*/ 168170 h 991906"/>
                      <a:gd name="connsiteX4" fmla="*/ 852553 w 1115384"/>
                      <a:gd name="connsiteY4" fmla="*/ 213891 h 991906"/>
                      <a:gd name="connsiteX5" fmla="*/ 775720 w 1115384"/>
                      <a:gd name="connsiteY5" fmla="*/ 242210 h 991906"/>
                      <a:gd name="connsiteX6" fmla="*/ 641098 w 1115384"/>
                      <a:gd name="connsiteY6" fmla="*/ 266596 h 991906"/>
                      <a:gd name="connsiteX7" fmla="*/ 645545 w 1115384"/>
                      <a:gd name="connsiteY7" fmla="*/ 258974 h 991906"/>
                      <a:gd name="connsiteX8" fmla="*/ 386846 w 1115384"/>
                      <a:gd name="connsiteY8" fmla="*/ 139721 h 991906"/>
                      <a:gd name="connsiteX9" fmla="*/ 244858 w 1115384"/>
                      <a:gd name="connsiteY9" fmla="*/ 71016 h 991906"/>
                      <a:gd name="connsiteX10" fmla="*/ 145798 w 1115384"/>
                      <a:gd name="connsiteY10" fmla="*/ 27201 h 991906"/>
                      <a:gd name="connsiteX11" fmla="*/ 85348 w 1115384"/>
                      <a:gd name="connsiteY11" fmla="*/ 8022 h 991906"/>
                      <a:gd name="connsiteX12" fmla="*/ 35308 w 1115384"/>
                      <a:gd name="connsiteY12" fmla="*/ 4341 h 991906"/>
                      <a:gd name="connsiteX13" fmla="*/ 4 w 1115384"/>
                      <a:gd name="connsiteY13" fmla="*/ 75586 h 991906"/>
                      <a:gd name="connsiteX14" fmla="*/ 37214 w 1115384"/>
                      <a:gd name="connsiteY14" fmla="*/ 222145 h 991906"/>
                      <a:gd name="connsiteX15" fmla="*/ 110748 w 1115384"/>
                      <a:gd name="connsiteY15" fmla="*/ 407818 h 991906"/>
                      <a:gd name="connsiteX16" fmla="*/ 173232 w 1115384"/>
                      <a:gd name="connsiteY16" fmla="*/ 694330 h 991906"/>
                      <a:gd name="connsiteX17" fmla="*/ 241304 w 1115384"/>
                      <a:gd name="connsiteY17" fmla="*/ 976778 h 991906"/>
                      <a:gd name="connsiteX0" fmla="*/ 241304 w 1115384"/>
                      <a:gd name="connsiteY0" fmla="*/ 976778 h 991906"/>
                      <a:gd name="connsiteX1" fmla="*/ 798072 w 1115384"/>
                      <a:gd name="connsiteY1" fmla="*/ 880258 h 991906"/>
                      <a:gd name="connsiteX2" fmla="*/ 1100332 w 1115384"/>
                      <a:gd name="connsiteY2" fmla="*/ 268626 h 991906"/>
                      <a:gd name="connsiteX3" fmla="*/ 1050673 w 1115384"/>
                      <a:gd name="connsiteY3" fmla="*/ 168170 h 991906"/>
                      <a:gd name="connsiteX4" fmla="*/ 852553 w 1115384"/>
                      <a:gd name="connsiteY4" fmla="*/ 213891 h 991906"/>
                      <a:gd name="connsiteX5" fmla="*/ 775720 w 1115384"/>
                      <a:gd name="connsiteY5" fmla="*/ 242210 h 991906"/>
                      <a:gd name="connsiteX6" fmla="*/ 641098 w 1115384"/>
                      <a:gd name="connsiteY6" fmla="*/ 266596 h 991906"/>
                      <a:gd name="connsiteX7" fmla="*/ 645545 w 1115384"/>
                      <a:gd name="connsiteY7" fmla="*/ 258974 h 991906"/>
                      <a:gd name="connsiteX8" fmla="*/ 386846 w 1115384"/>
                      <a:gd name="connsiteY8" fmla="*/ 139721 h 991906"/>
                      <a:gd name="connsiteX9" fmla="*/ 244858 w 1115384"/>
                      <a:gd name="connsiteY9" fmla="*/ 71016 h 991906"/>
                      <a:gd name="connsiteX10" fmla="*/ 145798 w 1115384"/>
                      <a:gd name="connsiteY10" fmla="*/ 27201 h 991906"/>
                      <a:gd name="connsiteX11" fmla="*/ 85348 w 1115384"/>
                      <a:gd name="connsiteY11" fmla="*/ 8022 h 991906"/>
                      <a:gd name="connsiteX12" fmla="*/ 35308 w 1115384"/>
                      <a:gd name="connsiteY12" fmla="*/ 4341 h 991906"/>
                      <a:gd name="connsiteX13" fmla="*/ 4 w 1115384"/>
                      <a:gd name="connsiteY13" fmla="*/ 75586 h 991906"/>
                      <a:gd name="connsiteX14" fmla="*/ 37214 w 1115384"/>
                      <a:gd name="connsiteY14" fmla="*/ 222145 h 991906"/>
                      <a:gd name="connsiteX15" fmla="*/ 108843 w 1115384"/>
                      <a:gd name="connsiteY15" fmla="*/ 426868 h 991906"/>
                      <a:gd name="connsiteX16" fmla="*/ 173232 w 1115384"/>
                      <a:gd name="connsiteY16" fmla="*/ 694330 h 991906"/>
                      <a:gd name="connsiteX17" fmla="*/ 241304 w 1115384"/>
                      <a:gd name="connsiteY17" fmla="*/ 976778 h 991906"/>
                      <a:gd name="connsiteX0" fmla="*/ 241304 w 1115384"/>
                      <a:gd name="connsiteY0" fmla="*/ 976778 h 991906"/>
                      <a:gd name="connsiteX1" fmla="*/ 798072 w 1115384"/>
                      <a:gd name="connsiteY1" fmla="*/ 880258 h 991906"/>
                      <a:gd name="connsiteX2" fmla="*/ 1100332 w 1115384"/>
                      <a:gd name="connsiteY2" fmla="*/ 268626 h 991906"/>
                      <a:gd name="connsiteX3" fmla="*/ 1050673 w 1115384"/>
                      <a:gd name="connsiteY3" fmla="*/ 168170 h 991906"/>
                      <a:gd name="connsiteX4" fmla="*/ 852553 w 1115384"/>
                      <a:gd name="connsiteY4" fmla="*/ 213891 h 991906"/>
                      <a:gd name="connsiteX5" fmla="*/ 775720 w 1115384"/>
                      <a:gd name="connsiteY5" fmla="*/ 242210 h 991906"/>
                      <a:gd name="connsiteX6" fmla="*/ 641098 w 1115384"/>
                      <a:gd name="connsiteY6" fmla="*/ 266596 h 991906"/>
                      <a:gd name="connsiteX7" fmla="*/ 645545 w 1115384"/>
                      <a:gd name="connsiteY7" fmla="*/ 258974 h 991906"/>
                      <a:gd name="connsiteX8" fmla="*/ 386846 w 1115384"/>
                      <a:gd name="connsiteY8" fmla="*/ 139721 h 991906"/>
                      <a:gd name="connsiteX9" fmla="*/ 244858 w 1115384"/>
                      <a:gd name="connsiteY9" fmla="*/ 71016 h 991906"/>
                      <a:gd name="connsiteX10" fmla="*/ 145798 w 1115384"/>
                      <a:gd name="connsiteY10" fmla="*/ 27201 h 991906"/>
                      <a:gd name="connsiteX11" fmla="*/ 85348 w 1115384"/>
                      <a:gd name="connsiteY11" fmla="*/ 8022 h 991906"/>
                      <a:gd name="connsiteX12" fmla="*/ 35308 w 1115384"/>
                      <a:gd name="connsiteY12" fmla="*/ 4341 h 991906"/>
                      <a:gd name="connsiteX13" fmla="*/ 4 w 1115384"/>
                      <a:gd name="connsiteY13" fmla="*/ 75586 h 991906"/>
                      <a:gd name="connsiteX14" fmla="*/ 37214 w 1115384"/>
                      <a:gd name="connsiteY14" fmla="*/ 222145 h 991906"/>
                      <a:gd name="connsiteX15" fmla="*/ 108843 w 1115384"/>
                      <a:gd name="connsiteY15" fmla="*/ 426868 h 991906"/>
                      <a:gd name="connsiteX16" fmla="*/ 162942 w 1115384"/>
                      <a:gd name="connsiteY16" fmla="*/ 693950 h 991906"/>
                      <a:gd name="connsiteX17" fmla="*/ 173232 w 1115384"/>
                      <a:gd name="connsiteY17" fmla="*/ 694330 h 991906"/>
                      <a:gd name="connsiteX18" fmla="*/ 241304 w 1115384"/>
                      <a:gd name="connsiteY18" fmla="*/ 976778 h 991906"/>
                      <a:gd name="connsiteX0" fmla="*/ 241351 w 1115431"/>
                      <a:gd name="connsiteY0" fmla="*/ 976778 h 991906"/>
                      <a:gd name="connsiteX1" fmla="*/ 798119 w 1115431"/>
                      <a:gd name="connsiteY1" fmla="*/ 880258 h 991906"/>
                      <a:gd name="connsiteX2" fmla="*/ 1100379 w 1115431"/>
                      <a:gd name="connsiteY2" fmla="*/ 268626 h 991906"/>
                      <a:gd name="connsiteX3" fmla="*/ 1050720 w 1115431"/>
                      <a:gd name="connsiteY3" fmla="*/ 168170 h 991906"/>
                      <a:gd name="connsiteX4" fmla="*/ 852600 w 1115431"/>
                      <a:gd name="connsiteY4" fmla="*/ 213891 h 991906"/>
                      <a:gd name="connsiteX5" fmla="*/ 775767 w 1115431"/>
                      <a:gd name="connsiteY5" fmla="*/ 242210 h 991906"/>
                      <a:gd name="connsiteX6" fmla="*/ 641145 w 1115431"/>
                      <a:gd name="connsiteY6" fmla="*/ 266596 h 991906"/>
                      <a:gd name="connsiteX7" fmla="*/ 645592 w 1115431"/>
                      <a:gd name="connsiteY7" fmla="*/ 258974 h 991906"/>
                      <a:gd name="connsiteX8" fmla="*/ 386893 w 1115431"/>
                      <a:gd name="connsiteY8" fmla="*/ 139721 h 991906"/>
                      <a:gd name="connsiteX9" fmla="*/ 244905 w 1115431"/>
                      <a:gd name="connsiteY9" fmla="*/ 71016 h 991906"/>
                      <a:gd name="connsiteX10" fmla="*/ 145845 w 1115431"/>
                      <a:gd name="connsiteY10" fmla="*/ 27201 h 991906"/>
                      <a:gd name="connsiteX11" fmla="*/ 85395 w 1115431"/>
                      <a:gd name="connsiteY11" fmla="*/ 8022 h 991906"/>
                      <a:gd name="connsiteX12" fmla="*/ 35355 w 1115431"/>
                      <a:gd name="connsiteY12" fmla="*/ 4341 h 991906"/>
                      <a:gd name="connsiteX13" fmla="*/ 51 w 1115431"/>
                      <a:gd name="connsiteY13" fmla="*/ 75586 h 991906"/>
                      <a:gd name="connsiteX14" fmla="*/ 42976 w 1115431"/>
                      <a:gd name="connsiteY14" fmla="*/ 235480 h 991906"/>
                      <a:gd name="connsiteX15" fmla="*/ 108890 w 1115431"/>
                      <a:gd name="connsiteY15" fmla="*/ 426868 h 991906"/>
                      <a:gd name="connsiteX16" fmla="*/ 162989 w 1115431"/>
                      <a:gd name="connsiteY16" fmla="*/ 693950 h 991906"/>
                      <a:gd name="connsiteX17" fmla="*/ 173279 w 1115431"/>
                      <a:gd name="connsiteY17" fmla="*/ 694330 h 991906"/>
                      <a:gd name="connsiteX18" fmla="*/ 241351 w 1115431"/>
                      <a:gd name="connsiteY18" fmla="*/ 976778 h 991906"/>
                      <a:gd name="connsiteX0" fmla="*/ 243252 w 1117332"/>
                      <a:gd name="connsiteY0" fmla="*/ 976778 h 991906"/>
                      <a:gd name="connsiteX1" fmla="*/ 800020 w 1117332"/>
                      <a:gd name="connsiteY1" fmla="*/ 880258 h 991906"/>
                      <a:gd name="connsiteX2" fmla="*/ 1102280 w 1117332"/>
                      <a:gd name="connsiteY2" fmla="*/ 268626 h 991906"/>
                      <a:gd name="connsiteX3" fmla="*/ 1052621 w 1117332"/>
                      <a:gd name="connsiteY3" fmla="*/ 168170 h 991906"/>
                      <a:gd name="connsiteX4" fmla="*/ 854501 w 1117332"/>
                      <a:gd name="connsiteY4" fmla="*/ 213891 h 991906"/>
                      <a:gd name="connsiteX5" fmla="*/ 777668 w 1117332"/>
                      <a:gd name="connsiteY5" fmla="*/ 242210 h 991906"/>
                      <a:gd name="connsiteX6" fmla="*/ 643046 w 1117332"/>
                      <a:gd name="connsiteY6" fmla="*/ 266596 h 991906"/>
                      <a:gd name="connsiteX7" fmla="*/ 647493 w 1117332"/>
                      <a:gd name="connsiteY7" fmla="*/ 258974 h 991906"/>
                      <a:gd name="connsiteX8" fmla="*/ 388794 w 1117332"/>
                      <a:gd name="connsiteY8" fmla="*/ 139721 h 991906"/>
                      <a:gd name="connsiteX9" fmla="*/ 246806 w 1117332"/>
                      <a:gd name="connsiteY9" fmla="*/ 71016 h 991906"/>
                      <a:gd name="connsiteX10" fmla="*/ 147746 w 1117332"/>
                      <a:gd name="connsiteY10" fmla="*/ 27201 h 991906"/>
                      <a:gd name="connsiteX11" fmla="*/ 87296 w 1117332"/>
                      <a:gd name="connsiteY11" fmla="*/ 8022 h 991906"/>
                      <a:gd name="connsiteX12" fmla="*/ 37256 w 1117332"/>
                      <a:gd name="connsiteY12" fmla="*/ 4341 h 991906"/>
                      <a:gd name="connsiteX13" fmla="*/ 47 w 1117332"/>
                      <a:gd name="connsiteY13" fmla="*/ 106066 h 991906"/>
                      <a:gd name="connsiteX14" fmla="*/ 44877 w 1117332"/>
                      <a:gd name="connsiteY14" fmla="*/ 235480 h 991906"/>
                      <a:gd name="connsiteX15" fmla="*/ 110791 w 1117332"/>
                      <a:gd name="connsiteY15" fmla="*/ 426868 h 991906"/>
                      <a:gd name="connsiteX16" fmla="*/ 164890 w 1117332"/>
                      <a:gd name="connsiteY16" fmla="*/ 693950 h 991906"/>
                      <a:gd name="connsiteX17" fmla="*/ 175180 w 1117332"/>
                      <a:gd name="connsiteY17" fmla="*/ 694330 h 991906"/>
                      <a:gd name="connsiteX18" fmla="*/ 243252 w 1117332"/>
                      <a:gd name="connsiteY18" fmla="*/ 976778 h 991906"/>
                      <a:gd name="connsiteX0" fmla="*/ 243205 w 1117285"/>
                      <a:gd name="connsiteY0" fmla="*/ 976778 h 991906"/>
                      <a:gd name="connsiteX1" fmla="*/ 799973 w 1117285"/>
                      <a:gd name="connsiteY1" fmla="*/ 880258 h 991906"/>
                      <a:gd name="connsiteX2" fmla="*/ 1102233 w 1117285"/>
                      <a:gd name="connsiteY2" fmla="*/ 268626 h 991906"/>
                      <a:gd name="connsiteX3" fmla="*/ 1052574 w 1117285"/>
                      <a:gd name="connsiteY3" fmla="*/ 168170 h 991906"/>
                      <a:gd name="connsiteX4" fmla="*/ 854454 w 1117285"/>
                      <a:gd name="connsiteY4" fmla="*/ 213891 h 991906"/>
                      <a:gd name="connsiteX5" fmla="*/ 777621 w 1117285"/>
                      <a:gd name="connsiteY5" fmla="*/ 242210 h 991906"/>
                      <a:gd name="connsiteX6" fmla="*/ 642999 w 1117285"/>
                      <a:gd name="connsiteY6" fmla="*/ 266596 h 991906"/>
                      <a:gd name="connsiteX7" fmla="*/ 647446 w 1117285"/>
                      <a:gd name="connsiteY7" fmla="*/ 258974 h 991906"/>
                      <a:gd name="connsiteX8" fmla="*/ 388747 w 1117285"/>
                      <a:gd name="connsiteY8" fmla="*/ 139721 h 991906"/>
                      <a:gd name="connsiteX9" fmla="*/ 246759 w 1117285"/>
                      <a:gd name="connsiteY9" fmla="*/ 71016 h 991906"/>
                      <a:gd name="connsiteX10" fmla="*/ 147699 w 1117285"/>
                      <a:gd name="connsiteY10" fmla="*/ 27201 h 991906"/>
                      <a:gd name="connsiteX11" fmla="*/ 87249 w 1117285"/>
                      <a:gd name="connsiteY11" fmla="*/ 8022 h 991906"/>
                      <a:gd name="connsiteX12" fmla="*/ 37209 w 1117285"/>
                      <a:gd name="connsiteY12" fmla="*/ 4341 h 991906"/>
                      <a:gd name="connsiteX13" fmla="*/ 0 w 1117285"/>
                      <a:gd name="connsiteY13" fmla="*/ 106066 h 991906"/>
                      <a:gd name="connsiteX14" fmla="*/ 37210 w 1117285"/>
                      <a:gd name="connsiteY14" fmla="*/ 235480 h 991906"/>
                      <a:gd name="connsiteX15" fmla="*/ 110744 w 1117285"/>
                      <a:gd name="connsiteY15" fmla="*/ 426868 h 991906"/>
                      <a:gd name="connsiteX16" fmla="*/ 164843 w 1117285"/>
                      <a:gd name="connsiteY16" fmla="*/ 693950 h 991906"/>
                      <a:gd name="connsiteX17" fmla="*/ 175133 w 1117285"/>
                      <a:gd name="connsiteY17" fmla="*/ 694330 h 991906"/>
                      <a:gd name="connsiteX18" fmla="*/ 243205 w 1117285"/>
                      <a:gd name="connsiteY18" fmla="*/ 976778 h 991906"/>
                      <a:gd name="connsiteX0" fmla="*/ 243205 w 1117285"/>
                      <a:gd name="connsiteY0" fmla="*/ 976778 h 991906"/>
                      <a:gd name="connsiteX1" fmla="*/ 799973 w 1117285"/>
                      <a:gd name="connsiteY1" fmla="*/ 880258 h 991906"/>
                      <a:gd name="connsiteX2" fmla="*/ 1102233 w 1117285"/>
                      <a:gd name="connsiteY2" fmla="*/ 268626 h 991906"/>
                      <a:gd name="connsiteX3" fmla="*/ 1052574 w 1117285"/>
                      <a:gd name="connsiteY3" fmla="*/ 168170 h 991906"/>
                      <a:gd name="connsiteX4" fmla="*/ 854454 w 1117285"/>
                      <a:gd name="connsiteY4" fmla="*/ 213891 h 991906"/>
                      <a:gd name="connsiteX5" fmla="*/ 777621 w 1117285"/>
                      <a:gd name="connsiteY5" fmla="*/ 242210 h 991906"/>
                      <a:gd name="connsiteX6" fmla="*/ 642999 w 1117285"/>
                      <a:gd name="connsiteY6" fmla="*/ 266596 h 991906"/>
                      <a:gd name="connsiteX7" fmla="*/ 647446 w 1117285"/>
                      <a:gd name="connsiteY7" fmla="*/ 258974 h 991906"/>
                      <a:gd name="connsiteX8" fmla="*/ 388747 w 1117285"/>
                      <a:gd name="connsiteY8" fmla="*/ 139721 h 991906"/>
                      <a:gd name="connsiteX9" fmla="*/ 252474 w 1117285"/>
                      <a:gd name="connsiteY9" fmla="*/ 76731 h 991906"/>
                      <a:gd name="connsiteX10" fmla="*/ 147699 w 1117285"/>
                      <a:gd name="connsiteY10" fmla="*/ 27201 h 991906"/>
                      <a:gd name="connsiteX11" fmla="*/ 87249 w 1117285"/>
                      <a:gd name="connsiteY11" fmla="*/ 8022 h 991906"/>
                      <a:gd name="connsiteX12" fmla="*/ 37209 w 1117285"/>
                      <a:gd name="connsiteY12" fmla="*/ 4341 h 991906"/>
                      <a:gd name="connsiteX13" fmla="*/ 0 w 1117285"/>
                      <a:gd name="connsiteY13" fmla="*/ 106066 h 991906"/>
                      <a:gd name="connsiteX14" fmla="*/ 37210 w 1117285"/>
                      <a:gd name="connsiteY14" fmla="*/ 235480 h 991906"/>
                      <a:gd name="connsiteX15" fmla="*/ 110744 w 1117285"/>
                      <a:gd name="connsiteY15" fmla="*/ 426868 h 991906"/>
                      <a:gd name="connsiteX16" fmla="*/ 164843 w 1117285"/>
                      <a:gd name="connsiteY16" fmla="*/ 693950 h 991906"/>
                      <a:gd name="connsiteX17" fmla="*/ 175133 w 1117285"/>
                      <a:gd name="connsiteY17" fmla="*/ 694330 h 991906"/>
                      <a:gd name="connsiteX18" fmla="*/ 243205 w 1117285"/>
                      <a:gd name="connsiteY18" fmla="*/ 976778 h 991906"/>
                      <a:gd name="connsiteX0" fmla="*/ 243205 w 1117285"/>
                      <a:gd name="connsiteY0" fmla="*/ 977929 h 993057"/>
                      <a:gd name="connsiteX1" fmla="*/ 799973 w 1117285"/>
                      <a:gd name="connsiteY1" fmla="*/ 881409 h 993057"/>
                      <a:gd name="connsiteX2" fmla="*/ 1102233 w 1117285"/>
                      <a:gd name="connsiteY2" fmla="*/ 269777 h 993057"/>
                      <a:gd name="connsiteX3" fmla="*/ 1052574 w 1117285"/>
                      <a:gd name="connsiteY3" fmla="*/ 169321 h 993057"/>
                      <a:gd name="connsiteX4" fmla="*/ 854454 w 1117285"/>
                      <a:gd name="connsiteY4" fmla="*/ 215042 h 993057"/>
                      <a:gd name="connsiteX5" fmla="*/ 777621 w 1117285"/>
                      <a:gd name="connsiteY5" fmla="*/ 243361 h 993057"/>
                      <a:gd name="connsiteX6" fmla="*/ 642999 w 1117285"/>
                      <a:gd name="connsiteY6" fmla="*/ 267747 h 993057"/>
                      <a:gd name="connsiteX7" fmla="*/ 647446 w 1117285"/>
                      <a:gd name="connsiteY7" fmla="*/ 260125 h 993057"/>
                      <a:gd name="connsiteX8" fmla="*/ 388747 w 1117285"/>
                      <a:gd name="connsiteY8" fmla="*/ 140872 h 993057"/>
                      <a:gd name="connsiteX9" fmla="*/ 252474 w 1117285"/>
                      <a:gd name="connsiteY9" fmla="*/ 77882 h 993057"/>
                      <a:gd name="connsiteX10" fmla="*/ 225804 w 1117285"/>
                      <a:gd name="connsiteY10" fmla="*/ 56927 h 993057"/>
                      <a:gd name="connsiteX11" fmla="*/ 87249 w 1117285"/>
                      <a:gd name="connsiteY11" fmla="*/ 9173 h 993057"/>
                      <a:gd name="connsiteX12" fmla="*/ 37209 w 1117285"/>
                      <a:gd name="connsiteY12" fmla="*/ 5492 h 993057"/>
                      <a:gd name="connsiteX13" fmla="*/ 0 w 1117285"/>
                      <a:gd name="connsiteY13" fmla="*/ 107217 h 993057"/>
                      <a:gd name="connsiteX14" fmla="*/ 37210 w 1117285"/>
                      <a:gd name="connsiteY14" fmla="*/ 236631 h 993057"/>
                      <a:gd name="connsiteX15" fmla="*/ 110744 w 1117285"/>
                      <a:gd name="connsiteY15" fmla="*/ 428019 h 993057"/>
                      <a:gd name="connsiteX16" fmla="*/ 164843 w 1117285"/>
                      <a:gd name="connsiteY16" fmla="*/ 695101 h 993057"/>
                      <a:gd name="connsiteX17" fmla="*/ 175133 w 1117285"/>
                      <a:gd name="connsiteY17" fmla="*/ 695481 h 993057"/>
                      <a:gd name="connsiteX18" fmla="*/ 243205 w 1117285"/>
                      <a:gd name="connsiteY18" fmla="*/ 977929 h 993057"/>
                      <a:gd name="connsiteX0" fmla="*/ 243205 w 1117285"/>
                      <a:gd name="connsiteY0" fmla="*/ 977929 h 993057"/>
                      <a:gd name="connsiteX1" fmla="*/ 799973 w 1117285"/>
                      <a:gd name="connsiteY1" fmla="*/ 881409 h 993057"/>
                      <a:gd name="connsiteX2" fmla="*/ 1102233 w 1117285"/>
                      <a:gd name="connsiteY2" fmla="*/ 269777 h 993057"/>
                      <a:gd name="connsiteX3" fmla="*/ 1052574 w 1117285"/>
                      <a:gd name="connsiteY3" fmla="*/ 169321 h 993057"/>
                      <a:gd name="connsiteX4" fmla="*/ 854454 w 1117285"/>
                      <a:gd name="connsiteY4" fmla="*/ 215042 h 993057"/>
                      <a:gd name="connsiteX5" fmla="*/ 777621 w 1117285"/>
                      <a:gd name="connsiteY5" fmla="*/ 243361 h 993057"/>
                      <a:gd name="connsiteX6" fmla="*/ 705864 w 1117285"/>
                      <a:gd name="connsiteY6" fmla="*/ 262032 h 993057"/>
                      <a:gd name="connsiteX7" fmla="*/ 647446 w 1117285"/>
                      <a:gd name="connsiteY7" fmla="*/ 260125 h 993057"/>
                      <a:gd name="connsiteX8" fmla="*/ 388747 w 1117285"/>
                      <a:gd name="connsiteY8" fmla="*/ 140872 h 993057"/>
                      <a:gd name="connsiteX9" fmla="*/ 252474 w 1117285"/>
                      <a:gd name="connsiteY9" fmla="*/ 77882 h 993057"/>
                      <a:gd name="connsiteX10" fmla="*/ 225804 w 1117285"/>
                      <a:gd name="connsiteY10" fmla="*/ 56927 h 993057"/>
                      <a:gd name="connsiteX11" fmla="*/ 87249 w 1117285"/>
                      <a:gd name="connsiteY11" fmla="*/ 9173 h 993057"/>
                      <a:gd name="connsiteX12" fmla="*/ 37209 w 1117285"/>
                      <a:gd name="connsiteY12" fmla="*/ 5492 h 993057"/>
                      <a:gd name="connsiteX13" fmla="*/ 0 w 1117285"/>
                      <a:gd name="connsiteY13" fmla="*/ 107217 h 993057"/>
                      <a:gd name="connsiteX14" fmla="*/ 37210 w 1117285"/>
                      <a:gd name="connsiteY14" fmla="*/ 236631 h 993057"/>
                      <a:gd name="connsiteX15" fmla="*/ 110744 w 1117285"/>
                      <a:gd name="connsiteY15" fmla="*/ 428019 h 993057"/>
                      <a:gd name="connsiteX16" fmla="*/ 164843 w 1117285"/>
                      <a:gd name="connsiteY16" fmla="*/ 695101 h 993057"/>
                      <a:gd name="connsiteX17" fmla="*/ 175133 w 1117285"/>
                      <a:gd name="connsiteY17" fmla="*/ 695481 h 993057"/>
                      <a:gd name="connsiteX18" fmla="*/ 243205 w 1117285"/>
                      <a:gd name="connsiteY18" fmla="*/ 977929 h 993057"/>
                      <a:gd name="connsiteX0" fmla="*/ 243205 w 1117285"/>
                      <a:gd name="connsiteY0" fmla="*/ 977929 h 993057"/>
                      <a:gd name="connsiteX1" fmla="*/ 799973 w 1117285"/>
                      <a:gd name="connsiteY1" fmla="*/ 881409 h 993057"/>
                      <a:gd name="connsiteX2" fmla="*/ 1102233 w 1117285"/>
                      <a:gd name="connsiteY2" fmla="*/ 269777 h 993057"/>
                      <a:gd name="connsiteX3" fmla="*/ 1052574 w 1117285"/>
                      <a:gd name="connsiteY3" fmla="*/ 169321 h 993057"/>
                      <a:gd name="connsiteX4" fmla="*/ 854454 w 1117285"/>
                      <a:gd name="connsiteY4" fmla="*/ 215042 h 993057"/>
                      <a:gd name="connsiteX5" fmla="*/ 777621 w 1117285"/>
                      <a:gd name="connsiteY5" fmla="*/ 243361 h 993057"/>
                      <a:gd name="connsiteX6" fmla="*/ 696339 w 1117285"/>
                      <a:gd name="connsiteY6" fmla="*/ 250602 h 993057"/>
                      <a:gd name="connsiteX7" fmla="*/ 647446 w 1117285"/>
                      <a:gd name="connsiteY7" fmla="*/ 260125 h 993057"/>
                      <a:gd name="connsiteX8" fmla="*/ 388747 w 1117285"/>
                      <a:gd name="connsiteY8" fmla="*/ 140872 h 993057"/>
                      <a:gd name="connsiteX9" fmla="*/ 252474 w 1117285"/>
                      <a:gd name="connsiteY9" fmla="*/ 77882 h 993057"/>
                      <a:gd name="connsiteX10" fmla="*/ 225804 w 1117285"/>
                      <a:gd name="connsiteY10" fmla="*/ 56927 h 993057"/>
                      <a:gd name="connsiteX11" fmla="*/ 87249 w 1117285"/>
                      <a:gd name="connsiteY11" fmla="*/ 9173 h 993057"/>
                      <a:gd name="connsiteX12" fmla="*/ 37209 w 1117285"/>
                      <a:gd name="connsiteY12" fmla="*/ 5492 h 993057"/>
                      <a:gd name="connsiteX13" fmla="*/ 0 w 1117285"/>
                      <a:gd name="connsiteY13" fmla="*/ 107217 h 993057"/>
                      <a:gd name="connsiteX14" fmla="*/ 37210 w 1117285"/>
                      <a:gd name="connsiteY14" fmla="*/ 236631 h 993057"/>
                      <a:gd name="connsiteX15" fmla="*/ 110744 w 1117285"/>
                      <a:gd name="connsiteY15" fmla="*/ 428019 h 993057"/>
                      <a:gd name="connsiteX16" fmla="*/ 164843 w 1117285"/>
                      <a:gd name="connsiteY16" fmla="*/ 695101 h 993057"/>
                      <a:gd name="connsiteX17" fmla="*/ 175133 w 1117285"/>
                      <a:gd name="connsiteY17" fmla="*/ 695481 h 993057"/>
                      <a:gd name="connsiteX18" fmla="*/ 243205 w 1117285"/>
                      <a:gd name="connsiteY18" fmla="*/ 977929 h 993057"/>
                      <a:gd name="connsiteX0" fmla="*/ 243205 w 1117285"/>
                      <a:gd name="connsiteY0" fmla="*/ 977929 h 993057"/>
                      <a:gd name="connsiteX1" fmla="*/ 799973 w 1117285"/>
                      <a:gd name="connsiteY1" fmla="*/ 881409 h 993057"/>
                      <a:gd name="connsiteX2" fmla="*/ 1102233 w 1117285"/>
                      <a:gd name="connsiteY2" fmla="*/ 269777 h 993057"/>
                      <a:gd name="connsiteX3" fmla="*/ 1052574 w 1117285"/>
                      <a:gd name="connsiteY3" fmla="*/ 169321 h 993057"/>
                      <a:gd name="connsiteX4" fmla="*/ 854454 w 1117285"/>
                      <a:gd name="connsiteY4" fmla="*/ 215042 h 993057"/>
                      <a:gd name="connsiteX5" fmla="*/ 777621 w 1117285"/>
                      <a:gd name="connsiteY5" fmla="*/ 243361 h 993057"/>
                      <a:gd name="connsiteX6" fmla="*/ 696339 w 1117285"/>
                      <a:gd name="connsiteY6" fmla="*/ 250602 h 993057"/>
                      <a:gd name="connsiteX7" fmla="*/ 569341 w 1117285"/>
                      <a:gd name="connsiteY7" fmla="*/ 223930 h 993057"/>
                      <a:gd name="connsiteX8" fmla="*/ 388747 w 1117285"/>
                      <a:gd name="connsiteY8" fmla="*/ 140872 h 993057"/>
                      <a:gd name="connsiteX9" fmla="*/ 252474 w 1117285"/>
                      <a:gd name="connsiteY9" fmla="*/ 77882 h 993057"/>
                      <a:gd name="connsiteX10" fmla="*/ 225804 w 1117285"/>
                      <a:gd name="connsiteY10" fmla="*/ 56927 h 993057"/>
                      <a:gd name="connsiteX11" fmla="*/ 87249 w 1117285"/>
                      <a:gd name="connsiteY11" fmla="*/ 9173 h 993057"/>
                      <a:gd name="connsiteX12" fmla="*/ 37209 w 1117285"/>
                      <a:gd name="connsiteY12" fmla="*/ 5492 h 993057"/>
                      <a:gd name="connsiteX13" fmla="*/ 0 w 1117285"/>
                      <a:gd name="connsiteY13" fmla="*/ 107217 h 993057"/>
                      <a:gd name="connsiteX14" fmla="*/ 37210 w 1117285"/>
                      <a:gd name="connsiteY14" fmla="*/ 236631 h 993057"/>
                      <a:gd name="connsiteX15" fmla="*/ 110744 w 1117285"/>
                      <a:gd name="connsiteY15" fmla="*/ 428019 h 993057"/>
                      <a:gd name="connsiteX16" fmla="*/ 164843 w 1117285"/>
                      <a:gd name="connsiteY16" fmla="*/ 695101 h 993057"/>
                      <a:gd name="connsiteX17" fmla="*/ 175133 w 1117285"/>
                      <a:gd name="connsiteY17" fmla="*/ 695481 h 993057"/>
                      <a:gd name="connsiteX18" fmla="*/ 243205 w 1117285"/>
                      <a:gd name="connsiteY18" fmla="*/ 977929 h 993057"/>
                      <a:gd name="connsiteX0" fmla="*/ 243205 w 1117285"/>
                      <a:gd name="connsiteY0" fmla="*/ 977929 h 993057"/>
                      <a:gd name="connsiteX1" fmla="*/ 799973 w 1117285"/>
                      <a:gd name="connsiteY1" fmla="*/ 881409 h 993057"/>
                      <a:gd name="connsiteX2" fmla="*/ 1102233 w 1117285"/>
                      <a:gd name="connsiteY2" fmla="*/ 269777 h 993057"/>
                      <a:gd name="connsiteX3" fmla="*/ 1052574 w 1117285"/>
                      <a:gd name="connsiteY3" fmla="*/ 169321 h 993057"/>
                      <a:gd name="connsiteX4" fmla="*/ 854454 w 1117285"/>
                      <a:gd name="connsiteY4" fmla="*/ 215042 h 993057"/>
                      <a:gd name="connsiteX5" fmla="*/ 777621 w 1117285"/>
                      <a:gd name="connsiteY5" fmla="*/ 243361 h 993057"/>
                      <a:gd name="connsiteX6" fmla="*/ 696339 w 1117285"/>
                      <a:gd name="connsiteY6" fmla="*/ 250602 h 993057"/>
                      <a:gd name="connsiteX7" fmla="*/ 569341 w 1117285"/>
                      <a:gd name="connsiteY7" fmla="*/ 223930 h 993057"/>
                      <a:gd name="connsiteX8" fmla="*/ 388747 w 1117285"/>
                      <a:gd name="connsiteY8" fmla="*/ 140872 h 993057"/>
                      <a:gd name="connsiteX9" fmla="*/ 267714 w 1117285"/>
                      <a:gd name="connsiteY9" fmla="*/ 77882 h 993057"/>
                      <a:gd name="connsiteX10" fmla="*/ 225804 w 1117285"/>
                      <a:gd name="connsiteY10" fmla="*/ 56927 h 993057"/>
                      <a:gd name="connsiteX11" fmla="*/ 87249 w 1117285"/>
                      <a:gd name="connsiteY11" fmla="*/ 9173 h 993057"/>
                      <a:gd name="connsiteX12" fmla="*/ 37209 w 1117285"/>
                      <a:gd name="connsiteY12" fmla="*/ 5492 h 993057"/>
                      <a:gd name="connsiteX13" fmla="*/ 0 w 1117285"/>
                      <a:gd name="connsiteY13" fmla="*/ 107217 h 993057"/>
                      <a:gd name="connsiteX14" fmla="*/ 37210 w 1117285"/>
                      <a:gd name="connsiteY14" fmla="*/ 236631 h 993057"/>
                      <a:gd name="connsiteX15" fmla="*/ 110744 w 1117285"/>
                      <a:gd name="connsiteY15" fmla="*/ 428019 h 993057"/>
                      <a:gd name="connsiteX16" fmla="*/ 164843 w 1117285"/>
                      <a:gd name="connsiteY16" fmla="*/ 695101 h 993057"/>
                      <a:gd name="connsiteX17" fmla="*/ 175133 w 1117285"/>
                      <a:gd name="connsiteY17" fmla="*/ 695481 h 993057"/>
                      <a:gd name="connsiteX18" fmla="*/ 243205 w 1117285"/>
                      <a:gd name="connsiteY18" fmla="*/ 977929 h 993057"/>
                      <a:gd name="connsiteX0" fmla="*/ 243205 w 1117285"/>
                      <a:gd name="connsiteY0" fmla="*/ 977929 h 993057"/>
                      <a:gd name="connsiteX1" fmla="*/ 799973 w 1117285"/>
                      <a:gd name="connsiteY1" fmla="*/ 881409 h 993057"/>
                      <a:gd name="connsiteX2" fmla="*/ 1102233 w 1117285"/>
                      <a:gd name="connsiteY2" fmla="*/ 269777 h 993057"/>
                      <a:gd name="connsiteX3" fmla="*/ 1052574 w 1117285"/>
                      <a:gd name="connsiteY3" fmla="*/ 169321 h 993057"/>
                      <a:gd name="connsiteX4" fmla="*/ 854454 w 1117285"/>
                      <a:gd name="connsiteY4" fmla="*/ 215042 h 993057"/>
                      <a:gd name="connsiteX5" fmla="*/ 777621 w 1117285"/>
                      <a:gd name="connsiteY5" fmla="*/ 243361 h 993057"/>
                      <a:gd name="connsiteX6" fmla="*/ 696339 w 1117285"/>
                      <a:gd name="connsiteY6" fmla="*/ 250602 h 993057"/>
                      <a:gd name="connsiteX7" fmla="*/ 569341 w 1117285"/>
                      <a:gd name="connsiteY7" fmla="*/ 223930 h 993057"/>
                      <a:gd name="connsiteX8" fmla="*/ 388747 w 1117285"/>
                      <a:gd name="connsiteY8" fmla="*/ 135157 h 993057"/>
                      <a:gd name="connsiteX9" fmla="*/ 267714 w 1117285"/>
                      <a:gd name="connsiteY9" fmla="*/ 77882 h 993057"/>
                      <a:gd name="connsiteX10" fmla="*/ 225804 w 1117285"/>
                      <a:gd name="connsiteY10" fmla="*/ 56927 h 993057"/>
                      <a:gd name="connsiteX11" fmla="*/ 87249 w 1117285"/>
                      <a:gd name="connsiteY11" fmla="*/ 9173 h 993057"/>
                      <a:gd name="connsiteX12" fmla="*/ 37209 w 1117285"/>
                      <a:gd name="connsiteY12" fmla="*/ 5492 h 993057"/>
                      <a:gd name="connsiteX13" fmla="*/ 0 w 1117285"/>
                      <a:gd name="connsiteY13" fmla="*/ 107217 h 993057"/>
                      <a:gd name="connsiteX14" fmla="*/ 37210 w 1117285"/>
                      <a:gd name="connsiteY14" fmla="*/ 236631 h 993057"/>
                      <a:gd name="connsiteX15" fmla="*/ 110744 w 1117285"/>
                      <a:gd name="connsiteY15" fmla="*/ 428019 h 993057"/>
                      <a:gd name="connsiteX16" fmla="*/ 164843 w 1117285"/>
                      <a:gd name="connsiteY16" fmla="*/ 695101 h 993057"/>
                      <a:gd name="connsiteX17" fmla="*/ 175133 w 1117285"/>
                      <a:gd name="connsiteY17" fmla="*/ 695481 h 993057"/>
                      <a:gd name="connsiteX18" fmla="*/ 243205 w 1117285"/>
                      <a:gd name="connsiteY18" fmla="*/ 977929 h 993057"/>
                      <a:gd name="connsiteX0" fmla="*/ 243205 w 1117285"/>
                      <a:gd name="connsiteY0" fmla="*/ 981575 h 996703"/>
                      <a:gd name="connsiteX1" fmla="*/ 799973 w 1117285"/>
                      <a:gd name="connsiteY1" fmla="*/ 885055 h 996703"/>
                      <a:gd name="connsiteX2" fmla="*/ 1102233 w 1117285"/>
                      <a:gd name="connsiteY2" fmla="*/ 273423 h 996703"/>
                      <a:gd name="connsiteX3" fmla="*/ 1052574 w 1117285"/>
                      <a:gd name="connsiteY3" fmla="*/ 172967 h 996703"/>
                      <a:gd name="connsiteX4" fmla="*/ 854454 w 1117285"/>
                      <a:gd name="connsiteY4" fmla="*/ 218688 h 996703"/>
                      <a:gd name="connsiteX5" fmla="*/ 777621 w 1117285"/>
                      <a:gd name="connsiteY5" fmla="*/ 247007 h 996703"/>
                      <a:gd name="connsiteX6" fmla="*/ 696339 w 1117285"/>
                      <a:gd name="connsiteY6" fmla="*/ 254248 h 996703"/>
                      <a:gd name="connsiteX7" fmla="*/ 569341 w 1117285"/>
                      <a:gd name="connsiteY7" fmla="*/ 227576 h 996703"/>
                      <a:gd name="connsiteX8" fmla="*/ 388747 w 1117285"/>
                      <a:gd name="connsiteY8" fmla="*/ 138803 h 996703"/>
                      <a:gd name="connsiteX9" fmla="*/ 267714 w 1117285"/>
                      <a:gd name="connsiteY9" fmla="*/ 81528 h 996703"/>
                      <a:gd name="connsiteX10" fmla="*/ 225804 w 1117285"/>
                      <a:gd name="connsiteY10" fmla="*/ 60573 h 996703"/>
                      <a:gd name="connsiteX11" fmla="*/ 85344 w 1117285"/>
                      <a:gd name="connsiteY11" fmla="*/ 5199 h 996703"/>
                      <a:gd name="connsiteX12" fmla="*/ 37209 w 1117285"/>
                      <a:gd name="connsiteY12" fmla="*/ 9138 h 996703"/>
                      <a:gd name="connsiteX13" fmla="*/ 0 w 1117285"/>
                      <a:gd name="connsiteY13" fmla="*/ 110863 h 996703"/>
                      <a:gd name="connsiteX14" fmla="*/ 37210 w 1117285"/>
                      <a:gd name="connsiteY14" fmla="*/ 240277 h 996703"/>
                      <a:gd name="connsiteX15" fmla="*/ 110744 w 1117285"/>
                      <a:gd name="connsiteY15" fmla="*/ 431665 h 996703"/>
                      <a:gd name="connsiteX16" fmla="*/ 164843 w 1117285"/>
                      <a:gd name="connsiteY16" fmla="*/ 698747 h 996703"/>
                      <a:gd name="connsiteX17" fmla="*/ 175133 w 1117285"/>
                      <a:gd name="connsiteY17" fmla="*/ 699127 h 996703"/>
                      <a:gd name="connsiteX18" fmla="*/ 243205 w 1117285"/>
                      <a:gd name="connsiteY18" fmla="*/ 981575 h 996703"/>
                      <a:gd name="connsiteX0" fmla="*/ 243205 w 1117285"/>
                      <a:gd name="connsiteY0" fmla="*/ 981575 h 993338"/>
                      <a:gd name="connsiteX1" fmla="*/ 799973 w 1117285"/>
                      <a:gd name="connsiteY1" fmla="*/ 885055 h 993338"/>
                      <a:gd name="connsiteX2" fmla="*/ 1102233 w 1117285"/>
                      <a:gd name="connsiteY2" fmla="*/ 273423 h 993338"/>
                      <a:gd name="connsiteX3" fmla="*/ 1052574 w 1117285"/>
                      <a:gd name="connsiteY3" fmla="*/ 172967 h 993338"/>
                      <a:gd name="connsiteX4" fmla="*/ 854454 w 1117285"/>
                      <a:gd name="connsiteY4" fmla="*/ 218688 h 993338"/>
                      <a:gd name="connsiteX5" fmla="*/ 777621 w 1117285"/>
                      <a:gd name="connsiteY5" fmla="*/ 247007 h 993338"/>
                      <a:gd name="connsiteX6" fmla="*/ 696339 w 1117285"/>
                      <a:gd name="connsiteY6" fmla="*/ 254248 h 993338"/>
                      <a:gd name="connsiteX7" fmla="*/ 569341 w 1117285"/>
                      <a:gd name="connsiteY7" fmla="*/ 227576 h 993338"/>
                      <a:gd name="connsiteX8" fmla="*/ 388747 w 1117285"/>
                      <a:gd name="connsiteY8" fmla="*/ 138803 h 993338"/>
                      <a:gd name="connsiteX9" fmla="*/ 267714 w 1117285"/>
                      <a:gd name="connsiteY9" fmla="*/ 81528 h 993338"/>
                      <a:gd name="connsiteX10" fmla="*/ 225804 w 1117285"/>
                      <a:gd name="connsiteY10" fmla="*/ 60573 h 993338"/>
                      <a:gd name="connsiteX11" fmla="*/ 85344 w 1117285"/>
                      <a:gd name="connsiteY11" fmla="*/ 5199 h 993338"/>
                      <a:gd name="connsiteX12" fmla="*/ 37209 w 1117285"/>
                      <a:gd name="connsiteY12" fmla="*/ 9138 h 993338"/>
                      <a:gd name="connsiteX13" fmla="*/ 0 w 1117285"/>
                      <a:gd name="connsiteY13" fmla="*/ 110863 h 993338"/>
                      <a:gd name="connsiteX14" fmla="*/ 37210 w 1117285"/>
                      <a:gd name="connsiteY14" fmla="*/ 240277 h 993338"/>
                      <a:gd name="connsiteX15" fmla="*/ 110744 w 1117285"/>
                      <a:gd name="connsiteY15" fmla="*/ 431665 h 993338"/>
                      <a:gd name="connsiteX16" fmla="*/ 164843 w 1117285"/>
                      <a:gd name="connsiteY16" fmla="*/ 698747 h 993338"/>
                      <a:gd name="connsiteX17" fmla="*/ 171323 w 1117285"/>
                      <a:gd name="connsiteY17" fmla="*/ 744847 h 993338"/>
                      <a:gd name="connsiteX18" fmla="*/ 243205 w 1117285"/>
                      <a:gd name="connsiteY18" fmla="*/ 981575 h 993338"/>
                      <a:gd name="connsiteX0" fmla="*/ 243205 w 1117285"/>
                      <a:gd name="connsiteY0" fmla="*/ 981575 h 993338"/>
                      <a:gd name="connsiteX1" fmla="*/ 799973 w 1117285"/>
                      <a:gd name="connsiteY1" fmla="*/ 885055 h 993338"/>
                      <a:gd name="connsiteX2" fmla="*/ 1102233 w 1117285"/>
                      <a:gd name="connsiteY2" fmla="*/ 273423 h 993338"/>
                      <a:gd name="connsiteX3" fmla="*/ 1052574 w 1117285"/>
                      <a:gd name="connsiteY3" fmla="*/ 172967 h 993338"/>
                      <a:gd name="connsiteX4" fmla="*/ 854454 w 1117285"/>
                      <a:gd name="connsiteY4" fmla="*/ 218688 h 993338"/>
                      <a:gd name="connsiteX5" fmla="*/ 777621 w 1117285"/>
                      <a:gd name="connsiteY5" fmla="*/ 247007 h 993338"/>
                      <a:gd name="connsiteX6" fmla="*/ 696339 w 1117285"/>
                      <a:gd name="connsiteY6" fmla="*/ 254248 h 993338"/>
                      <a:gd name="connsiteX7" fmla="*/ 569341 w 1117285"/>
                      <a:gd name="connsiteY7" fmla="*/ 227576 h 993338"/>
                      <a:gd name="connsiteX8" fmla="*/ 388747 w 1117285"/>
                      <a:gd name="connsiteY8" fmla="*/ 138803 h 993338"/>
                      <a:gd name="connsiteX9" fmla="*/ 267714 w 1117285"/>
                      <a:gd name="connsiteY9" fmla="*/ 81528 h 993338"/>
                      <a:gd name="connsiteX10" fmla="*/ 225804 w 1117285"/>
                      <a:gd name="connsiteY10" fmla="*/ 60573 h 993338"/>
                      <a:gd name="connsiteX11" fmla="*/ 85344 w 1117285"/>
                      <a:gd name="connsiteY11" fmla="*/ 5199 h 993338"/>
                      <a:gd name="connsiteX12" fmla="*/ 37209 w 1117285"/>
                      <a:gd name="connsiteY12" fmla="*/ 9138 h 993338"/>
                      <a:gd name="connsiteX13" fmla="*/ 0 w 1117285"/>
                      <a:gd name="connsiteY13" fmla="*/ 110863 h 993338"/>
                      <a:gd name="connsiteX14" fmla="*/ 37210 w 1117285"/>
                      <a:gd name="connsiteY14" fmla="*/ 240277 h 993338"/>
                      <a:gd name="connsiteX15" fmla="*/ 110744 w 1117285"/>
                      <a:gd name="connsiteY15" fmla="*/ 431665 h 993338"/>
                      <a:gd name="connsiteX16" fmla="*/ 161033 w 1117285"/>
                      <a:gd name="connsiteY16" fmla="*/ 773042 h 993338"/>
                      <a:gd name="connsiteX17" fmla="*/ 171323 w 1117285"/>
                      <a:gd name="connsiteY17" fmla="*/ 744847 h 993338"/>
                      <a:gd name="connsiteX18" fmla="*/ 243205 w 1117285"/>
                      <a:gd name="connsiteY18" fmla="*/ 981575 h 993338"/>
                      <a:gd name="connsiteX0" fmla="*/ 243205 w 1117285"/>
                      <a:gd name="connsiteY0" fmla="*/ 981575 h 993338"/>
                      <a:gd name="connsiteX1" fmla="*/ 799973 w 1117285"/>
                      <a:gd name="connsiteY1" fmla="*/ 885055 h 993338"/>
                      <a:gd name="connsiteX2" fmla="*/ 1102233 w 1117285"/>
                      <a:gd name="connsiteY2" fmla="*/ 273423 h 993338"/>
                      <a:gd name="connsiteX3" fmla="*/ 1052574 w 1117285"/>
                      <a:gd name="connsiteY3" fmla="*/ 172967 h 993338"/>
                      <a:gd name="connsiteX4" fmla="*/ 854454 w 1117285"/>
                      <a:gd name="connsiteY4" fmla="*/ 218688 h 993338"/>
                      <a:gd name="connsiteX5" fmla="*/ 777621 w 1117285"/>
                      <a:gd name="connsiteY5" fmla="*/ 247007 h 993338"/>
                      <a:gd name="connsiteX6" fmla="*/ 696339 w 1117285"/>
                      <a:gd name="connsiteY6" fmla="*/ 254248 h 993338"/>
                      <a:gd name="connsiteX7" fmla="*/ 569341 w 1117285"/>
                      <a:gd name="connsiteY7" fmla="*/ 227576 h 993338"/>
                      <a:gd name="connsiteX8" fmla="*/ 388747 w 1117285"/>
                      <a:gd name="connsiteY8" fmla="*/ 138803 h 993338"/>
                      <a:gd name="connsiteX9" fmla="*/ 267714 w 1117285"/>
                      <a:gd name="connsiteY9" fmla="*/ 81528 h 993338"/>
                      <a:gd name="connsiteX10" fmla="*/ 225804 w 1117285"/>
                      <a:gd name="connsiteY10" fmla="*/ 60573 h 993338"/>
                      <a:gd name="connsiteX11" fmla="*/ 85344 w 1117285"/>
                      <a:gd name="connsiteY11" fmla="*/ 5199 h 993338"/>
                      <a:gd name="connsiteX12" fmla="*/ 37209 w 1117285"/>
                      <a:gd name="connsiteY12" fmla="*/ 9138 h 993338"/>
                      <a:gd name="connsiteX13" fmla="*/ 0 w 1117285"/>
                      <a:gd name="connsiteY13" fmla="*/ 110863 h 993338"/>
                      <a:gd name="connsiteX14" fmla="*/ 37210 w 1117285"/>
                      <a:gd name="connsiteY14" fmla="*/ 240277 h 993338"/>
                      <a:gd name="connsiteX15" fmla="*/ 110744 w 1117285"/>
                      <a:gd name="connsiteY15" fmla="*/ 431665 h 993338"/>
                      <a:gd name="connsiteX16" fmla="*/ 164843 w 1117285"/>
                      <a:gd name="connsiteY16" fmla="*/ 742562 h 993338"/>
                      <a:gd name="connsiteX17" fmla="*/ 171323 w 1117285"/>
                      <a:gd name="connsiteY17" fmla="*/ 744847 h 993338"/>
                      <a:gd name="connsiteX18" fmla="*/ 243205 w 1117285"/>
                      <a:gd name="connsiteY18" fmla="*/ 981575 h 993338"/>
                      <a:gd name="connsiteX0" fmla="*/ 243205 w 1117285"/>
                      <a:gd name="connsiteY0" fmla="*/ 981575 h 993338"/>
                      <a:gd name="connsiteX1" fmla="*/ 799973 w 1117285"/>
                      <a:gd name="connsiteY1" fmla="*/ 885055 h 993338"/>
                      <a:gd name="connsiteX2" fmla="*/ 1102233 w 1117285"/>
                      <a:gd name="connsiteY2" fmla="*/ 273423 h 993338"/>
                      <a:gd name="connsiteX3" fmla="*/ 1052574 w 1117285"/>
                      <a:gd name="connsiteY3" fmla="*/ 172967 h 993338"/>
                      <a:gd name="connsiteX4" fmla="*/ 854454 w 1117285"/>
                      <a:gd name="connsiteY4" fmla="*/ 218688 h 993338"/>
                      <a:gd name="connsiteX5" fmla="*/ 777621 w 1117285"/>
                      <a:gd name="connsiteY5" fmla="*/ 247007 h 993338"/>
                      <a:gd name="connsiteX6" fmla="*/ 696339 w 1117285"/>
                      <a:gd name="connsiteY6" fmla="*/ 254248 h 993338"/>
                      <a:gd name="connsiteX7" fmla="*/ 569341 w 1117285"/>
                      <a:gd name="connsiteY7" fmla="*/ 227576 h 993338"/>
                      <a:gd name="connsiteX8" fmla="*/ 388747 w 1117285"/>
                      <a:gd name="connsiteY8" fmla="*/ 138803 h 993338"/>
                      <a:gd name="connsiteX9" fmla="*/ 267714 w 1117285"/>
                      <a:gd name="connsiteY9" fmla="*/ 81528 h 993338"/>
                      <a:gd name="connsiteX10" fmla="*/ 225804 w 1117285"/>
                      <a:gd name="connsiteY10" fmla="*/ 60573 h 993338"/>
                      <a:gd name="connsiteX11" fmla="*/ 85344 w 1117285"/>
                      <a:gd name="connsiteY11" fmla="*/ 5199 h 993338"/>
                      <a:gd name="connsiteX12" fmla="*/ 37209 w 1117285"/>
                      <a:gd name="connsiteY12" fmla="*/ 9138 h 993338"/>
                      <a:gd name="connsiteX13" fmla="*/ 0 w 1117285"/>
                      <a:gd name="connsiteY13" fmla="*/ 110863 h 993338"/>
                      <a:gd name="connsiteX14" fmla="*/ 37210 w 1117285"/>
                      <a:gd name="connsiteY14" fmla="*/ 240277 h 993338"/>
                      <a:gd name="connsiteX15" fmla="*/ 110744 w 1117285"/>
                      <a:gd name="connsiteY15" fmla="*/ 431665 h 993338"/>
                      <a:gd name="connsiteX16" fmla="*/ 164843 w 1117285"/>
                      <a:gd name="connsiteY16" fmla="*/ 742562 h 993338"/>
                      <a:gd name="connsiteX17" fmla="*/ 171323 w 1117285"/>
                      <a:gd name="connsiteY17" fmla="*/ 744847 h 993338"/>
                      <a:gd name="connsiteX18" fmla="*/ 243205 w 1117285"/>
                      <a:gd name="connsiteY18" fmla="*/ 981575 h 993338"/>
                      <a:gd name="connsiteX0" fmla="*/ 243205 w 1117285"/>
                      <a:gd name="connsiteY0" fmla="*/ 981575 h 989982"/>
                      <a:gd name="connsiteX1" fmla="*/ 799973 w 1117285"/>
                      <a:gd name="connsiteY1" fmla="*/ 885055 h 989982"/>
                      <a:gd name="connsiteX2" fmla="*/ 1102233 w 1117285"/>
                      <a:gd name="connsiteY2" fmla="*/ 273423 h 989982"/>
                      <a:gd name="connsiteX3" fmla="*/ 1052574 w 1117285"/>
                      <a:gd name="connsiteY3" fmla="*/ 172967 h 989982"/>
                      <a:gd name="connsiteX4" fmla="*/ 854454 w 1117285"/>
                      <a:gd name="connsiteY4" fmla="*/ 218688 h 989982"/>
                      <a:gd name="connsiteX5" fmla="*/ 777621 w 1117285"/>
                      <a:gd name="connsiteY5" fmla="*/ 247007 h 989982"/>
                      <a:gd name="connsiteX6" fmla="*/ 696339 w 1117285"/>
                      <a:gd name="connsiteY6" fmla="*/ 254248 h 989982"/>
                      <a:gd name="connsiteX7" fmla="*/ 569341 w 1117285"/>
                      <a:gd name="connsiteY7" fmla="*/ 227576 h 989982"/>
                      <a:gd name="connsiteX8" fmla="*/ 388747 w 1117285"/>
                      <a:gd name="connsiteY8" fmla="*/ 138803 h 989982"/>
                      <a:gd name="connsiteX9" fmla="*/ 267714 w 1117285"/>
                      <a:gd name="connsiteY9" fmla="*/ 81528 h 989982"/>
                      <a:gd name="connsiteX10" fmla="*/ 225804 w 1117285"/>
                      <a:gd name="connsiteY10" fmla="*/ 60573 h 989982"/>
                      <a:gd name="connsiteX11" fmla="*/ 85344 w 1117285"/>
                      <a:gd name="connsiteY11" fmla="*/ 5199 h 989982"/>
                      <a:gd name="connsiteX12" fmla="*/ 37209 w 1117285"/>
                      <a:gd name="connsiteY12" fmla="*/ 9138 h 989982"/>
                      <a:gd name="connsiteX13" fmla="*/ 0 w 1117285"/>
                      <a:gd name="connsiteY13" fmla="*/ 110863 h 989982"/>
                      <a:gd name="connsiteX14" fmla="*/ 37210 w 1117285"/>
                      <a:gd name="connsiteY14" fmla="*/ 240277 h 989982"/>
                      <a:gd name="connsiteX15" fmla="*/ 110744 w 1117285"/>
                      <a:gd name="connsiteY15" fmla="*/ 431665 h 989982"/>
                      <a:gd name="connsiteX16" fmla="*/ 164843 w 1117285"/>
                      <a:gd name="connsiteY16" fmla="*/ 742562 h 989982"/>
                      <a:gd name="connsiteX17" fmla="*/ 220853 w 1117285"/>
                      <a:gd name="connsiteY17" fmla="*/ 790567 h 989982"/>
                      <a:gd name="connsiteX18" fmla="*/ 243205 w 1117285"/>
                      <a:gd name="connsiteY18" fmla="*/ 981575 h 989982"/>
                      <a:gd name="connsiteX0" fmla="*/ 243205 w 1117285"/>
                      <a:gd name="connsiteY0" fmla="*/ 981575 h 989982"/>
                      <a:gd name="connsiteX1" fmla="*/ 799973 w 1117285"/>
                      <a:gd name="connsiteY1" fmla="*/ 885055 h 989982"/>
                      <a:gd name="connsiteX2" fmla="*/ 1102233 w 1117285"/>
                      <a:gd name="connsiteY2" fmla="*/ 273423 h 989982"/>
                      <a:gd name="connsiteX3" fmla="*/ 1052574 w 1117285"/>
                      <a:gd name="connsiteY3" fmla="*/ 172967 h 989982"/>
                      <a:gd name="connsiteX4" fmla="*/ 854454 w 1117285"/>
                      <a:gd name="connsiteY4" fmla="*/ 218688 h 989982"/>
                      <a:gd name="connsiteX5" fmla="*/ 777621 w 1117285"/>
                      <a:gd name="connsiteY5" fmla="*/ 247007 h 989982"/>
                      <a:gd name="connsiteX6" fmla="*/ 696339 w 1117285"/>
                      <a:gd name="connsiteY6" fmla="*/ 254248 h 989982"/>
                      <a:gd name="connsiteX7" fmla="*/ 569341 w 1117285"/>
                      <a:gd name="connsiteY7" fmla="*/ 227576 h 989982"/>
                      <a:gd name="connsiteX8" fmla="*/ 388747 w 1117285"/>
                      <a:gd name="connsiteY8" fmla="*/ 138803 h 989982"/>
                      <a:gd name="connsiteX9" fmla="*/ 267714 w 1117285"/>
                      <a:gd name="connsiteY9" fmla="*/ 81528 h 989982"/>
                      <a:gd name="connsiteX10" fmla="*/ 225804 w 1117285"/>
                      <a:gd name="connsiteY10" fmla="*/ 60573 h 989982"/>
                      <a:gd name="connsiteX11" fmla="*/ 85344 w 1117285"/>
                      <a:gd name="connsiteY11" fmla="*/ 5199 h 989982"/>
                      <a:gd name="connsiteX12" fmla="*/ 37209 w 1117285"/>
                      <a:gd name="connsiteY12" fmla="*/ 9138 h 989982"/>
                      <a:gd name="connsiteX13" fmla="*/ 0 w 1117285"/>
                      <a:gd name="connsiteY13" fmla="*/ 110863 h 989982"/>
                      <a:gd name="connsiteX14" fmla="*/ 37210 w 1117285"/>
                      <a:gd name="connsiteY14" fmla="*/ 240277 h 989982"/>
                      <a:gd name="connsiteX15" fmla="*/ 110744 w 1117285"/>
                      <a:gd name="connsiteY15" fmla="*/ 431665 h 989982"/>
                      <a:gd name="connsiteX16" fmla="*/ 178178 w 1117285"/>
                      <a:gd name="connsiteY16" fmla="*/ 555872 h 989982"/>
                      <a:gd name="connsiteX17" fmla="*/ 220853 w 1117285"/>
                      <a:gd name="connsiteY17" fmla="*/ 790567 h 989982"/>
                      <a:gd name="connsiteX18" fmla="*/ 243205 w 1117285"/>
                      <a:gd name="connsiteY18" fmla="*/ 981575 h 989982"/>
                      <a:gd name="connsiteX0" fmla="*/ 243205 w 1117285"/>
                      <a:gd name="connsiteY0" fmla="*/ 981575 h 989424"/>
                      <a:gd name="connsiteX1" fmla="*/ 799973 w 1117285"/>
                      <a:gd name="connsiteY1" fmla="*/ 885055 h 989424"/>
                      <a:gd name="connsiteX2" fmla="*/ 1102233 w 1117285"/>
                      <a:gd name="connsiteY2" fmla="*/ 273423 h 989424"/>
                      <a:gd name="connsiteX3" fmla="*/ 1052574 w 1117285"/>
                      <a:gd name="connsiteY3" fmla="*/ 172967 h 989424"/>
                      <a:gd name="connsiteX4" fmla="*/ 854454 w 1117285"/>
                      <a:gd name="connsiteY4" fmla="*/ 218688 h 989424"/>
                      <a:gd name="connsiteX5" fmla="*/ 777621 w 1117285"/>
                      <a:gd name="connsiteY5" fmla="*/ 247007 h 989424"/>
                      <a:gd name="connsiteX6" fmla="*/ 696339 w 1117285"/>
                      <a:gd name="connsiteY6" fmla="*/ 254248 h 989424"/>
                      <a:gd name="connsiteX7" fmla="*/ 569341 w 1117285"/>
                      <a:gd name="connsiteY7" fmla="*/ 227576 h 989424"/>
                      <a:gd name="connsiteX8" fmla="*/ 388747 w 1117285"/>
                      <a:gd name="connsiteY8" fmla="*/ 138803 h 989424"/>
                      <a:gd name="connsiteX9" fmla="*/ 267714 w 1117285"/>
                      <a:gd name="connsiteY9" fmla="*/ 81528 h 989424"/>
                      <a:gd name="connsiteX10" fmla="*/ 225804 w 1117285"/>
                      <a:gd name="connsiteY10" fmla="*/ 60573 h 989424"/>
                      <a:gd name="connsiteX11" fmla="*/ 85344 w 1117285"/>
                      <a:gd name="connsiteY11" fmla="*/ 5199 h 989424"/>
                      <a:gd name="connsiteX12" fmla="*/ 37209 w 1117285"/>
                      <a:gd name="connsiteY12" fmla="*/ 9138 h 989424"/>
                      <a:gd name="connsiteX13" fmla="*/ 0 w 1117285"/>
                      <a:gd name="connsiteY13" fmla="*/ 110863 h 989424"/>
                      <a:gd name="connsiteX14" fmla="*/ 37210 w 1117285"/>
                      <a:gd name="connsiteY14" fmla="*/ 240277 h 989424"/>
                      <a:gd name="connsiteX15" fmla="*/ 110744 w 1117285"/>
                      <a:gd name="connsiteY15" fmla="*/ 431665 h 989424"/>
                      <a:gd name="connsiteX16" fmla="*/ 178178 w 1117285"/>
                      <a:gd name="connsiteY16" fmla="*/ 555872 h 989424"/>
                      <a:gd name="connsiteX17" fmla="*/ 310388 w 1117285"/>
                      <a:gd name="connsiteY17" fmla="*/ 798187 h 989424"/>
                      <a:gd name="connsiteX18" fmla="*/ 243205 w 1117285"/>
                      <a:gd name="connsiteY18" fmla="*/ 981575 h 989424"/>
                      <a:gd name="connsiteX0" fmla="*/ 243205 w 1117285"/>
                      <a:gd name="connsiteY0" fmla="*/ 981575 h 989424"/>
                      <a:gd name="connsiteX1" fmla="*/ 799973 w 1117285"/>
                      <a:gd name="connsiteY1" fmla="*/ 885055 h 989424"/>
                      <a:gd name="connsiteX2" fmla="*/ 1102233 w 1117285"/>
                      <a:gd name="connsiteY2" fmla="*/ 273423 h 989424"/>
                      <a:gd name="connsiteX3" fmla="*/ 1052574 w 1117285"/>
                      <a:gd name="connsiteY3" fmla="*/ 172967 h 989424"/>
                      <a:gd name="connsiteX4" fmla="*/ 854454 w 1117285"/>
                      <a:gd name="connsiteY4" fmla="*/ 218688 h 989424"/>
                      <a:gd name="connsiteX5" fmla="*/ 777621 w 1117285"/>
                      <a:gd name="connsiteY5" fmla="*/ 247007 h 989424"/>
                      <a:gd name="connsiteX6" fmla="*/ 696339 w 1117285"/>
                      <a:gd name="connsiteY6" fmla="*/ 254248 h 989424"/>
                      <a:gd name="connsiteX7" fmla="*/ 569341 w 1117285"/>
                      <a:gd name="connsiteY7" fmla="*/ 227576 h 989424"/>
                      <a:gd name="connsiteX8" fmla="*/ 388747 w 1117285"/>
                      <a:gd name="connsiteY8" fmla="*/ 138803 h 989424"/>
                      <a:gd name="connsiteX9" fmla="*/ 267714 w 1117285"/>
                      <a:gd name="connsiteY9" fmla="*/ 81528 h 989424"/>
                      <a:gd name="connsiteX10" fmla="*/ 225804 w 1117285"/>
                      <a:gd name="connsiteY10" fmla="*/ 60573 h 989424"/>
                      <a:gd name="connsiteX11" fmla="*/ 85344 w 1117285"/>
                      <a:gd name="connsiteY11" fmla="*/ 5199 h 989424"/>
                      <a:gd name="connsiteX12" fmla="*/ 37209 w 1117285"/>
                      <a:gd name="connsiteY12" fmla="*/ 9138 h 989424"/>
                      <a:gd name="connsiteX13" fmla="*/ 0 w 1117285"/>
                      <a:gd name="connsiteY13" fmla="*/ 110863 h 989424"/>
                      <a:gd name="connsiteX14" fmla="*/ 37210 w 1117285"/>
                      <a:gd name="connsiteY14" fmla="*/ 240277 h 989424"/>
                      <a:gd name="connsiteX15" fmla="*/ 110744 w 1117285"/>
                      <a:gd name="connsiteY15" fmla="*/ 431665 h 989424"/>
                      <a:gd name="connsiteX16" fmla="*/ 161033 w 1117285"/>
                      <a:gd name="connsiteY16" fmla="*/ 691127 h 989424"/>
                      <a:gd name="connsiteX17" fmla="*/ 310388 w 1117285"/>
                      <a:gd name="connsiteY17" fmla="*/ 798187 h 989424"/>
                      <a:gd name="connsiteX18" fmla="*/ 243205 w 1117285"/>
                      <a:gd name="connsiteY18" fmla="*/ 981575 h 989424"/>
                      <a:gd name="connsiteX0" fmla="*/ 243205 w 1117285"/>
                      <a:gd name="connsiteY0" fmla="*/ 981575 h 997292"/>
                      <a:gd name="connsiteX1" fmla="*/ 799973 w 1117285"/>
                      <a:gd name="connsiteY1" fmla="*/ 885055 h 997292"/>
                      <a:gd name="connsiteX2" fmla="*/ 1102233 w 1117285"/>
                      <a:gd name="connsiteY2" fmla="*/ 273423 h 997292"/>
                      <a:gd name="connsiteX3" fmla="*/ 1052574 w 1117285"/>
                      <a:gd name="connsiteY3" fmla="*/ 172967 h 997292"/>
                      <a:gd name="connsiteX4" fmla="*/ 854454 w 1117285"/>
                      <a:gd name="connsiteY4" fmla="*/ 218688 h 997292"/>
                      <a:gd name="connsiteX5" fmla="*/ 777621 w 1117285"/>
                      <a:gd name="connsiteY5" fmla="*/ 247007 h 997292"/>
                      <a:gd name="connsiteX6" fmla="*/ 696339 w 1117285"/>
                      <a:gd name="connsiteY6" fmla="*/ 254248 h 997292"/>
                      <a:gd name="connsiteX7" fmla="*/ 569341 w 1117285"/>
                      <a:gd name="connsiteY7" fmla="*/ 227576 h 997292"/>
                      <a:gd name="connsiteX8" fmla="*/ 388747 w 1117285"/>
                      <a:gd name="connsiteY8" fmla="*/ 138803 h 997292"/>
                      <a:gd name="connsiteX9" fmla="*/ 267714 w 1117285"/>
                      <a:gd name="connsiteY9" fmla="*/ 81528 h 997292"/>
                      <a:gd name="connsiteX10" fmla="*/ 225804 w 1117285"/>
                      <a:gd name="connsiteY10" fmla="*/ 60573 h 997292"/>
                      <a:gd name="connsiteX11" fmla="*/ 85344 w 1117285"/>
                      <a:gd name="connsiteY11" fmla="*/ 5199 h 997292"/>
                      <a:gd name="connsiteX12" fmla="*/ 37209 w 1117285"/>
                      <a:gd name="connsiteY12" fmla="*/ 9138 h 997292"/>
                      <a:gd name="connsiteX13" fmla="*/ 0 w 1117285"/>
                      <a:gd name="connsiteY13" fmla="*/ 110863 h 997292"/>
                      <a:gd name="connsiteX14" fmla="*/ 37210 w 1117285"/>
                      <a:gd name="connsiteY14" fmla="*/ 240277 h 997292"/>
                      <a:gd name="connsiteX15" fmla="*/ 110744 w 1117285"/>
                      <a:gd name="connsiteY15" fmla="*/ 431665 h 997292"/>
                      <a:gd name="connsiteX16" fmla="*/ 161033 w 1117285"/>
                      <a:gd name="connsiteY16" fmla="*/ 691127 h 997292"/>
                      <a:gd name="connsiteX17" fmla="*/ 243205 w 1117285"/>
                      <a:gd name="connsiteY17" fmla="*/ 981575 h 9972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117285" h="997292">
                        <a:moveTo>
                          <a:pt x="243205" y="981575"/>
                        </a:moveTo>
                        <a:cubicBezTo>
                          <a:pt x="349695" y="1013896"/>
                          <a:pt x="656802" y="1003080"/>
                          <a:pt x="799973" y="885055"/>
                        </a:cubicBezTo>
                        <a:cubicBezTo>
                          <a:pt x="943144" y="767030"/>
                          <a:pt x="1060133" y="392104"/>
                          <a:pt x="1102233" y="273423"/>
                        </a:cubicBezTo>
                        <a:cubicBezTo>
                          <a:pt x="1144333" y="154742"/>
                          <a:pt x="1088473" y="182089"/>
                          <a:pt x="1052574" y="172967"/>
                        </a:cubicBezTo>
                        <a:cubicBezTo>
                          <a:pt x="1016675" y="163845"/>
                          <a:pt x="887897" y="209205"/>
                          <a:pt x="854454" y="218688"/>
                        </a:cubicBezTo>
                        <a:cubicBezTo>
                          <a:pt x="821011" y="228171"/>
                          <a:pt x="803974" y="241080"/>
                          <a:pt x="777621" y="247007"/>
                        </a:cubicBezTo>
                        <a:cubicBezTo>
                          <a:pt x="751269" y="252934"/>
                          <a:pt x="718352" y="250184"/>
                          <a:pt x="696339" y="254248"/>
                        </a:cubicBezTo>
                        <a:cubicBezTo>
                          <a:pt x="674326" y="258312"/>
                          <a:pt x="620606" y="246817"/>
                          <a:pt x="569341" y="227576"/>
                        </a:cubicBezTo>
                        <a:cubicBezTo>
                          <a:pt x="518076" y="208335"/>
                          <a:pt x="439018" y="163144"/>
                          <a:pt x="388747" y="138803"/>
                        </a:cubicBezTo>
                        <a:cubicBezTo>
                          <a:pt x="338476" y="114462"/>
                          <a:pt x="312672" y="101255"/>
                          <a:pt x="267714" y="81528"/>
                        </a:cubicBezTo>
                        <a:cubicBezTo>
                          <a:pt x="227751" y="63410"/>
                          <a:pt x="252389" y="69802"/>
                          <a:pt x="225804" y="60573"/>
                        </a:cubicBezTo>
                        <a:cubicBezTo>
                          <a:pt x="199219" y="51344"/>
                          <a:pt x="116776" y="13771"/>
                          <a:pt x="85344" y="5199"/>
                        </a:cubicBezTo>
                        <a:cubicBezTo>
                          <a:pt x="53912" y="-3373"/>
                          <a:pt x="51433" y="-853"/>
                          <a:pt x="37209" y="9138"/>
                        </a:cubicBezTo>
                        <a:cubicBezTo>
                          <a:pt x="22985" y="19129"/>
                          <a:pt x="0" y="72340"/>
                          <a:pt x="0" y="110863"/>
                        </a:cubicBezTo>
                        <a:cubicBezTo>
                          <a:pt x="0" y="149386"/>
                          <a:pt x="21716" y="183212"/>
                          <a:pt x="37210" y="240277"/>
                        </a:cubicBezTo>
                        <a:cubicBezTo>
                          <a:pt x="52704" y="297342"/>
                          <a:pt x="88837" y="355571"/>
                          <a:pt x="110744" y="431665"/>
                        </a:cubicBezTo>
                        <a:cubicBezTo>
                          <a:pt x="132651" y="507759"/>
                          <a:pt x="150302" y="646550"/>
                          <a:pt x="161033" y="691127"/>
                        </a:cubicBezTo>
                        <a:cubicBezTo>
                          <a:pt x="183110" y="782779"/>
                          <a:pt x="136715" y="949254"/>
                          <a:pt x="243205" y="981575"/>
                        </a:cubicBezTo>
                        <a:close/>
                      </a:path>
                    </a:pathLst>
                  </a:custGeom>
                  <a:solidFill>
                    <a:srgbClr val="CE792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  <p:sp>
                <p:nvSpPr>
                  <p:cNvPr id="244" name="รูปแบบอิสระ: รูปร่าง 243">
                    <a:extLst>
                      <a:ext uri="{FF2B5EF4-FFF2-40B4-BE49-F238E27FC236}">
                        <a16:creationId xmlns:a16="http://schemas.microsoft.com/office/drawing/2014/main" id="{8B776B9D-2912-498E-8BD6-16BF8B67D0BC}"/>
                      </a:ext>
                    </a:extLst>
                  </p:cNvPr>
                  <p:cNvSpPr/>
                  <p:nvPr/>
                </p:nvSpPr>
                <p:spPr>
                  <a:xfrm rot="21328954" flipH="1">
                    <a:off x="8267268" y="2215721"/>
                    <a:ext cx="1184435" cy="964223"/>
                  </a:xfrm>
                  <a:custGeom>
                    <a:avLst/>
                    <a:gdLst>
                      <a:gd name="connsiteX0" fmla="*/ 183174 w 1116095"/>
                      <a:gd name="connsiteY0" fmla="*/ 998225 h 1019412"/>
                      <a:gd name="connsiteX1" fmla="*/ 811062 w 1116095"/>
                      <a:gd name="connsiteY1" fmla="*/ 906785 h 1019412"/>
                      <a:gd name="connsiteX2" fmla="*/ 1115862 w 1116095"/>
                      <a:gd name="connsiteY2" fmla="*/ 193553 h 1019412"/>
                      <a:gd name="connsiteX3" fmla="*/ 768390 w 1116095"/>
                      <a:gd name="connsiteY3" fmla="*/ 278897 h 1019412"/>
                      <a:gd name="connsiteX4" fmla="*/ 707430 w 1116095"/>
                      <a:gd name="connsiteY4" fmla="*/ 272801 h 1019412"/>
                      <a:gd name="connsiteX5" fmla="*/ 378246 w 1116095"/>
                      <a:gd name="connsiteY5" fmla="*/ 132593 h 1019412"/>
                      <a:gd name="connsiteX6" fmla="*/ 116118 w 1116095"/>
                      <a:gd name="connsiteY6" fmla="*/ 16769 h 1019412"/>
                      <a:gd name="connsiteX7" fmla="*/ 294 w 1116095"/>
                      <a:gd name="connsiteY7" fmla="*/ 41153 h 1019412"/>
                      <a:gd name="connsiteX8" fmla="*/ 85638 w 1116095"/>
                      <a:gd name="connsiteY8" fmla="*/ 388625 h 1019412"/>
                      <a:gd name="connsiteX9" fmla="*/ 170982 w 1116095"/>
                      <a:gd name="connsiteY9" fmla="*/ 705617 h 1019412"/>
                      <a:gd name="connsiteX10" fmla="*/ 183174 w 1116095"/>
                      <a:gd name="connsiteY10" fmla="*/ 998225 h 1019412"/>
                      <a:gd name="connsiteX0" fmla="*/ 231434 w 1116084"/>
                      <a:gd name="connsiteY0" fmla="*/ 998225 h 1019412"/>
                      <a:gd name="connsiteX1" fmla="*/ 811062 w 1116084"/>
                      <a:gd name="connsiteY1" fmla="*/ 906785 h 1019412"/>
                      <a:gd name="connsiteX2" fmla="*/ 1115862 w 1116084"/>
                      <a:gd name="connsiteY2" fmla="*/ 193553 h 1019412"/>
                      <a:gd name="connsiteX3" fmla="*/ 768390 w 1116084"/>
                      <a:gd name="connsiteY3" fmla="*/ 278897 h 1019412"/>
                      <a:gd name="connsiteX4" fmla="*/ 707430 w 1116084"/>
                      <a:gd name="connsiteY4" fmla="*/ 272801 h 1019412"/>
                      <a:gd name="connsiteX5" fmla="*/ 378246 w 1116084"/>
                      <a:gd name="connsiteY5" fmla="*/ 132593 h 1019412"/>
                      <a:gd name="connsiteX6" fmla="*/ 116118 w 1116084"/>
                      <a:gd name="connsiteY6" fmla="*/ 16769 h 1019412"/>
                      <a:gd name="connsiteX7" fmla="*/ 294 w 1116084"/>
                      <a:gd name="connsiteY7" fmla="*/ 41153 h 1019412"/>
                      <a:gd name="connsiteX8" fmla="*/ 85638 w 1116084"/>
                      <a:gd name="connsiteY8" fmla="*/ 388625 h 1019412"/>
                      <a:gd name="connsiteX9" fmla="*/ 170982 w 1116084"/>
                      <a:gd name="connsiteY9" fmla="*/ 705617 h 1019412"/>
                      <a:gd name="connsiteX10" fmla="*/ 231434 w 1116084"/>
                      <a:gd name="connsiteY10" fmla="*/ 998225 h 1019412"/>
                      <a:gd name="connsiteX0" fmla="*/ 261914 w 1116078"/>
                      <a:gd name="connsiteY0" fmla="*/ 998225 h 1019412"/>
                      <a:gd name="connsiteX1" fmla="*/ 811062 w 1116078"/>
                      <a:gd name="connsiteY1" fmla="*/ 906785 h 1019412"/>
                      <a:gd name="connsiteX2" fmla="*/ 1115862 w 1116078"/>
                      <a:gd name="connsiteY2" fmla="*/ 193553 h 1019412"/>
                      <a:gd name="connsiteX3" fmla="*/ 768390 w 1116078"/>
                      <a:gd name="connsiteY3" fmla="*/ 278897 h 1019412"/>
                      <a:gd name="connsiteX4" fmla="*/ 707430 w 1116078"/>
                      <a:gd name="connsiteY4" fmla="*/ 272801 h 1019412"/>
                      <a:gd name="connsiteX5" fmla="*/ 378246 w 1116078"/>
                      <a:gd name="connsiteY5" fmla="*/ 132593 h 1019412"/>
                      <a:gd name="connsiteX6" fmla="*/ 116118 w 1116078"/>
                      <a:gd name="connsiteY6" fmla="*/ 16769 h 1019412"/>
                      <a:gd name="connsiteX7" fmla="*/ 294 w 1116078"/>
                      <a:gd name="connsiteY7" fmla="*/ 41153 h 1019412"/>
                      <a:gd name="connsiteX8" fmla="*/ 85638 w 1116078"/>
                      <a:gd name="connsiteY8" fmla="*/ 388625 h 1019412"/>
                      <a:gd name="connsiteX9" fmla="*/ 170982 w 1116078"/>
                      <a:gd name="connsiteY9" fmla="*/ 705617 h 1019412"/>
                      <a:gd name="connsiteX10" fmla="*/ 261914 w 1116078"/>
                      <a:gd name="connsiteY10" fmla="*/ 998225 h 1019412"/>
                      <a:gd name="connsiteX0" fmla="*/ 254294 w 1116079"/>
                      <a:gd name="connsiteY0" fmla="*/ 1003305 h 1023222"/>
                      <a:gd name="connsiteX1" fmla="*/ 811062 w 1116079"/>
                      <a:gd name="connsiteY1" fmla="*/ 906785 h 1023222"/>
                      <a:gd name="connsiteX2" fmla="*/ 1115862 w 1116079"/>
                      <a:gd name="connsiteY2" fmla="*/ 193553 h 1023222"/>
                      <a:gd name="connsiteX3" fmla="*/ 768390 w 1116079"/>
                      <a:gd name="connsiteY3" fmla="*/ 278897 h 1023222"/>
                      <a:gd name="connsiteX4" fmla="*/ 707430 w 1116079"/>
                      <a:gd name="connsiteY4" fmla="*/ 272801 h 1023222"/>
                      <a:gd name="connsiteX5" fmla="*/ 378246 w 1116079"/>
                      <a:gd name="connsiteY5" fmla="*/ 132593 h 1023222"/>
                      <a:gd name="connsiteX6" fmla="*/ 116118 w 1116079"/>
                      <a:gd name="connsiteY6" fmla="*/ 16769 h 1023222"/>
                      <a:gd name="connsiteX7" fmla="*/ 294 w 1116079"/>
                      <a:gd name="connsiteY7" fmla="*/ 41153 h 1023222"/>
                      <a:gd name="connsiteX8" fmla="*/ 85638 w 1116079"/>
                      <a:gd name="connsiteY8" fmla="*/ 388625 h 1023222"/>
                      <a:gd name="connsiteX9" fmla="*/ 170982 w 1116079"/>
                      <a:gd name="connsiteY9" fmla="*/ 705617 h 1023222"/>
                      <a:gd name="connsiteX10" fmla="*/ 254294 w 1116079"/>
                      <a:gd name="connsiteY10" fmla="*/ 1003305 h 1023222"/>
                      <a:gd name="connsiteX0" fmla="*/ 254113 w 1115898"/>
                      <a:gd name="connsiteY0" fmla="*/ 1004892 h 1024809"/>
                      <a:gd name="connsiteX1" fmla="*/ 810881 w 1115898"/>
                      <a:gd name="connsiteY1" fmla="*/ 908372 h 1024809"/>
                      <a:gd name="connsiteX2" fmla="*/ 1115681 w 1115898"/>
                      <a:gd name="connsiteY2" fmla="*/ 195140 h 1024809"/>
                      <a:gd name="connsiteX3" fmla="*/ 768209 w 1115898"/>
                      <a:gd name="connsiteY3" fmla="*/ 280484 h 1024809"/>
                      <a:gd name="connsiteX4" fmla="*/ 707249 w 1115898"/>
                      <a:gd name="connsiteY4" fmla="*/ 274388 h 1024809"/>
                      <a:gd name="connsiteX5" fmla="*/ 378065 w 1115898"/>
                      <a:gd name="connsiteY5" fmla="*/ 134180 h 1024809"/>
                      <a:gd name="connsiteX6" fmla="*/ 115937 w 1115898"/>
                      <a:gd name="connsiteY6" fmla="*/ 18356 h 1024809"/>
                      <a:gd name="connsiteX7" fmla="*/ 113 w 1115898"/>
                      <a:gd name="connsiteY7" fmla="*/ 42740 h 1024809"/>
                      <a:gd name="connsiteX8" fmla="*/ 133717 w 1115898"/>
                      <a:gd name="connsiteY8" fmla="*/ 415612 h 1024809"/>
                      <a:gd name="connsiteX9" fmla="*/ 170801 w 1115898"/>
                      <a:gd name="connsiteY9" fmla="*/ 707204 h 1024809"/>
                      <a:gd name="connsiteX10" fmla="*/ 254113 w 1115898"/>
                      <a:gd name="connsiteY10" fmla="*/ 1004892 h 1024809"/>
                      <a:gd name="connsiteX0" fmla="*/ 254022 w 1115807"/>
                      <a:gd name="connsiteY0" fmla="*/ 1006191 h 1026108"/>
                      <a:gd name="connsiteX1" fmla="*/ 810790 w 1115807"/>
                      <a:gd name="connsiteY1" fmla="*/ 909671 h 1026108"/>
                      <a:gd name="connsiteX2" fmla="*/ 1115590 w 1115807"/>
                      <a:gd name="connsiteY2" fmla="*/ 196439 h 1026108"/>
                      <a:gd name="connsiteX3" fmla="*/ 768118 w 1115807"/>
                      <a:gd name="connsiteY3" fmla="*/ 281783 h 1026108"/>
                      <a:gd name="connsiteX4" fmla="*/ 707158 w 1115807"/>
                      <a:gd name="connsiteY4" fmla="*/ 275687 h 1026108"/>
                      <a:gd name="connsiteX5" fmla="*/ 377974 w 1115807"/>
                      <a:gd name="connsiteY5" fmla="*/ 135479 h 1026108"/>
                      <a:gd name="connsiteX6" fmla="*/ 115846 w 1115807"/>
                      <a:gd name="connsiteY6" fmla="*/ 19655 h 1026108"/>
                      <a:gd name="connsiteX7" fmla="*/ 22 w 1115807"/>
                      <a:gd name="connsiteY7" fmla="*/ 44039 h 1026108"/>
                      <a:gd name="connsiteX8" fmla="*/ 123466 w 1115807"/>
                      <a:gd name="connsiteY8" fmla="*/ 437231 h 1026108"/>
                      <a:gd name="connsiteX9" fmla="*/ 170710 w 1115807"/>
                      <a:gd name="connsiteY9" fmla="*/ 708503 h 1026108"/>
                      <a:gd name="connsiteX10" fmla="*/ 254022 w 1115807"/>
                      <a:gd name="connsiteY10" fmla="*/ 1006191 h 1026108"/>
                      <a:gd name="connsiteX0" fmla="*/ 243866 w 1105651"/>
                      <a:gd name="connsiteY0" fmla="*/ 986591 h 1006508"/>
                      <a:gd name="connsiteX1" fmla="*/ 800634 w 1105651"/>
                      <a:gd name="connsiteY1" fmla="*/ 890071 h 1006508"/>
                      <a:gd name="connsiteX2" fmla="*/ 1105434 w 1105651"/>
                      <a:gd name="connsiteY2" fmla="*/ 176839 h 1006508"/>
                      <a:gd name="connsiteX3" fmla="*/ 757962 w 1105651"/>
                      <a:gd name="connsiteY3" fmla="*/ 262183 h 1006508"/>
                      <a:gd name="connsiteX4" fmla="*/ 697002 w 1105651"/>
                      <a:gd name="connsiteY4" fmla="*/ 256087 h 1006508"/>
                      <a:gd name="connsiteX5" fmla="*/ 367818 w 1105651"/>
                      <a:gd name="connsiteY5" fmla="*/ 115879 h 1006508"/>
                      <a:gd name="connsiteX6" fmla="*/ 105690 w 1105651"/>
                      <a:gd name="connsiteY6" fmla="*/ 55 h 1006508"/>
                      <a:gd name="connsiteX7" fmla="*/ 26 w 1105651"/>
                      <a:gd name="connsiteY7" fmla="*/ 105719 h 1006508"/>
                      <a:gd name="connsiteX8" fmla="*/ 113310 w 1105651"/>
                      <a:gd name="connsiteY8" fmla="*/ 417631 h 1006508"/>
                      <a:gd name="connsiteX9" fmla="*/ 160554 w 1105651"/>
                      <a:gd name="connsiteY9" fmla="*/ 688903 h 1006508"/>
                      <a:gd name="connsiteX10" fmla="*/ 243866 w 1105651"/>
                      <a:gd name="connsiteY10" fmla="*/ 986591 h 1006508"/>
                      <a:gd name="connsiteX0" fmla="*/ 243852 w 1105637"/>
                      <a:gd name="connsiteY0" fmla="*/ 953684 h 973601"/>
                      <a:gd name="connsiteX1" fmla="*/ 800620 w 1105637"/>
                      <a:gd name="connsiteY1" fmla="*/ 857164 h 973601"/>
                      <a:gd name="connsiteX2" fmla="*/ 1105420 w 1105637"/>
                      <a:gd name="connsiteY2" fmla="*/ 143932 h 973601"/>
                      <a:gd name="connsiteX3" fmla="*/ 757948 w 1105637"/>
                      <a:gd name="connsiteY3" fmla="*/ 229276 h 973601"/>
                      <a:gd name="connsiteX4" fmla="*/ 696988 w 1105637"/>
                      <a:gd name="connsiteY4" fmla="*/ 223180 h 973601"/>
                      <a:gd name="connsiteX5" fmla="*/ 367804 w 1105637"/>
                      <a:gd name="connsiteY5" fmla="*/ 82972 h 973601"/>
                      <a:gd name="connsiteX6" fmla="*/ 108216 w 1105637"/>
                      <a:gd name="connsiteY6" fmla="*/ 168 h 973601"/>
                      <a:gd name="connsiteX7" fmla="*/ 12 w 1105637"/>
                      <a:gd name="connsiteY7" fmla="*/ 72812 h 973601"/>
                      <a:gd name="connsiteX8" fmla="*/ 113296 w 1105637"/>
                      <a:gd name="connsiteY8" fmla="*/ 384724 h 973601"/>
                      <a:gd name="connsiteX9" fmla="*/ 160540 w 1105637"/>
                      <a:gd name="connsiteY9" fmla="*/ 655996 h 973601"/>
                      <a:gd name="connsiteX10" fmla="*/ 243852 w 1105637"/>
                      <a:gd name="connsiteY10" fmla="*/ 953684 h 973601"/>
                      <a:gd name="connsiteX0" fmla="*/ 223538 w 1085323"/>
                      <a:gd name="connsiteY0" fmla="*/ 960067 h 979984"/>
                      <a:gd name="connsiteX1" fmla="*/ 780306 w 1085323"/>
                      <a:gd name="connsiteY1" fmla="*/ 863547 h 979984"/>
                      <a:gd name="connsiteX2" fmla="*/ 1085106 w 1085323"/>
                      <a:gd name="connsiteY2" fmla="*/ 150315 h 979984"/>
                      <a:gd name="connsiteX3" fmla="*/ 737634 w 1085323"/>
                      <a:gd name="connsiteY3" fmla="*/ 235659 h 979984"/>
                      <a:gd name="connsiteX4" fmla="*/ 676674 w 1085323"/>
                      <a:gd name="connsiteY4" fmla="*/ 229563 h 979984"/>
                      <a:gd name="connsiteX5" fmla="*/ 347490 w 1085323"/>
                      <a:gd name="connsiteY5" fmla="*/ 89355 h 979984"/>
                      <a:gd name="connsiteX6" fmla="*/ 87902 w 1085323"/>
                      <a:gd name="connsiteY6" fmla="*/ 6551 h 979984"/>
                      <a:gd name="connsiteX7" fmla="*/ 18 w 1085323"/>
                      <a:gd name="connsiteY7" fmla="*/ 48715 h 979984"/>
                      <a:gd name="connsiteX8" fmla="*/ 92982 w 1085323"/>
                      <a:gd name="connsiteY8" fmla="*/ 391107 h 979984"/>
                      <a:gd name="connsiteX9" fmla="*/ 140226 w 1085323"/>
                      <a:gd name="connsiteY9" fmla="*/ 662379 h 979984"/>
                      <a:gd name="connsiteX10" fmla="*/ 223538 w 1085323"/>
                      <a:gd name="connsiteY10" fmla="*/ 960067 h 979984"/>
                      <a:gd name="connsiteX0" fmla="*/ 227086 w 1088871"/>
                      <a:gd name="connsiteY0" fmla="*/ 955098 h 975015"/>
                      <a:gd name="connsiteX1" fmla="*/ 783854 w 1088871"/>
                      <a:gd name="connsiteY1" fmla="*/ 858578 h 975015"/>
                      <a:gd name="connsiteX2" fmla="*/ 1088654 w 1088871"/>
                      <a:gd name="connsiteY2" fmla="*/ 145346 h 975015"/>
                      <a:gd name="connsiteX3" fmla="*/ 741182 w 1088871"/>
                      <a:gd name="connsiteY3" fmla="*/ 230690 h 975015"/>
                      <a:gd name="connsiteX4" fmla="*/ 680222 w 1088871"/>
                      <a:gd name="connsiteY4" fmla="*/ 224594 h 975015"/>
                      <a:gd name="connsiteX5" fmla="*/ 351038 w 1088871"/>
                      <a:gd name="connsiteY5" fmla="*/ 84386 h 975015"/>
                      <a:gd name="connsiteX6" fmla="*/ 91450 w 1088871"/>
                      <a:gd name="connsiteY6" fmla="*/ 1582 h 975015"/>
                      <a:gd name="connsiteX7" fmla="*/ 3566 w 1088871"/>
                      <a:gd name="connsiteY7" fmla="*/ 43746 h 975015"/>
                      <a:gd name="connsiteX8" fmla="*/ 24901 w 1088871"/>
                      <a:gd name="connsiteY8" fmla="*/ 204275 h 975015"/>
                      <a:gd name="connsiteX9" fmla="*/ 96530 w 1088871"/>
                      <a:gd name="connsiteY9" fmla="*/ 386138 h 975015"/>
                      <a:gd name="connsiteX10" fmla="*/ 143774 w 1088871"/>
                      <a:gd name="connsiteY10" fmla="*/ 657410 h 975015"/>
                      <a:gd name="connsiteX11" fmla="*/ 227086 w 1088871"/>
                      <a:gd name="connsiteY11" fmla="*/ 955098 h 975015"/>
                      <a:gd name="connsiteX0" fmla="*/ 224903 w 1086688"/>
                      <a:gd name="connsiteY0" fmla="*/ 961025 h 980942"/>
                      <a:gd name="connsiteX1" fmla="*/ 781671 w 1086688"/>
                      <a:gd name="connsiteY1" fmla="*/ 864505 h 980942"/>
                      <a:gd name="connsiteX2" fmla="*/ 1086471 w 1086688"/>
                      <a:gd name="connsiteY2" fmla="*/ 151273 h 980942"/>
                      <a:gd name="connsiteX3" fmla="*/ 738999 w 1086688"/>
                      <a:gd name="connsiteY3" fmla="*/ 236617 h 980942"/>
                      <a:gd name="connsiteX4" fmla="*/ 678039 w 1086688"/>
                      <a:gd name="connsiteY4" fmla="*/ 230521 h 980942"/>
                      <a:gd name="connsiteX5" fmla="*/ 348855 w 1086688"/>
                      <a:gd name="connsiteY5" fmla="*/ 90313 h 980942"/>
                      <a:gd name="connsiteX6" fmla="*/ 89267 w 1086688"/>
                      <a:gd name="connsiteY6" fmla="*/ 7509 h 980942"/>
                      <a:gd name="connsiteX7" fmla="*/ 3923 w 1086688"/>
                      <a:gd name="connsiteY7" fmla="*/ 26813 h 980942"/>
                      <a:gd name="connsiteX8" fmla="*/ 22718 w 1086688"/>
                      <a:gd name="connsiteY8" fmla="*/ 210202 h 980942"/>
                      <a:gd name="connsiteX9" fmla="*/ 94347 w 1086688"/>
                      <a:gd name="connsiteY9" fmla="*/ 392065 h 980942"/>
                      <a:gd name="connsiteX10" fmla="*/ 141591 w 1086688"/>
                      <a:gd name="connsiteY10" fmla="*/ 663337 h 980942"/>
                      <a:gd name="connsiteX11" fmla="*/ 224903 w 1086688"/>
                      <a:gd name="connsiteY11" fmla="*/ 961025 h 980942"/>
                      <a:gd name="connsiteX0" fmla="*/ 224903 w 1086688"/>
                      <a:gd name="connsiteY0" fmla="*/ 961025 h 980942"/>
                      <a:gd name="connsiteX1" fmla="*/ 781671 w 1086688"/>
                      <a:gd name="connsiteY1" fmla="*/ 864505 h 980942"/>
                      <a:gd name="connsiteX2" fmla="*/ 1086471 w 1086688"/>
                      <a:gd name="connsiteY2" fmla="*/ 151273 h 980942"/>
                      <a:gd name="connsiteX3" fmla="*/ 738999 w 1086688"/>
                      <a:gd name="connsiteY3" fmla="*/ 236617 h 980942"/>
                      <a:gd name="connsiteX4" fmla="*/ 678039 w 1086688"/>
                      <a:gd name="connsiteY4" fmla="*/ 230521 h 980942"/>
                      <a:gd name="connsiteX5" fmla="*/ 348855 w 1086688"/>
                      <a:gd name="connsiteY5" fmla="*/ 90313 h 980942"/>
                      <a:gd name="connsiteX6" fmla="*/ 89267 w 1086688"/>
                      <a:gd name="connsiteY6" fmla="*/ 7509 h 980942"/>
                      <a:gd name="connsiteX7" fmla="*/ 3923 w 1086688"/>
                      <a:gd name="connsiteY7" fmla="*/ 26813 h 980942"/>
                      <a:gd name="connsiteX8" fmla="*/ 22718 w 1086688"/>
                      <a:gd name="connsiteY8" fmla="*/ 210202 h 980942"/>
                      <a:gd name="connsiteX9" fmla="*/ 94347 w 1086688"/>
                      <a:gd name="connsiteY9" fmla="*/ 392065 h 980942"/>
                      <a:gd name="connsiteX10" fmla="*/ 141591 w 1086688"/>
                      <a:gd name="connsiteY10" fmla="*/ 663337 h 980942"/>
                      <a:gd name="connsiteX11" fmla="*/ 224903 w 1086688"/>
                      <a:gd name="connsiteY11" fmla="*/ 961025 h 980942"/>
                      <a:gd name="connsiteX0" fmla="*/ 224903 w 1086688"/>
                      <a:gd name="connsiteY0" fmla="*/ 963772 h 983689"/>
                      <a:gd name="connsiteX1" fmla="*/ 781671 w 1086688"/>
                      <a:gd name="connsiteY1" fmla="*/ 867252 h 983689"/>
                      <a:gd name="connsiteX2" fmla="*/ 1086471 w 1086688"/>
                      <a:gd name="connsiteY2" fmla="*/ 154020 h 983689"/>
                      <a:gd name="connsiteX3" fmla="*/ 738999 w 1086688"/>
                      <a:gd name="connsiteY3" fmla="*/ 239364 h 983689"/>
                      <a:gd name="connsiteX4" fmla="*/ 678039 w 1086688"/>
                      <a:gd name="connsiteY4" fmla="*/ 233268 h 983689"/>
                      <a:gd name="connsiteX5" fmla="*/ 333615 w 1086688"/>
                      <a:gd name="connsiteY5" fmla="*/ 131160 h 983689"/>
                      <a:gd name="connsiteX6" fmla="*/ 89267 w 1086688"/>
                      <a:gd name="connsiteY6" fmla="*/ 10256 h 983689"/>
                      <a:gd name="connsiteX7" fmla="*/ 3923 w 1086688"/>
                      <a:gd name="connsiteY7" fmla="*/ 29560 h 983689"/>
                      <a:gd name="connsiteX8" fmla="*/ 22718 w 1086688"/>
                      <a:gd name="connsiteY8" fmla="*/ 212949 h 983689"/>
                      <a:gd name="connsiteX9" fmla="*/ 94347 w 1086688"/>
                      <a:gd name="connsiteY9" fmla="*/ 394812 h 983689"/>
                      <a:gd name="connsiteX10" fmla="*/ 141591 w 1086688"/>
                      <a:gd name="connsiteY10" fmla="*/ 666084 h 983689"/>
                      <a:gd name="connsiteX11" fmla="*/ 224903 w 1086688"/>
                      <a:gd name="connsiteY11" fmla="*/ 963772 h 983689"/>
                      <a:gd name="connsiteX0" fmla="*/ 224903 w 1086688"/>
                      <a:gd name="connsiteY0" fmla="*/ 963772 h 983689"/>
                      <a:gd name="connsiteX1" fmla="*/ 781671 w 1086688"/>
                      <a:gd name="connsiteY1" fmla="*/ 867252 h 983689"/>
                      <a:gd name="connsiteX2" fmla="*/ 1086471 w 1086688"/>
                      <a:gd name="connsiteY2" fmla="*/ 154020 h 983689"/>
                      <a:gd name="connsiteX3" fmla="*/ 738999 w 1086688"/>
                      <a:gd name="connsiteY3" fmla="*/ 239364 h 983689"/>
                      <a:gd name="connsiteX4" fmla="*/ 678039 w 1086688"/>
                      <a:gd name="connsiteY4" fmla="*/ 233268 h 983689"/>
                      <a:gd name="connsiteX5" fmla="*/ 333615 w 1086688"/>
                      <a:gd name="connsiteY5" fmla="*/ 131160 h 983689"/>
                      <a:gd name="connsiteX6" fmla="*/ 89267 w 1086688"/>
                      <a:gd name="connsiteY6" fmla="*/ 10256 h 983689"/>
                      <a:gd name="connsiteX7" fmla="*/ 3923 w 1086688"/>
                      <a:gd name="connsiteY7" fmla="*/ 29560 h 983689"/>
                      <a:gd name="connsiteX8" fmla="*/ 22718 w 1086688"/>
                      <a:gd name="connsiteY8" fmla="*/ 212949 h 983689"/>
                      <a:gd name="connsiteX9" fmla="*/ 94347 w 1086688"/>
                      <a:gd name="connsiteY9" fmla="*/ 394812 h 983689"/>
                      <a:gd name="connsiteX10" fmla="*/ 141591 w 1086688"/>
                      <a:gd name="connsiteY10" fmla="*/ 666084 h 983689"/>
                      <a:gd name="connsiteX11" fmla="*/ 224903 w 1086688"/>
                      <a:gd name="connsiteY11" fmla="*/ 963772 h 983689"/>
                      <a:gd name="connsiteX0" fmla="*/ 224903 w 1086688"/>
                      <a:gd name="connsiteY0" fmla="*/ 963589 h 983506"/>
                      <a:gd name="connsiteX1" fmla="*/ 781671 w 1086688"/>
                      <a:gd name="connsiteY1" fmla="*/ 867069 h 983506"/>
                      <a:gd name="connsiteX2" fmla="*/ 1086471 w 1086688"/>
                      <a:gd name="connsiteY2" fmla="*/ 153837 h 983506"/>
                      <a:gd name="connsiteX3" fmla="*/ 738999 w 1086688"/>
                      <a:gd name="connsiteY3" fmla="*/ 239181 h 983506"/>
                      <a:gd name="connsiteX4" fmla="*/ 678039 w 1086688"/>
                      <a:gd name="connsiteY4" fmla="*/ 233085 h 983506"/>
                      <a:gd name="connsiteX5" fmla="*/ 359015 w 1086688"/>
                      <a:gd name="connsiteY5" fmla="*/ 128437 h 983506"/>
                      <a:gd name="connsiteX6" fmla="*/ 89267 w 1086688"/>
                      <a:gd name="connsiteY6" fmla="*/ 10073 h 983506"/>
                      <a:gd name="connsiteX7" fmla="*/ 3923 w 1086688"/>
                      <a:gd name="connsiteY7" fmla="*/ 29377 h 983506"/>
                      <a:gd name="connsiteX8" fmla="*/ 22718 w 1086688"/>
                      <a:gd name="connsiteY8" fmla="*/ 212766 h 983506"/>
                      <a:gd name="connsiteX9" fmla="*/ 94347 w 1086688"/>
                      <a:gd name="connsiteY9" fmla="*/ 394629 h 983506"/>
                      <a:gd name="connsiteX10" fmla="*/ 141591 w 1086688"/>
                      <a:gd name="connsiteY10" fmla="*/ 665901 h 983506"/>
                      <a:gd name="connsiteX11" fmla="*/ 224903 w 1086688"/>
                      <a:gd name="connsiteY11" fmla="*/ 963589 h 983506"/>
                      <a:gd name="connsiteX0" fmla="*/ 224903 w 1086688"/>
                      <a:gd name="connsiteY0" fmla="*/ 963589 h 983506"/>
                      <a:gd name="connsiteX1" fmla="*/ 781671 w 1086688"/>
                      <a:gd name="connsiteY1" fmla="*/ 867069 h 983506"/>
                      <a:gd name="connsiteX2" fmla="*/ 1086471 w 1086688"/>
                      <a:gd name="connsiteY2" fmla="*/ 153837 h 983506"/>
                      <a:gd name="connsiteX3" fmla="*/ 738999 w 1086688"/>
                      <a:gd name="connsiteY3" fmla="*/ 239181 h 983506"/>
                      <a:gd name="connsiteX4" fmla="*/ 678039 w 1086688"/>
                      <a:gd name="connsiteY4" fmla="*/ 233085 h 983506"/>
                      <a:gd name="connsiteX5" fmla="*/ 359015 w 1086688"/>
                      <a:gd name="connsiteY5" fmla="*/ 128437 h 983506"/>
                      <a:gd name="connsiteX6" fmla="*/ 89267 w 1086688"/>
                      <a:gd name="connsiteY6" fmla="*/ 10073 h 983506"/>
                      <a:gd name="connsiteX7" fmla="*/ 3923 w 1086688"/>
                      <a:gd name="connsiteY7" fmla="*/ 29377 h 983506"/>
                      <a:gd name="connsiteX8" fmla="*/ 22718 w 1086688"/>
                      <a:gd name="connsiteY8" fmla="*/ 212766 h 983506"/>
                      <a:gd name="connsiteX9" fmla="*/ 94347 w 1086688"/>
                      <a:gd name="connsiteY9" fmla="*/ 394629 h 983506"/>
                      <a:gd name="connsiteX10" fmla="*/ 141591 w 1086688"/>
                      <a:gd name="connsiteY10" fmla="*/ 665901 h 983506"/>
                      <a:gd name="connsiteX11" fmla="*/ 224903 w 1086688"/>
                      <a:gd name="connsiteY11" fmla="*/ 963589 h 983506"/>
                      <a:gd name="connsiteX0" fmla="*/ 224903 w 1086688"/>
                      <a:gd name="connsiteY0" fmla="*/ 963589 h 983506"/>
                      <a:gd name="connsiteX1" fmla="*/ 781671 w 1086688"/>
                      <a:gd name="connsiteY1" fmla="*/ 867069 h 983506"/>
                      <a:gd name="connsiteX2" fmla="*/ 1086471 w 1086688"/>
                      <a:gd name="connsiteY2" fmla="*/ 153837 h 983506"/>
                      <a:gd name="connsiteX3" fmla="*/ 738999 w 1086688"/>
                      <a:gd name="connsiteY3" fmla="*/ 239181 h 983506"/>
                      <a:gd name="connsiteX4" fmla="*/ 627239 w 1086688"/>
                      <a:gd name="connsiteY4" fmla="*/ 253405 h 983506"/>
                      <a:gd name="connsiteX5" fmla="*/ 359015 w 1086688"/>
                      <a:gd name="connsiteY5" fmla="*/ 128437 h 983506"/>
                      <a:gd name="connsiteX6" fmla="*/ 89267 w 1086688"/>
                      <a:gd name="connsiteY6" fmla="*/ 10073 h 983506"/>
                      <a:gd name="connsiteX7" fmla="*/ 3923 w 1086688"/>
                      <a:gd name="connsiteY7" fmla="*/ 29377 h 983506"/>
                      <a:gd name="connsiteX8" fmla="*/ 22718 w 1086688"/>
                      <a:gd name="connsiteY8" fmla="*/ 212766 h 983506"/>
                      <a:gd name="connsiteX9" fmla="*/ 94347 w 1086688"/>
                      <a:gd name="connsiteY9" fmla="*/ 394629 h 983506"/>
                      <a:gd name="connsiteX10" fmla="*/ 141591 w 1086688"/>
                      <a:gd name="connsiteY10" fmla="*/ 665901 h 983506"/>
                      <a:gd name="connsiteX11" fmla="*/ 224903 w 1086688"/>
                      <a:gd name="connsiteY11" fmla="*/ 963589 h 983506"/>
                      <a:gd name="connsiteX0" fmla="*/ 224903 w 1086532"/>
                      <a:gd name="connsiteY0" fmla="*/ 963589 h 983506"/>
                      <a:gd name="connsiteX1" fmla="*/ 781671 w 1086532"/>
                      <a:gd name="connsiteY1" fmla="*/ 867069 h 983506"/>
                      <a:gd name="connsiteX2" fmla="*/ 1086471 w 1086532"/>
                      <a:gd name="connsiteY2" fmla="*/ 153837 h 983506"/>
                      <a:gd name="connsiteX3" fmla="*/ 759319 w 1086532"/>
                      <a:gd name="connsiteY3" fmla="*/ 229021 h 983506"/>
                      <a:gd name="connsiteX4" fmla="*/ 627239 w 1086532"/>
                      <a:gd name="connsiteY4" fmla="*/ 253405 h 983506"/>
                      <a:gd name="connsiteX5" fmla="*/ 359015 w 1086532"/>
                      <a:gd name="connsiteY5" fmla="*/ 128437 h 983506"/>
                      <a:gd name="connsiteX6" fmla="*/ 89267 w 1086532"/>
                      <a:gd name="connsiteY6" fmla="*/ 10073 h 983506"/>
                      <a:gd name="connsiteX7" fmla="*/ 3923 w 1086532"/>
                      <a:gd name="connsiteY7" fmla="*/ 29377 h 983506"/>
                      <a:gd name="connsiteX8" fmla="*/ 22718 w 1086532"/>
                      <a:gd name="connsiteY8" fmla="*/ 212766 h 983506"/>
                      <a:gd name="connsiteX9" fmla="*/ 94347 w 1086532"/>
                      <a:gd name="connsiteY9" fmla="*/ 394629 h 983506"/>
                      <a:gd name="connsiteX10" fmla="*/ 141591 w 1086532"/>
                      <a:gd name="connsiteY10" fmla="*/ 665901 h 983506"/>
                      <a:gd name="connsiteX11" fmla="*/ 224903 w 1086532"/>
                      <a:gd name="connsiteY11" fmla="*/ 963589 h 983506"/>
                      <a:gd name="connsiteX0" fmla="*/ 224903 w 1091805"/>
                      <a:gd name="connsiteY0" fmla="*/ 963589 h 983506"/>
                      <a:gd name="connsiteX1" fmla="*/ 781671 w 1091805"/>
                      <a:gd name="connsiteY1" fmla="*/ 867069 h 983506"/>
                      <a:gd name="connsiteX2" fmla="*/ 1086471 w 1091805"/>
                      <a:gd name="connsiteY2" fmla="*/ 153837 h 983506"/>
                      <a:gd name="connsiteX3" fmla="*/ 959977 w 1091805"/>
                      <a:gd name="connsiteY3" fmla="*/ 172126 h 983506"/>
                      <a:gd name="connsiteX4" fmla="*/ 759319 w 1091805"/>
                      <a:gd name="connsiteY4" fmla="*/ 229021 h 983506"/>
                      <a:gd name="connsiteX5" fmla="*/ 627239 w 1091805"/>
                      <a:gd name="connsiteY5" fmla="*/ 253405 h 983506"/>
                      <a:gd name="connsiteX6" fmla="*/ 359015 w 1091805"/>
                      <a:gd name="connsiteY6" fmla="*/ 128437 h 983506"/>
                      <a:gd name="connsiteX7" fmla="*/ 89267 w 1091805"/>
                      <a:gd name="connsiteY7" fmla="*/ 10073 h 983506"/>
                      <a:gd name="connsiteX8" fmla="*/ 3923 w 1091805"/>
                      <a:gd name="connsiteY8" fmla="*/ 29377 h 983506"/>
                      <a:gd name="connsiteX9" fmla="*/ 22718 w 1091805"/>
                      <a:gd name="connsiteY9" fmla="*/ 212766 h 983506"/>
                      <a:gd name="connsiteX10" fmla="*/ 94347 w 1091805"/>
                      <a:gd name="connsiteY10" fmla="*/ 394629 h 983506"/>
                      <a:gd name="connsiteX11" fmla="*/ 141591 w 1091805"/>
                      <a:gd name="connsiteY11" fmla="*/ 665901 h 983506"/>
                      <a:gd name="connsiteX12" fmla="*/ 224903 w 1091805"/>
                      <a:gd name="connsiteY12" fmla="*/ 963589 h 983506"/>
                      <a:gd name="connsiteX0" fmla="*/ 224903 w 1072493"/>
                      <a:gd name="connsiteY0" fmla="*/ 963589 h 980863"/>
                      <a:gd name="connsiteX1" fmla="*/ 781671 w 1072493"/>
                      <a:gd name="connsiteY1" fmla="*/ 867069 h 980863"/>
                      <a:gd name="connsiteX2" fmla="*/ 1066151 w 1072493"/>
                      <a:gd name="connsiteY2" fmla="*/ 224957 h 980863"/>
                      <a:gd name="connsiteX3" fmla="*/ 959977 w 1072493"/>
                      <a:gd name="connsiteY3" fmla="*/ 172126 h 980863"/>
                      <a:gd name="connsiteX4" fmla="*/ 759319 w 1072493"/>
                      <a:gd name="connsiteY4" fmla="*/ 229021 h 980863"/>
                      <a:gd name="connsiteX5" fmla="*/ 627239 w 1072493"/>
                      <a:gd name="connsiteY5" fmla="*/ 253405 h 980863"/>
                      <a:gd name="connsiteX6" fmla="*/ 359015 w 1072493"/>
                      <a:gd name="connsiteY6" fmla="*/ 128437 h 980863"/>
                      <a:gd name="connsiteX7" fmla="*/ 89267 w 1072493"/>
                      <a:gd name="connsiteY7" fmla="*/ 10073 h 980863"/>
                      <a:gd name="connsiteX8" fmla="*/ 3923 w 1072493"/>
                      <a:gd name="connsiteY8" fmla="*/ 29377 h 980863"/>
                      <a:gd name="connsiteX9" fmla="*/ 22718 w 1072493"/>
                      <a:gd name="connsiteY9" fmla="*/ 212766 h 980863"/>
                      <a:gd name="connsiteX10" fmla="*/ 94347 w 1072493"/>
                      <a:gd name="connsiteY10" fmla="*/ 394629 h 980863"/>
                      <a:gd name="connsiteX11" fmla="*/ 141591 w 1072493"/>
                      <a:gd name="connsiteY11" fmla="*/ 665901 h 980863"/>
                      <a:gd name="connsiteX12" fmla="*/ 224903 w 1072493"/>
                      <a:gd name="connsiteY12" fmla="*/ 963589 h 980863"/>
                      <a:gd name="connsiteX0" fmla="*/ 224903 w 1089373"/>
                      <a:gd name="connsiteY0" fmla="*/ 963589 h 979839"/>
                      <a:gd name="connsiteX1" fmla="*/ 781671 w 1089373"/>
                      <a:gd name="connsiteY1" fmla="*/ 867069 h 979839"/>
                      <a:gd name="connsiteX2" fmla="*/ 1083931 w 1089373"/>
                      <a:gd name="connsiteY2" fmla="*/ 255437 h 979839"/>
                      <a:gd name="connsiteX3" fmla="*/ 959977 w 1089373"/>
                      <a:gd name="connsiteY3" fmla="*/ 172126 h 979839"/>
                      <a:gd name="connsiteX4" fmla="*/ 759319 w 1089373"/>
                      <a:gd name="connsiteY4" fmla="*/ 229021 h 979839"/>
                      <a:gd name="connsiteX5" fmla="*/ 627239 w 1089373"/>
                      <a:gd name="connsiteY5" fmla="*/ 253405 h 979839"/>
                      <a:gd name="connsiteX6" fmla="*/ 359015 w 1089373"/>
                      <a:gd name="connsiteY6" fmla="*/ 128437 h 979839"/>
                      <a:gd name="connsiteX7" fmla="*/ 89267 w 1089373"/>
                      <a:gd name="connsiteY7" fmla="*/ 10073 h 979839"/>
                      <a:gd name="connsiteX8" fmla="*/ 3923 w 1089373"/>
                      <a:gd name="connsiteY8" fmla="*/ 29377 h 979839"/>
                      <a:gd name="connsiteX9" fmla="*/ 22718 w 1089373"/>
                      <a:gd name="connsiteY9" fmla="*/ 212766 h 979839"/>
                      <a:gd name="connsiteX10" fmla="*/ 94347 w 1089373"/>
                      <a:gd name="connsiteY10" fmla="*/ 394629 h 979839"/>
                      <a:gd name="connsiteX11" fmla="*/ 141591 w 1089373"/>
                      <a:gd name="connsiteY11" fmla="*/ 665901 h 979839"/>
                      <a:gd name="connsiteX12" fmla="*/ 224903 w 1089373"/>
                      <a:gd name="connsiteY12" fmla="*/ 963589 h 979839"/>
                      <a:gd name="connsiteX0" fmla="*/ 224903 w 1089373"/>
                      <a:gd name="connsiteY0" fmla="*/ 958547 h 974797"/>
                      <a:gd name="connsiteX1" fmla="*/ 781671 w 1089373"/>
                      <a:gd name="connsiteY1" fmla="*/ 862027 h 974797"/>
                      <a:gd name="connsiteX2" fmla="*/ 1083931 w 1089373"/>
                      <a:gd name="connsiteY2" fmla="*/ 250395 h 974797"/>
                      <a:gd name="connsiteX3" fmla="*/ 959977 w 1089373"/>
                      <a:gd name="connsiteY3" fmla="*/ 167084 h 974797"/>
                      <a:gd name="connsiteX4" fmla="*/ 759319 w 1089373"/>
                      <a:gd name="connsiteY4" fmla="*/ 223979 h 974797"/>
                      <a:gd name="connsiteX5" fmla="*/ 627239 w 1089373"/>
                      <a:gd name="connsiteY5" fmla="*/ 248363 h 974797"/>
                      <a:gd name="connsiteX6" fmla="*/ 359015 w 1089373"/>
                      <a:gd name="connsiteY6" fmla="*/ 123395 h 974797"/>
                      <a:gd name="connsiteX7" fmla="*/ 228457 w 1089373"/>
                      <a:gd name="connsiteY7" fmla="*/ 52785 h 974797"/>
                      <a:gd name="connsiteX8" fmla="*/ 89267 w 1089373"/>
                      <a:gd name="connsiteY8" fmla="*/ 5031 h 974797"/>
                      <a:gd name="connsiteX9" fmla="*/ 3923 w 1089373"/>
                      <a:gd name="connsiteY9" fmla="*/ 24335 h 974797"/>
                      <a:gd name="connsiteX10" fmla="*/ 22718 w 1089373"/>
                      <a:gd name="connsiteY10" fmla="*/ 207724 h 974797"/>
                      <a:gd name="connsiteX11" fmla="*/ 94347 w 1089373"/>
                      <a:gd name="connsiteY11" fmla="*/ 389587 h 974797"/>
                      <a:gd name="connsiteX12" fmla="*/ 141591 w 1089373"/>
                      <a:gd name="connsiteY12" fmla="*/ 660859 h 974797"/>
                      <a:gd name="connsiteX13" fmla="*/ 224903 w 1089373"/>
                      <a:gd name="connsiteY13" fmla="*/ 958547 h 974797"/>
                      <a:gd name="connsiteX0" fmla="*/ 223502 w 1087972"/>
                      <a:gd name="connsiteY0" fmla="*/ 964056 h 980306"/>
                      <a:gd name="connsiteX1" fmla="*/ 780270 w 1087972"/>
                      <a:gd name="connsiteY1" fmla="*/ 867536 h 980306"/>
                      <a:gd name="connsiteX2" fmla="*/ 1082530 w 1087972"/>
                      <a:gd name="connsiteY2" fmla="*/ 255904 h 980306"/>
                      <a:gd name="connsiteX3" fmla="*/ 958576 w 1087972"/>
                      <a:gd name="connsiteY3" fmla="*/ 172593 h 980306"/>
                      <a:gd name="connsiteX4" fmla="*/ 757918 w 1087972"/>
                      <a:gd name="connsiteY4" fmla="*/ 229488 h 980306"/>
                      <a:gd name="connsiteX5" fmla="*/ 625838 w 1087972"/>
                      <a:gd name="connsiteY5" fmla="*/ 253872 h 980306"/>
                      <a:gd name="connsiteX6" fmla="*/ 357614 w 1087972"/>
                      <a:gd name="connsiteY6" fmla="*/ 128904 h 980306"/>
                      <a:gd name="connsiteX7" fmla="*/ 227056 w 1087972"/>
                      <a:gd name="connsiteY7" fmla="*/ 58294 h 980306"/>
                      <a:gd name="connsiteX8" fmla="*/ 67546 w 1087972"/>
                      <a:gd name="connsiteY8" fmla="*/ 2920 h 980306"/>
                      <a:gd name="connsiteX9" fmla="*/ 2522 w 1087972"/>
                      <a:gd name="connsiteY9" fmla="*/ 29844 h 980306"/>
                      <a:gd name="connsiteX10" fmla="*/ 21317 w 1087972"/>
                      <a:gd name="connsiteY10" fmla="*/ 213233 h 980306"/>
                      <a:gd name="connsiteX11" fmla="*/ 92946 w 1087972"/>
                      <a:gd name="connsiteY11" fmla="*/ 395096 h 980306"/>
                      <a:gd name="connsiteX12" fmla="*/ 140190 w 1087972"/>
                      <a:gd name="connsiteY12" fmla="*/ 666368 h 980306"/>
                      <a:gd name="connsiteX13" fmla="*/ 223502 w 1087972"/>
                      <a:gd name="connsiteY13" fmla="*/ 964056 h 980306"/>
                      <a:gd name="connsiteX0" fmla="*/ 242499 w 1106969"/>
                      <a:gd name="connsiteY0" fmla="*/ 961148 h 977398"/>
                      <a:gd name="connsiteX1" fmla="*/ 799267 w 1106969"/>
                      <a:gd name="connsiteY1" fmla="*/ 864628 h 977398"/>
                      <a:gd name="connsiteX2" fmla="*/ 1101527 w 1106969"/>
                      <a:gd name="connsiteY2" fmla="*/ 252996 h 977398"/>
                      <a:gd name="connsiteX3" fmla="*/ 977573 w 1106969"/>
                      <a:gd name="connsiteY3" fmla="*/ 169685 h 977398"/>
                      <a:gd name="connsiteX4" fmla="*/ 776915 w 1106969"/>
                      <a:gd name="connsiteY4" fmla="*/ 226580 h 977398"/>
                      <a:gd name="connsiteX5" fmla="*/ 644835 w 1106969"/>
                      <a:gd name="connsiteY5" fmla="*/ 250964 h 977398"/>
                      <a:gd name="connsiteX6" fmla="*/ 376611 w 1106969"/>
                      <a:gd name="connsiteY6" fmla="*/ 125996 h 977398"/>
                      <a:gd name="connsiteX7" fmla="*/ 246053 w 1106969"/>
                      <a:gd name="connsiteY7" fmla="*/ 55386 h 977398"/>
                      <a:gd name="connsiteX8" fmla="*/ 86543 w 1106969"/>
                      <a:gd name="connsiteY8" fmla="*/ 12 h 977398"/>
                      <a:gd name="connsiteX9" fmla="*/ 1199 w 1106969"/>
                      <a:gd name="connsiteY9" fmla="*/ 59956 h 977398"/>
                      <a:gd name="connsiteX10" fmla="*/ 40314 w 1106969"/>
                      <a:gd name="connsiteY10" fmla="*/ 210325 h 977398"/>
                      <a:gd name="connsiteX11" fmla="*/ 111943 w 1106969"/>
                      <a:gd name="connsiteY11" fmla="*/ 392188 h 977398"/>
                      <a:gd name="connsiteX12" fmla="*/ 159187 w 1106969"/>
                      <a:gd name="connsiteY12" fmla="*/ 663460 h 977398"/>
                      <a:gd name="connsiteX13" fmla="*/ 242499 w 1106969"/>
                      <a:gd name="connsiteY13" fmla="*/ 961148 h 977398"/>
                      <a:gd name="connsiteX0" fmla="*/ 242499 w 1106969"/>
                      <a:gd name="connsiteY0" fmla="*/ 961148 h 977398"/>
                      <a:gd name="connsiteX1" fmla="*/ 799267 w 1106969"/>
                      <a:gd name="connsiteY1" fmla="*/ 864628 h 977398"/>
                      <a:gd name="connsiteX2" fmla="*/ 1101527 w 1106969"/>
                      <a:gd name="connsiteY2" fmla="*/ 252996 h 977398"/>
                      <a:gd name="connsiteX3" fmla="*/ 977573 w 1106969"/>
                      <a:gd name="connsiteY3" fmla="*/ 169685 h 977398"/>
                      <a:gd name="connsiteX4" fmla="*/ 776915 w 1106969"/>
                      <a:gd name="connsiteY4" fmla="*/ 226580 h 977398"/>
                      <a:gd name="connsiteX5" fmla="*/ 644835 w 1106969"/>
                      <a:gd name="connsiteY5" fmla="*/ 250964 h 977398"/>
                      <a:gd name="connsiteX6" fmla="*/ 376611 w 1106969"/>
                      <a:gd name="connsiteY6" fmla="*/ 125996 h 977398"/>
                      <a:gd name="connsiteX7" fmla="*/ 246053 w 1106969"/>
                      <a:gd name="connsiteY7" fmla="*/ 55386 h 977398"/>
                      <a:gd name="connsiteX8" fmla="*/ 86543 w 1106969"/>
                      <a:gd name="connsiteY8" fmla="*/ 12 h 977398"/>
                      <a:gd name="connsiteX9" fmla="*/ 1199 w 1106969"/>
                      <a:gd name="connsiteY9" fmla="*/ 59956 h 977398"/>
                      <a:gd name="connsiteX10" fmla="*/ 40314 w 1106969"/>
                      <a:gd name="connsiteY10" fmla="*/ 210325 h 977398"/>
                      <a:gd name="connsiteX11" fmla="*/ 111943 w 1106969"/>
                      <a:gd name="connsiteY11" fmla="*/ 392188 h 977398"/>
                      <a:gd name="connsiteX12" fmla="*/ 159187 w 1106969"/>
                      <a:gd name="connsiteY12" fmla="*/ 663460 h 977398"/>
                      <a:gd name="connsiteX13" fmla="*/ 242499 w 1106969"/>
                      <a:gd name="connsiteY13" fmla="*/ 961148 h 977398"/>
                      <a:gd name="connsiteX0" fmla="*/ 241347 w 1105817"/>
                      <a:gd name="connsiteY0" fmla="*/ 972024 h 988274"/>
                      <a:gd name="connsiteX1" fmla="*/ 798115 w 1105817"/>
                      <a:gd name="connsiteY1" fmla="*/ 875504 h 988274"/>
                      <a:gd name="connsiteX2" fmla="*/ 1100375 w 1105817"/>
                      <a:gd name="connsiteY2" fmla="*/ 263872 h 988274"/>
                      <a:gd name="connsiteX3" fmla="*/ 976421 w 1105817"/>
                      <a:gd name="connsiteY3" fmla="*/ 180561 h 988274"/>
                      <a:gd name="connsiteX4" fmla="*/ 775763 w 1105817"/>
                      <a:gd name="connsiteY4" fmla="*/ 237456 h 988274"/>
                      <a:gd name="connsiteX5" fmla="*/ 643683 w 1105817"/>
                      <a:gd name="connsiteY5" fmla="*/ 261840 h 988274"/>
                      <a:gd name="connsiteX6" fmla="*/ 375459 w 1105817"/>
                      <a:gd name="connsiteY6" fmla="*/ 136872 h 988274"/>
                      <a:gd name="connsiteX7" fmla="*/ 244901 w 1105817"/>
                      <a:gd name="connsiteY7" fmla="*/ 66262 h 988274"/>
                      <a:gd name="connsiteX8" fmla="*/ 85391 w 1105817"/>
                      <a:gd name="connsiteY8" fmla="*/ 10888 h 988274"/>
                      <a:gd name="connsiteX9" fmla="*/ 46781 w 1105817"/>
                      <a:gd name="connsiteY9" fmla="*/ 5302 h 988274"/>
                      <a:gd name="connsiteX10" fmla="*/ 47 w 1105817"/>
                      <a:gd name="connsiteY10" fmla="*/ 70832 h 988274"/>
                      <a:gd name="connsiteX11" fmla="*/ 39162 w 1105817"/>
                      <a:gd name="connsiteY11" fmla="*/ 221201 h 988274"/>
                      <a:gd name="connsiteX12" fmla="*/ 110791 w 1105817"/>
                      <a:gd name="connsiteY12" fmla="*/ 403064 h 988274"/>
                      <a:gd name="connsiteX13" fmla="*/ 158035 w 1105817"/>
                      <a:gd name="connsiteY13" fmla="*/ 674336 h 988274"/>
                      <a:gd name="connsiteX14" fmla="*/ 241347 w 1105817"/>
                      <a:gd name="connsiteY14" fmla="*/ 972024 h 988274"/>
                      <a:gd name="connsiteX0" fmla="*/ 241347 w 1105817"/>
                      <a:gd name="connsiteY0" fmla="*/ 972024 h 988274"/>
                      <a:gd name="connsiteX1" fmla="*/ 798115 w 1105817"/>
                      <a:gd name="connsiteY1" fmla="*/ 875504 h 988274"/>
                      <a:gd name="connsiteX2" fmla="*/ 1100375 w 1105817"/>
                      <a:gd name="connsiteY2" fmla="*/ 263872 h 988274"/>
                      <a:gd name="connsiteX3" fmla="*/ 976421 w 1105817"/>
                      <a:gd name="connsiteY3" fmla="*/ 180561 h 988274"/>
                      <a:gd name="connsiteX4" fmla="*/ 775763 w 1105817"/>
                      <a:gd name="connsiteY4" fmla="*/ 237456 h 988274"/>
                      <a:gd name="connsiteX5" fmla="*/ 641141 w 1105817"/>
                      <a:gd name="connsiteY5" fmla="*/ 261842 h 988274"/>
                      <a:gd name="connsiteX6" fmla="*/ 643683 w 1105817"/>
                      <a:gd name="connsiteY6" fmla="*/ 261840 h 988274"/>
                      <a:gd name="connsiteX7" fmla="*/ 375459 w 1105817"/>
                      <a:gd name="connsiteY7" fmla="*/ 136872 h 988274"/>
                      <a:gd name="connsiteX8" fmla="*/ 244901 w 1105817"/>
                      <a:gd name="connsiteY8" fmla="*/ 66262 h 988274"/>
                      <a:gd name="connsiteX9" fmla="*/ 85391 w 1105817"/>
                      <a:gd name="connsiteY9" fmla="*/ 10888 h 988274"/>
                      <a:gd name="connsiteX10" fmla="*/ 46781 w 1105817"/>
                      <a:gd name="connsiteY10" fmla="*/ 5302 h 988274"/>
                      <a:gd name="connsiteX11" fmla="*/ 47 w 1105817"/>
                      <a:gd name="connsiteY11" fmla="*/ 70832 h 988274"/>
                      <a:gd name="connsiteX12" fmla="*/ 39162 w 1105817"/>
                      <a:gd name="connsiteY12" fmla="*/ 221201 h 988274"/>
                      <a:gd name="connsiteX13" fmla="*/ 110791 w 1105817"/>
                      <a:gd name="connsiteY13" fmla="*/ 403064 h 988274"/>
                      <a:gd name="connsiteX14" fmla="*/ 158035 w 1105817"/>
                      <a:gd name="connsiteY14" fmla="*/ 674336 h 988274"/>
                      <a:gd name="connsiteX15" fmla="*/ 241347 w 1105817"/>
                      <a:gd name="connsiteY15" fmla="*/ 972024 h 988274"/>
                      <a:gd name="connsiteX0" fmla="*/ 241347 w 1105817"/>
                      <a:gd name="connsiteY0" fmla="*/ 970651 h 986901"/>
                      <a:gd name="connsiteX1" fmla="*/ 798115 w 1105817"/>
                      <a:gd name="connsiteY1" fmla="*/ 874131 h 986901"/>
                      <a:gd name="connsiteX2" fmla="*/ 1100375 w 1105817"/>
                      <a:gd name="connsiteY2" fmla="*/ 262499 h 986901"/>
                      <a:gd name="connsiteX3" fmla="*/ 976421 w 1105817"/>
                      <a:gd name="connsiteY3" fmla="*/ 179188 h 986901"/>
                      <a:gd name="connsiteX4" fmla="*/ 775763 w 1105817"/>
                      <a:gd name="connsiteY4" fmla="*/ 236083 h 986901"/>
                      <a:gd name="connsiteX5" fmla="*/ 641141 w 1105817"/>
                      <a:gd name="connsiteY5" fmla="*/ 260469 h 986901"/>
                      <a:gd name="connsiteX6" fmla="*/ 643683 w 1105817"/>
                      <a:gd name="connsiteY6" fmla="*/ 260467 h 986901"/>
                      <a:gd name="connsiteX7" fmla="*/ 375459 w 1105817"/>
                      <a:gd name="connsiteY7" fmla="*/ 135499 h 986901"/>
                      <a:gd name="connsiteX8" fmla="*/ 244901 w 1105817"/>
                      <a:gd name="connsiteY8" fmla="*/ 64889 h 986901"/>
                      <a:gd name="connsiteX9" fmla="*/ 145841 w 1105817"/>
                      <a:gd name="connsiteY9" fmla="*/ 26789 h 986901"/>
                      <a:gd name="connsiteX10" fmla="*/ 85391 w 1105817"/>
                      <a:gd name="connsiteY10" fmla="*/ 9515 h 986901"/>
                      <a:gd name="connsiteX11" fmla="*/ 46781 w 1105817"/>
                      <a:gd name="connsiteY11" fmla="*/ 3929 h 986901"/>
                      <a:gd name="connsiteX12" fmla="*/ 47 w 1105817"/>
                      <a:gd name="connsiteY12" fmla="*/ 69459 h 986901"/>
                      <a:gd name="connsiteX13" fmla="*/ 39162 w 1105817"/>
                      <a:gd name="connsiteY13" fmla="*/ 219828 h 986901"/>
                      <a:gd name="connsiteX14" fmla="*/ 110791 w 1105817"/>
                      <a:gd name="connsiteY14" fmla="*/ 401691 h 986901"/>
                      <a:gd name="connsiteX15" fmla="*/ 158035 w 1105817"/>
                      <a:gd name="connsiteY15" fmla="*/ 672963 h 986901"/>
                      <a:gd name="connsiteX16" fmla="*/ 241347 w 1105817"/>
                      <a:gd name="connsiteY16" fmla="*/ 970651 h 986901"/>
                      <a:gd name="connsiteX0" fmla="*/ 241347 w 1108377"/>
                      <a:gd name="connsiteY0" fmla="*/ 970651 h 986901"/>
                      <a:gd name="connsiteX1" fmla="*/ 798115 w 1108377"/>
                      <a:gd name="connsiteY1" fmla="*/ 874131 h 986901"/>
                      <a:gd name="connsiteX2" fmla="*/ 1100375 w 1108377"/>
                      <a:gd name="connsiteY2" fmla="*/ 262499 h 986901"/>
                      <a:gd name="connsiteX3" fmla="*/ 1017159 w 1108377"/>
                      <a:gd name="connsiteY3" fmla="*/ 166087 h 986901"/>
                      <a:gd name="connsiteX4" fmla="*/ 976421 w 1108377"/>
                      <a:gd name="connsiteY4" fmla="*/ 179188 h 986901"/>
                      <a:gd name="connsiteX5" fmla="*/ 775763 w 1108377"/>
                      <a:gd name="connsiteY5" fmla="*/ 236083 h 986901"/>
                      <a:gd name="connsiteX6" fmla="*/ 641141 w 1108377"/>
                      <a:gd name="connsiteY6" fmla="*/ 260469 h 986901"/>
                      <a:gd name="connsiteX7" fmla="*/ 643683 w 1108377"/>
                      <a:gd name="connsiteY7" fmla="*/ 260467 h 986901"/>
                      <a:gd name="connsiteX8" fmla="*/ 375459 w 1108377"/>
                      <a:gd name="connsiteY8" fmla="*/ 135499 h 986901"/>
                      <a:gd name="connsiteX9" fmla="*/ 244901 w 1108377"/>
                      <a:gd name="connsiteY9" fmla="*/ 64889 h 986901"/>
                      <a:gd name="connsiteX10" fmla="*/ 145841 w 1108377"/>
                      <a:gd name="connsiteY10" fmla="*/ 26789 h 986901"/>
                      <a:gd name="connsiteX11" fmla="*/ 85391 w 1108377"/>
                      <a:gd name="connsiteY11" fmla="*/ 9515 h 986901"/>
                      <a:gd name="connsiteX12" fmla="*/ 46781 w 1108377"/>
                      <a:gd name="connsiteY12" fmla="*/ 3929 h 986901"/>
                      <a:gd name="connsiteX13" fmla="*/ 47 w 1108377"/>
                      <a:gd name="connsiteY13" fmla="*/ 69459 h 986901"/>
                      <a:gd name="connsiteX14" fmla="*/ 39162 w 1108377"/>
                      <a:gd name="connsiteY14" fmla="*/ 219828 h 986901"/>
                      <a:gd name="connsiteX15" fmla="*/ 110791 w 1108377"/>
                      <a:gd name="connsiteY15" fmla="*/ 401691 h 986901"/>
                      <a:gd name="connsiteX16" fmla="*/ 158035 w 1108377"/>
                      <a:gd name="connsiteY16" fmla="*/ 672963 h 986901"/>
                      <a:gd name="connsiteX17" fmla="*/ 241347 w 1108377"/>
                      <a:gd name="connsiteY17" fmla="*/ 970651 h 986901"/>
                      <a:gd name="connsiteX0" fmla="*/ 241347 w 1108377"/>
                      <a:gd name="connsiteY0" fmla="*/ 970651 h 986901"/>
                      <a:gd name="connsiteX1" fmla="*/ 798115 w 1108377"/>
                      <a:gd name="connsiteY1" fmla="*/ 874131 h 986901"/>
                      <a:gd name="connsiteX2" fmla="*/ 1100375 w 1108377"/>
                      <a:gd name="connsiteY2" fmla="*/ 262499 h 986901"/>
                      <a:gd name="connsiteX3" fmla="*/ 1017159 w 1108377"/>
                      <a:gd name="connsiteY3" fmla="*/ 166087 h 986901"/>
                      <a:gd name="connsiteX4" fmla="*/ 976421 w 1108377"/>
                      <a:gd name="connsiteY4" fmla="*/ 179188 h 986901"/>
                      <a:gd name="connsiteX5" fmla="*/ 836616 w 1108377"/>
                      <a:gd name="connsiteY5" fmla="*/ 187187 h 986901"/>
                      <a:gd name="connsiteX6" fmla="*/ 775763 w 1108377"/>
                      <a:gd name="connsiteY6" fmla="*/ 236083 h 986901"/>
                      <a:gd name="connsiteX7" fmla="*/ 641141 w 1108377"/>
                      <a:gd name="connsiteY7" fmla="*/ 260469 h 986901"/>
                      <a:gd name="connsiteX8" fmla="*/ 643683 w 1108377"/>
                      <a:gd name="connsiteY8" fmla="*/ 260467 h 986901"/>
                      <a:gd name="connsiteX9" fmla="*/ 375459 w 1108377"/>
                      <a:gd name="connsiteY9" fmla="*/ 135499 h 986901"/>
                      <a:gd name="connsiteX10" fmla="*/ 244901 w 1108377"/>
                      <a:gd name="connsiteY10" fmla="*/ 64889 h 986901"/>
                      <a:gd name="connsiteX11" fmla="*/ 145841 w 1108377"/>
                      <a:gd name="connsiteY11" fmla="*/ 26789 h 986901"/>
                      <a:gd name="connsiteX12" fmla="*/ 85391 w 1108377"/>
                      <a:gd name="connsiteY12" fmla="*/ 9515 h 986901"/>
                      <a:gd name="connsiteX13" fmla="*/ 46781 w 1108377"/>
                      <a:gd name="connsiteY13" fmla="*/ 3929 h 986901"/>
                      <a:gd name="connsiteX14" fmla="*/ 47 w 1108377"/>
                      <a:gd name="connsiteY14" fmla="*/ 69459 h 986901"/>
                      <a:gd name="connsiteX15" fmla="*/ 39162 w 1108377"/>
                      <a:gd name="connsiteY15" fmla="*/ 219828 h 986901"/>
                      <a:gd name="connsiteX16" fmla="*/ 110791 w 1108377"/>
                      <a:gd name="connsiteY16" fmla="*/ 401691 h 986901"/>
                      <a:gd name="connsiteX17" fmla="*/ 158035 w 1108377"/>
                      <a:gd name="connsiteY17" fmla="*/ 672963 h 986901"/>
                      <a:gd name="connsiteX18" fmla="*/ 241347 w 1108377"/>
                      <a:gd name="connsiteY18" fmla="*/ 970651 h 986901"/>
                      <a:gd name="connsiteX0" fmla="*/ 241347 w 1108377"/>
                      <a:gd name="connsiteY0" fmla="*/ 970651 h 986901"/>
                      <a:gd name="connsiteX1" fmla="*/ 798115 w 1108377"/>
                      <a:gd name="connsiteY1" fmla="*/ 874131 h 986901"/>
                      <a:gd name="connsiteX2" fmla="*/ 1100375 w 1108377"/>
                      <a:gd name="connsiteY2" fmla="*/ 262499 h 986901"/>
                      <a:gd name="connsiteX3" fmla="*/ 1017159 w 1108377"/>
                      <a:gd name="connsiteY3" fmla="*/ 166087 h 986901"/>
                      <a:gd name="connsiteX4" fmla="*/ 976421 w 1108377"/>
                      <a:gd name="connsiteY4" fmla="*/ 179188 h 986901"/>
                      <a:gd name="connsiteX5" fmla="*/ 836616 w 1108377"/>
                      <a:gd name="connsiteY5" fmla="*/ 187187 h 986901"/>
                      <a:gd name="connsiteX6" fmla="*/ 751720 w 1108377"/>
                      <a:gd name="connsiteY6" fmla="*/ 219840 h 986901"/>
                      <a:gd name="connsiteX7" fmla="*/ 641141 w 1108377"/>
                      <a:gd name="connsiteY7" fmla="*/ 260469 h 986901"/>
                      <a:gd name="connsiteX8" fmla="*/ 643683 w 1108377"/>
                      <a:gd name="connsiteY8" fmla="*/ 260467 h 986901"/>
                      <a:gd name="connsiteX9" fmla="*/ 375459 w 1108377"/>
                      <a:gd name="connsiteY9" fmla="*/ 135499 h 986901"/>
                      <a:gd name="connsiteX10" fmla="*/ 244901 w 1108377"/>
                      <a:gd name="connsiteY10" fmla="*/ 64889 h 986901"/>
                      <a:gd name="connsiteX11" fmla="*/ 145841 w 1108377"/>
                      <a:gd name="connsiteY11" fmla="*/ 26789 h 986901"/>
                      <a:gd name="connsiteX12" fmla="*/ 85391 w 1108377"/>
                      <a:gd name="connsiteY12" fmla="*/ 9515 h 986901"/>
                      <a:gd name="connsiteX13" fmla="*/ 46781 w 1108377"/>
                      <a:gd name="connsiteY13" fmla="*/ 3929 h 986901"/>
                      <a:gd name="connsiteX14" fmla="*/ 47 w 1108377"/>
                      <a:gd name="connsiteY14" fmla="*/ 69459 h 986901"/>
                      <a:gd name="connsiteX15" fmla="*/ 39162 w 1108377"/>
                      <a:gd name="connsiteY15" fmla="*/ 219828 h 986901"/>
                      <a:gd name="connsiteX16" fmla="*/ 110791 w 1108377"/>
                      <a:gd name="connsiteY16" fmla="*/ 401691 h 986901"/>
                      <a:gd name="connsiteX17" fmla="*/ 158035 w 1108377"/>
                      <a:gd name="connsiteY17" fmla="*/ 672963 h 986901"/>
                      <a:gd name="connsiteX18" fmla="*/ 241347 w 1108377"/>
                      <a:gd name="connsiteY18" fmla="*/ 970651 h 986901"/>
                      <a:gd name="connsiteX0" fmla="*/ 241347 w 1108377"/>
                      <a:gd name="connsiteY0" fmla="*/ 970651 h 986901"/>
                      <a:gd name="connsiteX1" fmla="*/ 798115 w 1108377"/>
                      <a:gd name="connsiteY1" fmla="*/ 874131 h 986901"/>
                      <a:gd name="connsiteX2" fmla="*/ 1100375 w 1108377"/>
                      <a:gd name="connsiteY2" fmla="*/ 262499 h 986901"/>
                      <a:gd name="connsiteX3" fmla="*/ 1017159 w 1108377"/>
                      <a:gd name="connsiteY3" fmla="*/ 166087 h 986901"/>
                      <a:gd name="connsiteX4" fmla="*/ 942907 w 1108377"/>
                      <a:gd name="connsiteY4" fmla="*/ 171509 h 986901"/>
                      <a:gd name="connsiteX5" fmla="*/ 836616 w 1108377"/>
                      <a:gd name="connsiteY5" fmla="*/ 187187 h 986901"/>
                      <a:gd name="connsiteX6" fmla="*/ 751720 w 1108377"/>
                      <a:gd name="connsiteY6" fmla="*/ 219840 h 986901"/>
                      <a:gd name="connsiteX7" fmla="*/ 641141 w 1108377"/>
                      <a:gd name="connsiteY7" fmla="*/ 260469 h 986901"/>
                      <a:gd name="connsiteX8" fmla="*/ 643683 w 1108377"/>
                      <a:gd name="connsiteY8" fmla="*/ 260467 h 986901"/>
                      <a:gd name="connsiteX9" fmla="*/ 375459 w 1108377"/>
                      <a:gd name="connsiteY9" fmla="*/ 135499 h 986901"/>
                      <a:gd name="connsiteX10" fmla="*/ 244901 w 1108377"/>
                      <a:gd name="connsiteY10" fmla="*/ 64889 h 986901"/>
                      <a:gd name="connsiteX11" fmla="*/ 145841 w 1108377"/>
                      <a:gd name="connsiteY11" fmla="*/ 26789 h 986901"/>
                      <a:gd name="connsiteX12" fmla="*/ 85391 w 1108377"/>
                      <a:gd name="connsiteY12" fmla="*/ 9515 h 986901"/>
                      <a:gd name="connsiteX13" fmla="*/ 46781 w 1108377"/>
                      <a:gd name="connsiteY13" fmla="*/ 3929 h 986901"/>
                      <a:gd name="connsiteX14" fmla="*/ 47 w 1108377"/>
                      <a:gd name="connsiteY14" fmla="*/ 69459 h 986901"/>
                      <a:gd name="connsiteX15" fmla="*/ 39162 w 1108377"/>
                      <a:gd name="connsiteY15" fmla="*/ 219828 h 986901"/>
                      <a:gd name="connsiteX16" fmla="*/ 110791 w 1108377"/>
                      <a:gd name="connsiteY16" fmla="*/ 401691 h 986901"/>
                      <a:gd name="connsiteX17" fmla="*/ 158035 w 1108377"/>
                      <a:gd name="connsiteY17" fmla="*/ 672963 h 986901"/>
                      <a:gd name="connsiteX18" fmla="*/ 241347 w 1108377"/>
                      <a:gd name="connsiteY18" fmla="*/ 970651 h 986901"/>
                      <a:gd name="connsiteX0" fmla="*/ 241347 w 1117962"/>
                      <a:gd name="connsiteY0" fmla="*/ 970651 h 986901"/>
                      <a:gd name="connsiteX1" fmla="*/ 798115 w 1117962"/>
                      <a:gd name="connsiteY1" fmla="*/ 874131 h 986901"/>
                      <a:gd name="connsiteX2" fmla="*/ 1100375 w 1117962"/>
                      <a:gd name="connsiteY2" fmla="*/ 262499 h 986901"/>
                      <a:gd name="connsiteX3" fmla="*/ 1074983 w 1117962"/>
                      <a:gd name="connsiteY3" fmla="*/ 191251 h 986901"/>
                      <a:gd name="connsiteX4" fmla="*/ 1017159 w 1117962"/>
                      <a:gd name="connsiteY4" fmla="*/ 166087 h 986901"/>
                      <a:gd name="connsiteX5" fmla="*/ 942907 w 1117962"/>
                      <a:gd name="connsiteY5" fmla="*/ 171509 h 986901"/>
                      <a:gd name="connsiteX6" fmla="*/ 836616 w 1117962"/>
                      <a:gd name="connsiteY6" fmla="*/ 187187 h 986901"/>
                      <a:gd name="connsiteX7" fmla="*/ 751720 w 1117962"/>
                      <a:gd name="connsiteY7" fmla="*/ 219840 h 986901"/>
                      <a:gd name="connsiteX8" fmla="*/ 641141 w 1117962"/>
                      <a:gd name="connsiteY8" fmla="*/ 260469 h 986901"/>
                      <a:gd name="connsiteX9" fmla="*/ 643683 w 1117962"/>
                      <a:gd name="connsiteY9" fmla="*/ 260467 h 986901"/>
                      <a:gd name="connsiteX10" fmla="*/ 375459 w 1117962"/>
                      <a:gd name="connsiteY10" fmla="*/ 135499 h 986901"/>
                      <a:gd name="connsiteX11" fmla="*/ 244901 w 1117962"/>
                      <a:gd name="connsiteY11" fmla="*/ 64889 h 986901"/>
                      <a:gd name="connsiteX12" fmla="*/ 145841 w 1117962"/>
                      <a:gd name="connsiteY12" fmla="*/ 26789 h 986901"/>
                      <a:gd name="connsiteX13" fmla="*/ 85391 w 1117962"/>
                      <a:gd name="connsiteY13" fmla="*/ 9515 h 986901"/>
                      <a:gd name="connsiteX14" fmla="*/ 46781 w 1117962"/>
                      <a:gd name="connsiteY14" fmla="*/ 3929 h 986901"/>
                      <a:gd name="connsiteX15" fmla="*/ 47 w 1117962"/>
                      <a:gd name="connsiteY15" fmla="*/ 69459 h 986901"/>
                      <a:gd name="connsiteX16" fmla="*/ 39162 w 1117962"/>
                      <a:gd name="connsiteY16" fmla="*/ 219828 h 986901"/>
                      <a:gd name="connsiteX17" fmla="*/ 110791 w 1117962"/>
                      <a:gd name="connsiteY17" fmla="*/ 401691 h 986901"/>
                      <a:gd name="connsiteX18" fmla="*/ 158035 w 1117962"/>
                      <a:gd name="connsiteY18" fmla="*/ 672963 h 986901"/>
                      <a:gd name="connsiteX19" fmla="*/ 241347 w 1117962"/>
                      <a:gd name="connsiteY19" fmla="*/ 970651 h 986901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643683 w 1084716"/>
                      <a:gd name="connsiteY9" fmla="*/ 260467 h 984679"/>
                      <a:gd name="connsiteX10" fmla="*/ 375459 w 1084716"/>
                      <a:gd name="connsiteY10" fmla="*/ 135499 h 984679"/>
                      <a:gd name="connsiteX11" fmla="*/ 244901 w 1084716"/>
                      <a:gd name="connsiteY11" fmla="*/ 64889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643683 w 1084716"/>
                      <a:gd name="connsiteY9" fmla="*/ 260467 h 984679"/>
                      <a:gd name="connsiteX10" fmla="*/ 359504 w 1084716"/>
                      <a:gd name="connsiteY10" fmla="*/ 191369 h 984679"/>
                      <a:gd name="connsiteX11" fmla="*/ 244901 w 1084716"/>
                      <a:gd name="connsiteY11" fmla="*/ 64889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542086 w 1084716"/>
                      <a:gd name="connsiteY9" fmla="*/ 289495 h 984679"/>
                      <a:gd name="connsiteX10" fmla="*/ 359504 w 1084716"/>
                      <a:gd name="connsiteY10" fmla="*/ 191369 h 984679"/>
                      <a:gd name="connsiteX11" fmla="*/ 244901 w 1084716"/>
                      <a:gd name="connsiteY11" fmla="*/ 64889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542086 w 1084716"/>
                      <a:gd name="connsiteY9" fmla="*/ 289495 h 984679"/>
                      <a:gd name="connsiteX10" fmla="*/ 328575 w 1084716"/>
                      <a:gd name="connsiteY10" fmla="*/ 217267 h 984679"/>
                      <a:gd name="connsiteX11" fmla="*/ 244901 w 1084716"/>
                      <a:gd name="connsiteY11" fmla="*/ 64889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542086 w 1084716"/>
                      <a:gd name="connsiteY9" fmla="*/ 289495 h 984679"/>
                      <a:gd name="connsiteX10" fmla="*/ 308838 w 1084716"/>
                      <a:gd name="connsiteY10" fmla="*/ 224065 h 984679"/>
                      <a:gd name="connsiteX11" fmla="*/ 244901 w 1084716"/>
                      <a:gd name="connsiteY11" fmla="*/ 64889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542086 w 1084716"/>
                      <a:gd name="connsiteY9" fmla="*/ 289495 h 984679"/>
                      <a:gd name="connsiteX10" fmla="*/ 307844 w 1084716"/>
                      <a:gd name="connsiteY10" fmla="*/ 211150 h 984679"/>
                      <a:gd name="connsiteX11" fmla="*/ 244901 w 1084716"/>
                      <a:gd name="connsiteY11" fmla="*/ 64889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542086 w 1084716"/>
                      <a:gd name="connsiteY9" fmla="*/ 289495 h 984679"/>
                      <a:gd name="connsiteX10" fmla="*/ 307844 w 1084716"/>
                      <a:gd name="connsiteY10" fmla="*/ 211150 h 984679"/>
                      <a:gd name="connsiteX11" fmla="*/ 134629 w 1084716"/>
                      <a:gd name="connsiteY11" fmla="*/ 112814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542086 w 1084716"/>
                      <a:gd name="connsiteY9" fmla="*/ 289495 h 984679"/>
                      <a:gd name="connsiteX10" fmla="*/ 307844 w 1084716"/>
                      <a:gd name="connsiteY10" fmla="*/ 211150 h 984679"/>
                      <a:gd name="connsiteX11" fmla="*/ 140787 w 1084716"/>
                      <a:gd name="connsiteY11" fmla="*/ 94123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2360 w 1085729"/>
                      <a:gd name="connsiteY0" fmla="*/ 972352 h 986380"/>
                      <a:gd name="connsiteX1" fmla="*/ 799128 w 1085729"/>
                      <a:gd name="connsiteY1" fmla="*/ 875832 h 986380"/>
                      <a:gd name="connsiteX2" fmla="*/ 1048871 w 1085729"/>
                      <a:gd name="connsiteY2" fmla="*/ 338628 h 986380"/>
                      <a:gd name="connsiteX3" fmla="*/ 1075996 w 1085729"/>
                      <a:gd name="connsiteY3" fmla="*/ 192952 h 986380"/>
                      <a:gd name="connsiteX4" fmla="*/ 1018172 w 1085729"/>
                      <a:gd name="connsiteY4" fmla="*/ 167788 h 986380"/>
                      <a:gd name="connsiteX5" fmla="*/ 943920 w 1085729"/>
                      <a:gd name="connsiteY5" fmla="*/ 173210 h 986380"/>
                      <a:gd name="connsiteX6" fmla="*/ 837629 w 1085729"/>
                      <a:gd name="connsiteY6" fmla="*/ 188888 h 986380"/>
                      <a:gd name="connsiteX7" fmla="*/ 752733 w 1085729"/>
                      <a:gd name="connsiteY7" fmla="*/ 221541 h 986380"/>
                      <a:gd name="connsiteX8" fmla="*/ 642154 w 1085729"/>
                      <a:gd name="connsiteY8" fmla="*/ 262170 h 986380"/>
                      <a:gd name="connsiteX9" fmla="*/ 543099 w 1085729"/>
                      <a:gd name="connsiteY9" fmla="*/ 291196 h 986380"/>
                      <a:gd name="connsiteX10" fmla="*/ 308857 w 1085729"/>
                      <a:gd name="connsiteY10" fmla="*/ 212851 h 986380"/>
                      <a:gd name="connsiteX11" fmla="*/ 141800 w 1085729"/>
                      <a:gd name="connsiteY11" fmla="*/ 95824 h 986380"/>
                      <a:gd name="connsiteX12" fmla="*/ 146854 w 1085729"/>
                      <a:gd name="connsiteY12" fmla="*/ 28490 h 986380"/>
                      <a:gd name="connsiteX13" fmla="*/ 2355 w 1085729"/>
                      <a:gd name="connsiteY13" fmla="*/ 5036 h 986380"/>
                      <a:gd name="connsiteX14" fmla="*/ 47794 w 1085729"/>
                      <a:gd name="connsiteY14" fmla="*/ 5630 h 986380"/>
                      <a:gd name="connsiteX15" fmla="*/ 1060 w 1085729"/>
                      <a:gd name="connsiteY15" fmla="*/ 71160 h 986380"/>
                      <a:gd name="connsiteX16" fmla="*/ 40175 w 1085729"/>
                      <a:gd name="connsiteY16" fmla="*/ 221529 h 986380"/>
                      <a:gd name="connsiteX17" fmla="*/ 111804 w 1085729"/>
                      <a:gd name="connsiteY17" fmla="*/ 403392 h 986380"/>
                      <a:gd name="connsiteX18" fmla="*/ 159048 w 1085729"/>
                      <a:gd name="connsiteY18" fmla="*/ 674664 h 986380"/>
                      <a:gd name="connsiteX19" fmla="*/ 242360 w 1085729"/>
                      <a:gd name="connsiteY19" fmla="*/ 972352 h 986380"/>
                      <a:gd name="connsiteX0" fmla="*/ 241347 w 1084716"/>
                      <a:gd name="connsiteY0" fmla="*/ 972607 h 986635"/>
                      <a:gd name="connsiteX1" fmla="*/ 798115 w 1084716"/>
                      <a:gd name="connsiteY1" fmla="*/ 876087 h 986635"/>
                      <a:gd name="connsiteX2" fmla="*/ 1047858 w 1084716"/>
                      <a:gd name="connsiteY2" fmla="*/ 338883 h 986635"/>
                      <a:gd name="connsiteX3" fmla="*/ 1074983 w 1084716"/>
                      <a:gd name="connsiteY3" fmla="*/ 193207 h 986635"/>
                      <a:gd name="connsiteX4" fmla="*/ 1017159 w 1084716"/>
                      <a:gd name="connsiteY4" fmla="*/ 168043 h 986635"/>
                      <a:gd name="connsiteX5" fmla="*/ 942907 w 1084716"/>
                      <a:gd name="connsiteY5" fmla="*/ 173465 h 986635"/>
                      <a:gd name="connsiteX6" fmla="*/ 836616 w 1084716"/>
                      <a:gd name="connsiteY6" fmla="*/ 189143 h 986635"/>
                      <a:gd name="connsiteX7" fmla="*/ 751720 w 1084716"/>
                      <a:gd name="connsiteY7" fmla="*/ 221796 h 986635"/>
                      <a:gd name="connsiteX8" fmla="*/ 641141 w 1084716"/>
                      <a:gd name="connsiteY8" fmla="*/ 262425 h 986635"/>
                      <a:gd name="connsiteX9" fmla="*/ 542086 w 1084716"/>
                      <a:gd name="connsiteY9" fmla="*/ 291451 h 986635"/>
                      <a:gd name="connsiteX10" fmla="*/ 307844 w 1084716"/>
                      <a:gd name="connsiteY10" fmla="*/ 213106 h 986635"/>
                      <a:gd name="connsiteX11" fmla="*/ 140787 w 1084716"/>
                      <a:gd name="connsiteY11" fmla="*/ 96079 h 986635"/>
                      <a:gd name="connsiteX12" fmla="*/ 85437 w 1084716"/>
                      <a:gd name="connsiteY12" fmla="*/ 33642 h 986635"/>
                      <a:gd name="connsiteX13" fmla="*/ 1342 w 1084716"/>
                      <a:gd name="connsiteY13" fmla="*/ 5291 h 986635"/>
                      <a:gd name="connsiteX14" fmla="*/ 46781 w 1084716"/>
                      <a:gd name="connsiteY14" fmla="*/ 5885 h 986635"/>
                      <a:gd name="connsiteX15" fmla="*/ 47 w 1084716"/>
                      <a:gd name="connsiteY15" fmla="*/ 71415 h 986635"/>
                      <a:gd name="connsiteX16" fmla="*/ 39162 w 1084716"/>
                      <a:gd name="connsiteY16" fmla="*/ 221784 h 986635"/>
                      <a:gd name="connsiteX17" fmla="*/ 110791 w 1084716"/>
                      <a:gd name="connsiteY17" fmla="*/ 403647 h 986635"/>
                      <a:gd name="connsiteX18" fmla="*/ 158035 w 1084716"/>
                      <a:gd name="connsiteY18" fmla="*/ 674919 h 986635"/>
                      <a:gd name="connsiteX19" fmla="*/ 241347 w 1084716"/>
                      <a:gd name="connsiteY19" fmla="*/ 972607 h 986635"/>
                      <a:gd name="connsiteX0" fmla="*/ 243537 w 1086906"/>
                      <a:gd name="connsiteY0" fmla="*/ 970901 h 984929"/>
                      <a:gd name="connsiteX1" fmla="*/ 800305 w 1086906"/>
                      <a:gd name="connsiteY1" fmla="*/ 874381 h 984929"/>
                      <a:gd name="connsiteX2" fmla="*/ 1050048 w 1086906"/>
                      <a:gd name="connsiteY2" fmla="*/ 337177 h 984929"/>
                      <a:gd name="connsiteX3" fmla="*/ 1077173 w 1086906"/>
                      <a:gd name="connsiteY3" fmla="*/ 191501 h 984929"/>
                      <a:gd name="connsiteX4" fmla="*/ 1019349 w 1086906"/>
                      <a:gd name="connsiteY4" fmla="*/ 166337 h 984929"/>
                      <a:gd name="connsiteX5" fmla="*/ 945097 w 1086906"/>
                      <a:gd name="connsiteY5" fmla="*/ 171759 h 984929"/>
                      <a:gd name="connsiteX6" fmla="*/ 838806 w 1086906"/>
                      <a:gd name="connsiteY6" fmla="*/ 187437 h 984929"/>
                      <a:gd name="connsiteX7" fmla="*/ 753910 w 1086906"/>
                      <a:gd name="connsiteY7" fmla="*/ 220090 h 984929"/>
                      <a:gd name="connsiteX8" fmla="*/ 643331 w 1086906"/>
                      <a:gd name="connsiteY8" fmla="*/ 260719 h 984929"/>
                      <a:gd name="connsiteX9" fmla="*/ 544276 w 1086906"/>
                      <a:gd name="connsiteY9" fmla="*/ 289745 h 984929"/>
                      <a:gd name="connsiteX10" fmla="*/ 310034 w 1086906"/>
                      <a:gd name="connsiteY10" fmla="*/ 211400 h 984929"/>
                      <a:gd name="connsiteX11" fmla="*/ 142977 w 1086906"/>
                      <a:gd name="connsiteY11" fmla="*/ 94373 h 984929"/>
                      <a:gd name="connsiteX12" fmla="*/ 87627 w 1086906"/>
                      <a:gd name="connsiteY12" fmla="*/ 31936 h 984929"/>
                      <a:gd name="connsiteX13" fmla="*/ 3532 w 1086906"/>
                      <a:gd name="connsiteY13" fmla="*/ 3585 h 984929"/>
                      <a:gd name="connsiteX14" fmla="*/ 13735 w 1086906"/>
                      <a:gd name="connsiteY14" fmla="*/ 7036 h 984929"/>
                      <a:gd name="connsiteX15" fmla="*/ 2237 w 1086906"/>
                      <a:gd name="connsiteY15" fmla="*/ 69709 h 984929"/>
                      <a:gd name="connsiteX16" fmla="*/ 41352 w 1086906"/>
                      <a:gd name="connsiteY16" fmla="*/ 220078 h 984929"/>
                      <a:gd name="connsiteX17" fmla="*/ 112981 w 1086906"/>
                      <a:gd name="connsiteY17" fmla="*/ 401941 h 984929"/>
                      <a:gd name="connsiteX18" fmla="*/ 160225 w 1086906"/>
                      <a:gd name="connsiteY18" fmla="*/ 673213 h 984929"/>
                      <a:gd name="connsiteX19" fmla="*/ 243537 w 1086906"/>
                      <a:gd name="connsiteY19" fmla="*/ 970901 h 984929"/>
                      <a:gd name="connsiteX0" fmla="*/ 243537 w 1086906"/>
                      <a:gd name="connsiteY0" fmla="*/ 970901 h 984929"/>
                      <a:gd name="connsiteX1" fmla="*/ 800305 w 1086906"/>
                      <a:gd name="connsiteY1" fmla="*/ 874381 h 984929"/>
                      <a:gd name="connsiteX2" fmla="*/ 1050048 w 1086906"/>
                      <a:gd name="connsiteY2" fmla="*/ 337177 h 984929"/>
                      <a:gd name="connsiteX3" fmla="*/ 1077173 w 1086906"/>
                      <a:gd name="connsiteY3" fmla="*/ 191501 h 984929"/>
                      <a:gd name="connsiteX4" fmla="*/ 1019349 w 1086906"/>
                      <a:gd name="connsiteY4" fmla="*/ 166337 h 984929"/>
                      <a:gd name="connsiteX5" fmla="*/ 945097 w 1086906"/>
                      <a:gd name="connsiteY5" fmla="*/ 171759 h 984929"/>
                      <a:gd name="connsiteX6" fmla="*/ 838806 w 1086906"/>
                      <a:gd name="connsiteY6" fmla="*/ 187437 h 984929"/>
                      <a:gd name="connsiteX7" fmla="*/ 753910 w 1086906"/>
                      <a:gd name="connsiteY7" fmla="*/ 220090 h 984929"/>
                      <a:gd name="connsiteX8" fmla="*/ 643331 w 1086906"/>
                      <a:gd name="connsiteY8" fmla="*/ 260719 h 984929"/>
                      <a:gd name="connsiteX9" fmla="*/ 544276 w 1086906"/>
                      <a:gd name="connsiteY9" fmla="*/ 289745 h 984929"/>
                      <a:gd name="connsiteX10" fmla="*/ 309138 w 1086906"/>
                      <a:gd name="connsiteY10" fmla="*/ 199777 h 984929"/>
                      <a:gd name="connsiteX11" fmla="*/ 142977 w 1086906"/>
                      <a:gd name="connsiteY11" fmla="*/ 94373 h 984929"/>
                      <a:gd name="connsiteX12" fmla="*/ 87627 w 1086906"/>
                      <a:gd name="connsiteY12" fmla="*/ 31936 h 984929"/>
                      <a:gd name="connsiteX13" fmla="*/ 3532 w 1086906"/>
                      <a:gd name="connsiteY13" fmla="*/ 3585 h 984929"/>
                      <a:gd name="connsiteX14" fmla="*/ 13735 w 1086906"/>
                      <a:gd name="connsiteY14" fmla="*/ 7036 h 984929"/>
                      <a:gd name="connsiteX15" fmla="*/ 2237 w 1086906"/>
                      <a:gd name="connsiteY15" fmla="*/ 69709 h 984929"/>
                      <a:gd name="connsiteX16" fmla="*/ 41352 w 1086906"/>
                      <a:gd name="connsiteY16" fmla="*/ 220078 h 984929"/>
                      <a:gd name="connsiteX17" fmla="*/ 112981 w 1086906"/>
                      <a:gd name="connsiteY17" fmla="*/ 401941 h 984929"/>
                      <a:gd name="connsiteX18" fmla="*/ 160225 w 1086906"/>
                      <a:gd name="connsiteY18" fmla="*/ 673213 h 984929"/>
                      <a:gd name="connsiteX19" fmla="*/ 243537 w 1086906"/>
                      <a:gd name="connsiteY19" fmla="*/ 970901 h 984929"/>
                      <a:gd name="connsiteX0" fmla="*/ 243537 w 1086906"/>
                      <a:gd name="connsiteY0" fmla="*/ 970901 h 984929"/>
                      <a:gd name="connsiteX1" fmla="*/ 800305 w 1086906"/>
                      <a:gd name="connsiteY1" fmla="*/ 874381 h 984929"/>
                      <a:gd name="connsiteX2" fmla="*/ 1050048 w 1086906"/>
                      <a:gd name="connsiteY2" fmla="*/ 337177 h 984929"/>
                      <a:gd name="connsiteX3" fmla="*/ 1077173 w 1086906"/>
                      <a:gd name="connsiteY3" fmla="*/ 191501 h 984929"/>
                      <a:gd name="connsiteX4" fmla="*/ 1019349 w 1086906"/>
                      <a:gd name="connsiteY4" fmla="*/ 166337 h 984929"/>
                      <a:gd name="connsiteX5" fmla="*/ 945097 w 1086906"/>
                      <a:gd name="connsiteY5" fmla="*/ 171759 h 984929"/>
                      <a:gd name="connsiteX6" fmla="*/ 838806 w 1086906"/>
                      <a:gd name="connsiteY6" fmla="*/ 187437 h 984929"/>
                      <a:gd name="connsiteX7" fmla="*/ 753910 w 1086906"/>
                      <a:gd name="connsiteY7" fmla="*/ 220090 h 984929"/>
                      <a:gd name="connsiteX8" fmla="*/ 643331 w 1086906"/>
                      <a:gd name="connsiteY8" fmla="*/ 260719 h 984929"/>
                      <a:gd name="connsiteX9" fmla="*/ 544276 w 1086906"/>
                      <a:gd name="connsiteY9" fmla="*/ 289745 h 984929"/>
                      <a:gd name="connsiteX10" fmla="*/ 309138 w 1086906"/>
                      <a:gd name="connsiteY10" fmla="*/ 199777 h 984929"/>
                      <a:gd name="connsiteX11" fmla="*/ 146156 w 1086906"/>
                      <a:gd name="connsiteY11" fmla="*/ 86319 h 984929"/>
                      <a:gd name="connsiteX12" fmla="*/ 87627 w 1086906"/>
                      <a:gd name="connsiteY12" fmla="*/ 31936 h 984929"/>
                      <a:gd name="connsiteX13" fmla="*/ 3532 w 1086906"/>
                      <a:gd name="connsiteY13" fmla="*/ 3585 h 984929"/>
                      <a:gd name="connsiteX14" fmla="*/ 13735 w 1086906"/>
                      <a:gd name="connsiteY14" fmla="*/ 7036 h 984929"/>
                      <a:gd name="connsiteX15" fmla="*/ 2237 w 1086906"/>
                      <a:gd name="connsiteY15" fmla="*/ 69709 h 984929"/>
                      <a:gd name="connsiteX16" fmla="*/ 41352 w 1086906"/>
                      <a:gd name="connsiteY16" fmla="*/ 220078 h 984929"/>
                      <a:gd name="connsiteX17" fmla="*/ 112981 w 1086906"/>
                      <a:gd name="connsiteY17" fmla="*/ 401941 h 984929"/>
                      <a:gd name="connsiteX18" fmla="*/ 160225 w 1086906"/>
                      <a:gd name="connsiteY18" fmla="*/ 673213 h 984929"/>
                      <a:gd name="connsiteX19" fmla="*/ 243537 w 1086906"/>
                      <a:gd name="connsiteY19" fmla="*/ 970901 h 984929"/>
                      <a:gd name="connsiteX0" fmla="*/ 243537 w 1086906"/>
                      <a:gd name="connsiteY0" fmla="*/ 970432 h 984460"/>
                      <a:gd name="connsiteX1" fmla="*/ 800305 w 1086906"/>
                      <a:gd name="connsiteY1" fmla="*/ 873912 h 984460"/>
                      <a:gd name="connsiteX2" fmla="*/ 1050048 w 1086906"/>
                      <a:gd name="connsiteY2" fmla="*/ 336708 h 984460"/>
                      <a:gd name="connsiteX3" fmla="*/ 1077173 w 1086906"/>
                      <a:gd name="connsiteY3" fmla="*/ 191032 h 984460"/>
                      <a:gd name="connsiteX4" fmla="*/ 1019349 w 1086906"/>
                      <a:gd name="connsiteY4" fmla="*/ 165868 h 984460"/>
                      <a:gd name="connsiteX5" fmla="*/ 945097 w 1086906"/>
                      <a:gd name="connsiteY5" fmla="*/ 171290 h 984460"/>
                      <a:gd name="connsiteX6" fmla="*/ 838806 w 1086906"/>
                      <a:gd name="connsiteY6" fmla="*/ 186968 h 984460"/>
                      <a:gd name="connsiteX7" fmla="*/ 753910 w 1086906"/>
                      <a:gd name="connsiteY7" fmla="*/ 219621 h 984460"/>
                      <a:gd name="connsiteX8" fmla="*/ 643331 w 1086906"/>
                      <a:gd name="connsiteY8" fmla="*/ 260250 h 984460"/>
                      <a:gd name="connsiteX9" fmla="*/ 544276 w 1086906"/>
                      <a:gd name="connsiteY9" fmla="*/ 289276 h 984460"/>
                      <a:gd name="connsiteX10" fmla="*/ 309138 w 1086906"/>
                      <a:gd name="connsiteY10" fmla="*/ 199308 h 984460"/>
                      <a:gd name="connsiteX11" fmla="*/ 146156 w 1086906"/>
                      <a:gd name="connsiteY11" fmla="*/ 85850 h 984460"/>
                      <a:gd name="connsiteX12" fmla="*/ 58568 w 1086906"/>
                      <a:gd name="connsiteY12" fmla="*/ 24077 h 984460"/>
                      <a:gd name="connsiteX13" fmla="*/ 3532 w 1086906"/>
                      <a:gd name="connsiteY13" fmla="*/ 3116 h 984460"/>
                      <a:gd name="connsiteX14" fmla="*/ 13735 w 1086906"/>
                      <a:gd name="connsiteY14" fmla="*/ 6567 h 984460"/>
                      <a:gd name="connsiteX15" fmla="*/ 2237 w 1086906"/>
                      <a:gd name="connsiteY15" fmla="*/ 69240 h 984460"/>
                      <a:gd name="connsiteX16" fmla="*/ 41352 w 1086906"/>
                      <a:gd name="connsiteY16" fmla="*/ 219609 h 984460"/>
                      <a:gd name="connsiteX17" fmla="*/ 112981 w 1086906"/>
                      <a:gd name="connsiteY17" fmla="*/ 401472 h 984460"/>
                      <a:gd name="connsiteX18" fmla="*/ 160225 w 1086906"/>
                      <a:gd name="connsiteY18" fmla="*/ 672744 h 984460"/>
                      <a:gd name="connsiteX19" fmla="*/ 243537 w 1086906"/>
                      <a:gd name="connsiteY19" fmla="*/ 970432 h 984460"/>
                      <a:gd name="connsiteX0" fmla="*/ 248176 w 1091545"/>
                      <a:gd name="connsiteY0" fmla="*/ 972400 h 986428"/>
                      <a:gd name="connsiteX1" fmla="*/ 804944 w 1091545"/>
                      <a:gd name="connsiteY1" fmla="*/ 875880 h 986428"/>
                      <a:gd name="connsiteX2" fmla="*/ 1054687 w 1091545"/>
                      <a:gd name="connsiteY2" fmla="*/ 338676 h 986428"/>
                      <a:gd name="connsiteX3" fmla="*/ 1081812 w 1091545"/>
                      <a:gd name="connsiteY3" fmla="*/ 193000 h 986428"/>
                      <a:gd name="connsiteX4" fmla="*/ 1023988 w 1091545"/>
                      <a:gd name="connsiteY4" fmla="*/ 167836 h 986428"/>
                      <a:gd name="connsiteX5" fmla="*/ 949736 w 1091545"/>
                      <a:gd name="connsiteY5" fmla="*/ 173258 h 986428"/>
                      <a:gd name="connsiteX6" fmla="*/ 843445 w 1091545"/>
                      <a:gd name="connsiteY6" fmla="*/ 188936 h 986428"/>
                      <a:gd name="connsiteX7" fmla="*/ 758549 w 1091545"/>
                      <a:gd name="connsiteY7" fmla="*/ 221589 h 986428"/>
                      <a:gd name="connsiteX8" fmla="*/ 647970 w 1091545"/>
                      <a:gd name="connsiteY8" fmla="*/ 262218 h 986428"/>
                      <a:gd name="connsiteX9" fmla="*/ 548915 w 1091545"/>
                      <a:gd name="connsiteY9" fmla="*/ 291244 h 986428"/>
                      <a:gd name="connsiteX10" fmla="*/ 313777 w 1091545"/>
                      <a:gd name="connsiteY10" fmla="*/ 201276 h 986428"/>
                      <a:gd name="connsiteX11" fmla="*/ 150795 w 1091545"/>
                      <a:gd name="connsiteY11" fmla="*/ 87818 h 986428"/>
                      <a:gd name="connsiteX12" fmla="*/ 63207 w 1091545"/>
                      <a:gd name="connsiteY12" fmla="*/ 26045 h 986428"/>
                      <a:gd name="connsiteX13" fmla="*/ 8171 w 1091545"/>
                      <a:gd name="connsiteY13" fmla="*/ 5084 h 986428"/>
                      <a:gd name="connsiteX14" fmla="*/ 8638 w 1091545"/>
                      <a:gd name="connsiteY14" fmla="*/ 5426 h 986428"/>
                      <a:gd name="connsiteX15" fmla="*/ 6876 w 1091545"/>
                      <a:gd name="connsiteY15" fmla="*/ 71208 h 986428"/>
                      <a:gd name="connsiteX16" fmla="*/ 45991 w 1091545"/>
                      <a:gd name="connsiteY16" fmla="*/ 221577 h 986428"/>
                      <a:gd name="connsiteX17" fmla="*/ 117620 w 1091545"/>
                      <a:gd name="connsiteY17" fmla="*/ 403440 h 986428"/>
                      <a:gd name="connsiteX18" fmla="*/ 164864 w 1091545"/>
                      <a:gd name="connsiteY18" fmla="*/ 674712 h 986428"/>
                      <a:gd name="connsiteX19" fmla="*/ 248176 w 1091545"/>
                      <a:gd name="connsiteY19" fmla="*/ 972400 h 986428"/>
                      <a:gd name="connsiteX0" fmla="*/ 262166 w 1105535"/>
                      <a:gd name="connsiteY0" fmla="*/ 972400 h 986428"/>
                      <a:gd name="connsiteX1" fmla="*/ 818934 w 1105535"/>
                      <a:gd name="connsiteY1" fmla="*/ 875880 h 986428"/>
                      <a:gd name="connsiteX2" fmla="*/ 1068677 w 1105535"/>
                      <a:gd name="connsiteY2" fmla="*/ 338676 h 986428"/>
                      <a:gd name="connsiteX3" fmla="*/ 1095802 w 1105535"/>
                      <a:gd name="connsiteY3" fmla="*/ 193000 h 986428"/>
                      <a:gd name="connsiteX4" fmla="*/ 1037978 w 1105535"/>
                      <a:gd name="connsiteY4" fmla="*/ 167836 h 986428"/>
                      <a:gd name="connsiteX5" fmla="*/ 963726 w 1105535"/>
                      <a:gd name="connsiteY5" fmla="*/ 173258 h 986428"/>
                      <a:gd name="connsiteX6" fmla="*/ 857435 w 1105535"/>
                      <a:gd name="connsiteY6" fmla="*/ 188936 h 986428"/>
                      <a:gd name="connsiteX7" fmla="*/ 772539 w 1105535"/>
                      <a:gd name="connsiteY7" fmla="*/ 221589 h 986428"/>
                      <a:gd name="connsiteX8" fmla="*/ 661960 w 1105535"/>
                      <a:gd name="connsiteY8" fmla="*/ 262218 h 986428"/>
                      <a:gd name="connsiteX9" fmla="*/ 562905 w 1105535"/>
                      <a:gd name="connsiteY9" fmla="*/ 291244 h 986428"/>
                      <a:gd name="connsiteX10" fmla="*/ 327767 w 1105535"/>
                      <a:gd name="connsiteY10" fmla="*/ 201276 h 986428"/>
                      <a:gd name="connsiteX11" fmla="*/ 164785 w 1105535"/>
                      <a:gd name="connsiteY11" fmla="*/ 87818 h 986428"/>
                      <a:gd name="connsiteX12" fmla="*/ 77197 w 1105535"/>
                      <a:gd name="connsiteY12" fmla="*/ 26045 h 986428"/>
                      <a:gd name="connsiteX13" fmla="*/ 22161 w 1105535"/>
                      <a:gd name="connsiteY13" fmla="*/ 5084 h 986428"/>
                      <a:gd name="connsiteX14" fmla="*/ 22628 w 1105535"/>
                      <a:gd name="connsiteY14" fmla="*/ 5426 h 986428"/>
                      <a:gd name="connsiteX15" fmla="*/ 1595 w 1105535"/>
                      <a:gd name="connsiteY15" fmla="*/ 92263 h 986428"/>
                      <a:gd name="connsiteX16" fmla="*/ 59981 w 1105535"/>
                      <a:gd name="connsiteY16" fmla="*/ 221577 h 986428"/>
                      <a:gd name="connsiteX17" fmla="*/ 131610 w 1105535"/>
                      <a:gd name="connsiteY17" fmla="*/ 403440 h 986428"/>
                      <a:gd name="connsiteX18" fmla="*/ 178854 w 1105535"/>
                      <a:gd name="connsiteY18" fmla="*/ 674712 h 986428"/>
                      <a:gd name="connsiteX19" fmla="*/ 262166 w 1105535"/>
                      <a:gd name="connsiteY19" fmla="*/ 972400 h 986428"/>
                      <a:gd name="connsiteX0" fmla="*/ 262588 w 1105957"/>
                      <a:gd name="connsiteY0" fmla="*/ 972400 h 986428"/>
                      <a:gd name="connsiteX1" fmla="*/ 819356 w 1105957"/>
                      <a:gd name="connsiteY1" fmla="*/ 875880 h 986428"/>
                      <a:gd name="connsiteX2" fmla="*/ 1069099 w 1105957"/>
                      <a:gd name="connsiteY2" fmla="*/ 338676 h 986428"/>
                      <a:gd name="connsiteX3" fmla="*/ 1096224 w 1105957"/>
                      <a:gd name="connsiteY3" fmla="*/ 193000 h 986428"/>
                      <a:gd name="connsiteX4" fmla="*/ 1038400 w 1105957"/>
                      <a:gd name="connsiteY4" fmla="*/ 167836 h 986428"/>
                      <a:gd name="connsiteX5" fmla="*/ 964148 w 1105957"/>
                      <a:gd name="connsiteY5" fmla="*/ 173258 h 986428"/>
                      <a:gd name="connsiteX6" fmla="*/ 857857 w 1105957"/>
                      <a:gd name="connsiteY6" fmla="*/ 188936 h 986428"/>
                      <a:gd name="connsiteX7" fmla="*/ 772961 w 1105957"/>
                      <a:gd name="connsiteY7" fmla="*/ 221589 h 986428"/>
                      <a:gd name="connsiteX8" fmla="*/ 662382 w 1105957"/>
                      <a:gd name="connsiteY8" fmla="*/ 262218 h 986428"/>
                      <a:gd name="connsiteX9" fmla="*/ 563327 w 1105957"/>
                      <a:gd name="connsiteY9" fmla="*/ 291244 h 986428"/>
                      <a:gd name="connsiteX10" fmla="*/ 328189 w 1105957"/>
                      <a:gd name="connsiteY10" fmla="*/ 201276 h 986428"/>
                      <a:gd name="connsiteX11" fmla="*/ 165207 w 1105957"/>
                      <a:gd name="connsiteY11" fmla="*/ 87818 h 986428"/>
                      <a:gd name="connsiteX12" fmla="*/ 77619 w 1105957"/>
                      <a:gd name="connsiteY12" fmla="*/ 26045 h 986428"/>
                      <a:gd name="connsiteX13" fmla="*/ 22583 w 1105957"/>
                      <a:gd name="connsiteY13" fmla="*/ 5084 h 986428"/>
                      <a:gd name="connsiteX14" fmla="*/ 23050 w 1105957"/>
                      <a:gd name="connsiteY14" fmla="*/ 5426 h 986428"/>
                      <a:gd name="connsiteX15" fmla="*/ 2017 w 1105957"/>
                      <a:gd name="connsiteY15" fmla="*/ 92263 h 986428"/>
                      <a:gd name="connsiteX16" fmla="*/ 67309 w 1105957"/>
                      <a:gd name="connsiteY16" fmla="*/ 261949 h 986428"/>
                      <a:gd name="connsiteX17" fmla="*/ 132032 w 1105957"/>
                      <a:gd name="connsiteY17" fmla="*/ 403440 h 986428"/>
                      <a:gd name="connsiteX18" fmla="*/ 179276 w 1105957"/>
                      <a:gd name="connsiteY18" fmla="*/ 674712 h 986428"/>
                      <a:gd name="connsiteX19" fmla="*/ 262588 w 1105957"/>
                      <a:gd name="connsiteY19" fmla="*/ 972400 h 986428"/>
                      <a:gd name="connsiteX0" fmla="*/ 262588 w 1105957"/>
                      <a:gd name="connsiteY0" fmla="*/ 972400 h 986428"/>
                      <a:gd name="connsiteX1" fmla="*/ 819356 w 1105957"/>
                      <a:gd name="connsiteY1" fmla="*/ 875880 h 986428"/>
                      <a:gd name="connsiteX2" fmla="*/ 1069099 w 1105957"/>
                      <a:gd name="connsiteY2" fmla="*/ 338676 h 986428"/>
                      <a:gd name="connsiteX3" fmla="*/ 1096224 w 1105957"/>
                      <a:gd name="connsiteY3" fmla="*/ 193000 h 986428"/>
                      <a:gd name="connsiteX4" fmla="*/ 1038400 w 1105957"/>
                      <a:gd name="connsiteY4" fmla="*/ 167836 h 986428"/>
                      <a:gd name="connsiteX5" fmla="*/ 964148 w 1105957"/>
                      <a:gd name="connsiteY5" fmla="*/ 173258 h 986428"/>
                      <a:gd name="connsiteX6" fmla="*/ 857857 w 1105957"/>
                      <a:gd name="connsiteY6" fmla="*/ 188936 h 986428"/>
                      <a:gd name="connsiteX7" fmla="*/ 772961 w 1105957"/>
                      <a:gd name="connsiteY7" fmla="*/ 221589 h 986428"/>
                      <a:gd name="connsiteX8" fmla="*/ 662382 w 1105957"/>
                      <a:gd name="connsiteY8" fmla="*/ 262218 h 986428"/>
                      <a:gd name="connsiteX9" fmla="*/ 563327 w 1105957"/>
                      <a:gd name="connsiteY9" fmla="*/ 291244 h 986428"/>
                      <a:gd name="connsiteX10" fmla="*/ 328189 w 1105957"/>
                      <a:gd name="connsiteY10" fmla="*/ 201276 h 986428"/>
                      <a:gd name="connsiteX11" fmla="*/ 165207 w 1105957"/>
                      <a:gd name="connsiteY11" fmla="*/ 87818 h 986428"/>
                      <a:gd name="connsiteX12" fmla="*/ 77619 w 1105957"/>
                      <a:gd name="connsiteY12" fmla="*/ 26045 h 986428"/>
                      <a:gd name="connsiteX13" fmla="*/ 22583 w 1105957"/>
                      <a:gd name="connsiteY13" fmla="*/ 5084 h 986428"/>
                      <a:gd name="connsiteX14" fmla="*/ 23050 w 1105957"/>
                      <a:gd name="connsiteY14" fmla="*/ 5426 h 986428"/>
                      <a:gd name="connsiteX15" fmla="*/ 2017 w 1105957"/>
                      <a:gd name="connsiteY15" fmla="*/ 92263 h 986428"/>
                      <a:gd name="connsiteX16" fmla="*/ 67309 w 1105957"/>
                      <a:gd name="connsiteY16" fmla="*/ 261949 h 986428"/>
                      <a:gd name="connsiteX17" fmla="*/ 130792 w 1105957"/>
                      <a:gd name="connsiteY17" fmla="*/ 436677 h 986428"/>
                      <a:gd name="connsiteX18" fmla="*/ 179276 w 1105957"/>
                      <a:gd name="connsiteY18" fmla="*/ 674712 h 986428"/>
                      <a:gd name="connsiteX19" fmla="*/ 262588 w 1105957"/>
                      <a:gd name="connsiteY19" fmla="*/ 972400 h 986428"/>
                      <a:gd name="connsiteX0" fmla="*/ 262588 w 1105957"/>
                      <a:gd name="connsiteY0" fmla="*/ 972400 h 983767"/>
                      <a:gd name="connsiteX1" fmla="*/ 819356 w 1105957"/>
                      <a:gd name="connsiteY1" fmla="*/ 875880 h 983767"/>
                      <a:gd name="connsiteX2" fmla="*/ 1069099 w 1105957"/>
                      <a:gd name="connsiteY2" fmla="*/ 338676 h 983767"/>
                      <a:gd name="connsiteX3" fmla="*/ 1096224 w 1105957"/>
                      <a:gd name="connsiteY3" fmla="*/ 193000 h 983767"/>
                      <a:gd name="connsiteX4" fmla="*/ 1038400 w 1105957"/>
                      <a:gd name="connsiteY4" fmla="*/ 167836 h 983767"/>
                      <a:gd name="connsiteX5" fmla="*/ 964148 w 1105957"/>
                      <a:gd name="connsiteY5" fmla="*/ 173258 h 983767"/>
                      <a:gd name="connsiteX6" fmla="*/ 857857 w 1105957"/>
                      <a:gd name="connsiteY6" fmla="*/ 188936 h 983767"/>
                      <a:gd name="connsiteX7" fmla="*/ 772961 w 1105957"/>
                      <a:gd name="connsiteY7" fmla="*/ 221589 h 983767"/>
                      <a:gd name="connsiteX8" fmla="*/ 662382 w 1105957"/>
                      <a:gd name="connsiteY8" fmla="*/ 262218 h 983767"/>
                      <a:gd name="connsiteX9" fmla="*/ 563327 w 1105957"/>
                      <a:gd name="connsiteY9" fmla="*/ 291244 h 983767"/>
                      <a:gd name="connsiteX10" fmla="*/ 328189 w 1105957"/>
                      <a:gd name="connsiteY10" fmla="*/ 201276 h 983767"/>
                      <a:gd name="connsiteX11" fmla="*/ 165207 w 1105957"/>
                      <a:gd name="connsiteY11" fmla="*/ 87818 h 983767"/>
                      <a:gd name="connsiteX12" fmla="*/ 77619 w 1105957"/>
                      <a:gd name="connsiteY12" fmla="*/ 26045 h 983767"/>
                      <a:gd name="connsiteX13" fmla="*/ 22583 w 1105957"/>
                      <a:gd name="connsiteY13" fmla="*/ 5084 h 983767"/>
                      <a:gd name="connsiteX14" fmla="*/ 23050 w 1105957"/>
                      <a:gd name="connsiteY14" fmla="*/ 5426 h 983767"/>
                      <a:gd name="connsiteX15" fmla="*/ 2017 w 1105957"/>
                      <a:gd name="connsiteY15" fmla="*/ 92263 h 983767"/>
                      <a:gd name="connsiteX16" fmla="*/ 67309 w 1105957"/>
                      <a:gd name="connsiteY16" fmla="*/ 261949 h 983767"/>
                      <a:gd name="connsiteX17" fmla="*/ 130792 w 1105957"/>
                      <a:gd name="connsiteY17" fmla="*/ 436677 h 983767"/>
                      <a:gd name="connsiteX18" fmla="*/ 180223 w 1105957"/>
                      <a:gd name="connsiteY18" fmla="*/ 711670 h 983767"/>
                      <a:gd name="connsiteX19" fmla="*/ 262588 w 1105957"/>
                      <a:gd name="connsiteY19" fmla="*/ 972400 h 983767"/>
                      <a:gd name="connsiteX0" fmla="*/ 249374 w 1105957"/>
                      <a:gd name="connsiteY0" fmla="*/ 973471 h 984679"/>
                      <a:gd name="connsiteX1" fmla="*/ 819356 w 1105957"/>
                      <a:gd name="connsiteY1" fmla="*/ 875880 h 984679"/>
                      <a:gd name="connsiteX2" fmla="*/ 1069099 w 1105957"/>
                      <a:gd name="connsiteY2" fmla="*/ 338676 h 984679"/>
                      <a:gd name="connsiteX3" fmla="*/ 1096224 w 1105957"/>
                      <a:gd name="connsiteY3" fmla="*/ 193000 h 984679"/>
                      <a:gd name="connsiteX4" fmla="*/ 1038400 w 1105957"/>
                      <a:gd name="connsiteY4" fmla="*/ 167836 h 984679"/>
                      <a:gd name="connsiteX5" fmla="*/ 964148 w 1105957"/>
                      <a:gd name="connsiteY5" fmla="*/ 173258 h 984679"/>
                      <a:gd name="connsiteX6" fmla="*/ 857857 w 1105957"/>
                      <a:gd name="connsiteY6" fmla="*/ 188936 h 984679"/>
                      <a:gd name="connsiteX7" fmla="*/ 772961 w 1105957"/>
                      <a:gd name="connsiteY7" fmla="*/ 221589 h 984679"/>
                      <a:gd name="connsiteX8" fmla="*/ 662382 w 1105957"/>
                      <a:gd name="connsiteY8" fmla="*/ 262218 h 984679"/>
                      <a:gd name="connsiteX9" fmla="*/ 563327 w 1105957"/>
                      <a:gd name="connsiteY9" fmla="*/ 291244 h 984679"/>
                      <a:gd name="connsiteX10" fmla="*/ 328189 w 1105957"/>
                      <a:gd name="connsiteY10" fmla="*/ 201276 h 984679"/>
                      <a:gd name="connsiteX11" fmla="*/ 165207 w 1105957"/>
                      <a:gd name="connsiteY11" fmla="*/ 87818 h 984679"/>
                      <a:gd name="connsiteX12" fmla="*/ 77619 w 1105957"/>
                      <a:gd name="connsiteY12" fmla="*/ 26045 h 984679"/>
                      <a:gd name="connsiteX13" fmla="*/ 22583 w 1105957"/>
                      <a:gd name="connsiteY13" fmla="*/ 5084 h 984679"/>
                      <a:gd name="connsiteX14" fmla="*/ 23050 w 1105957"/>
                      <a:gd name="connsiteY14" fmla="*/ 5426 h 984679"/>
                      <a:gd name="connsiteX15" fmla="*/ 2017 w 1105957"/>
                      <a:gd name="connsiteY15" fmla="*/ 92263 h 984679"/>
                      <a:gd name="connsiteX16" fmla="*/ 67309 w 1105957"/>
                      <a:gd name="connsiteY16" fmla="*/ 261949 h 984679"/>
                      <a:gd name="connsiteX17" fmla="*/ 130792 w 1105957"/>
                      <a:gd name="connsiteY17" fmla="*/ 436677 h 984679"/>
                      <a:gd name="connsiteX18" fmla="*/ 180223 w 1105957"/>
                      <a:gd name="connsiteY18" fmla="*/ 711670 h 984679"/>
                      <a:gd name="connsiteX19" fmla="*/ 249374 w 1105957"/>
                      <a:gd name="connsiteY19" fmla="*/ 973471 h 984679"/>
                      <a:gd name="connsiteX0" fmla="*/ 249374 w 1105957"/>
                      <a:gd name="connsiteY0" fmla="*/ 973471 h 984647"/>
                      <a:gd name="connsiteX1" fmla="*/ 819356 w 1105957"/>
                      <a:gd name="connsiteY1" fmla="*/ 875880 h 984647"/>
                      <a:gd name="connsiteX2" fmla="*/ 1069099 w 1105957"/>
                      <a:gd name="connsiteY2" fmla="*/ 338676 h 984647"/>
                      <a:gd name="connsiteX3" fmla="*/ 1096224 w 1105957"/>
                      <a:gd name="connsiteY3" fmla="*/ 193000 h 984647"/>
                      <a:gd name="connsiteX4" fmla="*/ 1038400 w 1105957"/>
                      <a:gd name="connsiteY4" fmla="*/ 167836 h 984647"/>
                      <a:gd name="connsiteX5" fmla="*/ 964148 w 1105957"/>
                      <a:gd name="connsiteY5" fmla="*/ 173258 h 984647"/>
                      <a:gd name="connsiteX6" fmla="*/ 857857 w 1105957"/>
                      <a:gd name="connsiteY6" fmla="*/ 188936 h 984647"/>
                      <a:gd name="connsiteX7" fmla="*/ 772961 w 1105957"/>
                      <a:gd name="connsiteY7" fmla="*/ 221589 h 984647"/>
                      <a:gd name="connsiteX8" fmla="*/ 662382 w 1105957"/>
                      <a:gd name="connsiteY8" fmla="*/ 262218 h 984647"/>
                      <a:gd name="connsiteX9" fmla="*/ 563327 w 1105957"/>
                      <a:gd name="connsiteY9" fmla="*/ 291244 h 984647"/>
                      <a:gd name="connsiteX10" fmla="*/ 328189 w 1105957"/>
                      <a:gd name="connsiteY10" fmla="*/ 201276 h 984647"/>
                      <a:gd name="connsiteX11" fmla="*/ 165207 w 1105957"/>
                      <a:gd name="connsiteY11" fmla="*/ 87818 h 984647"/>
                      <a:gd name="connsiteX12" fmla="*/ 77619 w 1105957"/>
                      <a:gd name="connsiteY12" fmla="*/ 26045 h 984647"/>
                      <a:gd name="connsiteX13" fmla="*/ 22583 w 1105957"/>
                      <a:gd name="connsiteY13" fmla="*/ 5084 h 984647"/>
                      <a:gd name="connsiteX14" fmla="*/ 23050 w 1105957"/>
                      <a:gd name="connsiteY14" fmla="*/ 5426 h 984647"/>
                      <a:gd name="connsiteX15" fmla="*/ 2017 w 1105957"/>
                      <a:gd name="connsiteY15" fmla="*/ 92263 h 984647"/>
                      <a:gd name="connsiteX16" fmla="*/ 67309 w 1105957"/>
                      <a:gd name="connsiteY16" fmla="*/ 261949 h 984647"/>
                      <a:gd name="connsiteX17" fmla="*/ 130792 w 1105957"/>
                      <a:gd name="connsiteY17" fmla="*/ 436677 h 984647"/>
                      <a:gd name="connsiteX18" fmla="*/ 174560 w 1105957"/>
                      <a:gd name="connsiteY18" fmla="*/ 712129 h 984647"/>
                      <a:gd name="connsiteX19" fmla="*/ 249374 w 1105957"/>
                      <a:gd name="connsiteY19" fmla="*/ 973471 h 984647"/>
                      <a:gd name="connsiteX0" fmla="*/ 249374 w 1105957"/>
                      <a:gd name="connsiteY0" fmla="*/ 973471 h 984647"/>
                      <a:gd name="connsiteX1" fmla="*/ 819356 w 1105957"/>
                      <a:gd name="connsiteY1" fmla="*/ 875880 h 984647"/>
                      <a:gd name="connsiteX2" fmla="*/ 1069099 w 1105957"/>
                      <a:gd name="connsiteY2" fmla="*/ 338676 h 984647"/>
                      <a:gd name="connsiteX3" fmla="*/ 1096224 w 1105957"/>
                      <a:gd name="connsiteY3" fmla="*/ 193000 h 984647"/>
                      <a:gd name="connsiteX4" fmla="*/ 1038400 w 1105957"/>
                      <a:gd name="connsiteY4" fmla="*/ 167836 h 984647"/>
                      <a:gd name="connsiteX5" fmla="*/ 964148 w 1105957"/>
                      <a:gd name="connsiteY5" fmla="*/ 173258 h 984647"/>
                      <a:gd name="connsiteX6" fmla="*/ 857857 w 1105957"/>
                      <a:gd name="connsiteY6" fmla="*/ 188936 h 984647"/>
                      <a:gd name="connsiteX7" fmla="*/ 772961 w 1105957"/>
                      <a:gd name="connsiteY7" fmla="*/ 221589 h 984647"/>
                      <a:gd name="connsiteX8" fmla="*/ 662382 w 1105957"/>
                      <a:gd name="connsiteY8" fmla="*/ 262218 h 984647"/>
                      <a:gd name="connsiteX9" fmla="*/ 550957 w 1105957"/>
                      <a:gd name="connsiteY9" fmla="*/ 278603 h 984647"/>
                      <a:gd name="connsiteX10" fmla="*/ 328189 w 1105957"/>
                      <a:gd name="connsiteY10" fmla="*/ 201276 h 984647"/>
                      <a:gd name="connsiteX11" fmla="*/ 165207 w 1105957"/>
                      <a:gd name="connsiteY11" fmla="*/ 87818 h 984647"/>
                      <a:gd name="connsiteX12" fmla="*/ 77619 w 1105957"/>
                      <a:gd name="connsiteY12" fmla="*/ 26045 h 984647"/>
                      <a:gd name="connsiteX13" fmla="*/ 22583 w 1105957"/>
                      <a:gd name="connsiteY13" fmla="*/ 5084 h 984647"/>
                      <a:gd name="connsiteX14" fmla="*/ 23050 w 1105957"/>
                      <a:gd name="connsiteY14" fmla="*/ 5426 h 984647"/>
                      <a:gd name="connsiteX15" fmla="*/ 2017 w 1105957"/>
                      <a:gd name="connsiteY15" fmla="*/ 92263 h 984647"/>
                      <a:gd name="connsiteX16" fmla="*/ 67309 w 1105957"/>
                      <a:gd name="connsiteY16" fmla="*/ 261949 h 984647"/>
                      <a:gd name="connsiteX17" fmla="*/ 130792 w 1105957"/>
                      <a:gd name="connsiteY17" fmla="*/ 436677 h 984647"/>
                      <a:gd name="connsiteX18" fmla="*/ 174560 w 1105957"/>
                      <a:gd name="connsiteY18" fmla="*/ 712129 h 984647"/>
                      <a:gd name="connsiteX19" fmla="*/ 249374 w 1105957"/>
                      <a:gd name="connsiteY19" fmla="*/ 973471 h 984647"/>
                      <a:gd name="connsiteX0" fmla="*/ 255395 w 1111978"/>
                      <a:gd name="connsiteY0" fmla="*/ 970340 h 981516"/>
                      <a:gd name="connsiteX1" fmla="*/ 825377 w 1111978"/>
                      <a:gd name="connsiteY1" fmla="*/ 872749 h 981516"/>
                      <a:gd name="connsiteX2" fmla="*/ 1075120 w 1111978"/>
                      <a:gd name="connsiteY2" fmla="*/ 335545 h 981516"/>
                      <a:gd name="connsiteX3" fmla="*/ 1102245 w 1111978"/>
                      <a:gd name="connsiteY3" fmla="*/ 189869 h 981516"/>
                      <a:gd name="connsiteX4" fmla="*/ 1044421 w 1111978"/>
                      <a:gd name="connsiteY4" fmla="*/ 164705 h 981516"/>
                      <a:gd name="connsiteX5" fmla="*/ 970169 w 1111978"/>
                      <a:gd name="connsiteY5" fmla="*/ 170127 h 981516"/>
                      <a:gd name="connsiteX6" fmla="*/ 863878 w 1111978"/>
                      <a:gd name="connsiteY6" fmla="*/ 185805 h 981516"/>
                      <a:gd name="connsiteX7" fmla="*/ 778982 w 1111978"/>
                      <a:gd name="connsiteY7" fmla="*/ 218458 h 981516"/>
                      <a:gd name="connsiteX8" fmla="*/ 668403 w 1111978"/>
                      <a:gd name="connsiteY8" fmla="*/ 259087 h 981516"/>
                      <a:gd name="connsiteX9" fmla="*/ 556978 w 1111978"/>
                      <a:gd name="connsiteY9" fmla="*/ 275472 h 981516"/>
                      <a:gd name="connsiteX10" fmla="*/ 334210 w 1111978"/>
                      <a:gd name="connsiteY10" fmla="*/ 198145 h 981516"/>
                      <a:gd name="connsiteX11" fmla="*/ 171228 w 1111978"/>
                      <a:gd name="connsiteY11" fmla="*/ 84687 h 981516"/>
                      <a:gd name="connsiteX12" fmla="*/ 83640 w 1111978"/>
                      <a:gd name="connsiteY12" fmla="*/ 22914 h 981516"/>
                      <a:gd name="connsiteX13" fmla="*/ 28604 w 1111978"/>
                      <a:gd name="connsiteY13" fmla="*/ 1953 h 981516"/>
                      <a:gd name="connsiteX14" fmla="*/ 10493 w 1111978"/>
                      <a:gd name="connsiteY14" fmla="*/ 7700 h 981516"/>
                      <a:gd name="connsiteX15" fmla="*/ 8038 w 1111978"/>
                      <a:gd name="connsiteY15" fmla="*/ 89132 h 981516"/>
                      <a:gd name="connsiteX16" fmla="*/ 73330 w 1111978"/>
                      <a:gd name="connsiteY16" fmla="*/ 258818 h 981516"/>
                      <a:gd name="connsiteX17" fmla="*/ 136813 w 1111978"/>
                      <a:gd name="connsiteY17" fmla="*/ 433546 h 981516"/>
                      <a:gd name="connsiteX18" fmla="*/ 180581 w 1111978"/>
                      <a:gd name="connsiteY18" fmla="*/ 708998 h 981516"/>
                      <a:gd name="connsiteX19" fmla="*/ 255395 w 1111978"/>
                      <a:gd name="connsiteY19" fmla="*/ 970340 h 981516"/>
                      <a:gd name="connsiteX0" fmla="*/ 255395 w 1177264"/>
                      <a:gd name="connsiteY0" fmla="*/ 970340 h 981516"/>
                      <a:gd name="connsiteX1" fmla="*/ 825377 w 1177264"/>
                      <a:gd name="connsiteY1" fmla="*/ 872749 h 981516"/>
                      <a:gd name="connsiteX2" fmla="*/ 1075120 w 1177264"/>
                      <a:gd name="connsiteY2" fmla="*/ 335545 h 981516"/>
                      <a:gd name="connsiteX3" fmla="*/ 1175115 w 1177264"/>
                      <a:gd name="connsiteY3" fmla="*/ 174215 h 981516"/>
                      <a:gd name="connsiteX4" fmla="*/ 1044421 w 1177264"/>
                      <a:gd name="connsiteY4" fmla="*/ 164705 h 981516"/>
                      <a:gd name="connsiteX5" fmla="*/ 970169 w 1177264"/>
                      <a:gd name="connsiteY5" fmla="*/ 170127 h 981516"/>
                      <a:gd name="connsiteX6" fmla="*/ 863878 w 1177264"/>
                      <a:gd name="connsiteY6" fmla="*/ 185805 h 981516"/>
                      <a:gd name="connsiteX7" fmla="*/ 778982 w 1177264"/>
                      <a:gd name="connsiteY7" fmla="*/ 218458 h 981516"/>
                      <a:gd name="connsiteX8" fmla="*/ 668403 w 1177264"/>
                      <a:gd name="connsiteY8" fmla="*/ 259087 h 981516"/>
                      <a:gd name="connsiteX9" fmla="*/ 556978 w 1177264"/>
                      <a:gd name="connsiteY9" fmla="*/ 275472 h 981516"/>
                      <a:gd name="connsiteX10" fmla="*/ 334210 w 1177264"/>
                      <a:gd name="connsiteY10" fmla="*/ 198145 h 981516"/>
                      <a:gd name="connsiteX11" fmla="*/ 171228 w 1177264"/>
                      <a:gd name="connsiteY11" fmla="*/ 84687 h 981516"/>
                      <a:gd name="connsiteX12" fmla="*/ 83640 w 1177264"/>
                      <a:gd name="connsiteY12" fmla="*/ 22914 h 981516"/>
                      <a:gd name="connsiteX13" fmla="*/ 28604 w 1177264"/>
                      <a:gd name="connsiteY13" fmla="*/ 1953 h 981516"/>
                      <a:gd name="connsiteX14" fmla="*/ 10493 w 1177264"/>
                      <a:gd name="connsiteY14" fmla="*/ 7700 h 981516"/>
                      <a:gd name="connsiteX15" fmla="*/ 8038 w 1177264"/>
                      <a:gd name="connsiteY15" fmla="*/ 89132 h 981516"/>
                      <a:gd name="connsiteX16" fmla="*/ 73330 w 1177264"/>
                      <a:gd name="connsiteY16" fmla="*/ 258818 h 981516"/>
                      <a:gd name="connsiteX17" fmla="*/ 136813 w 1177264"/>
                      <a:gd name="connsiteY17" fmla="*/ 433546 h 981516"/>
                      <a:gd name="connsiteX18" fmla="*/ 180581 w 1177264"/>
                      <a:gd name="connsiteY18" fmla="*/ 708998 h 981516"/>
                      <a:gd name="connsiteX19" fmla="*/ 255395 w 1177264"/>
                      <a:gd name="connsiteY19" fmla="*/ 970340 h 981516"/>
                      <a:gd name="connsiteX0" fmla="*/ 255395 w 1177264"/>
                      <a:gd name="connsiteY0" fmla="*/ 970340 h 981516"/>
                      <a:gd name="connsiteX1" fmla="*/ 825377 w 1177264"/>
                      <a:gd name="connsiteY1" fmla="*/ 872749 h 981516"/>
                      <a:gd name="connsiteX2" fmla="*/ 1075120 w 1177264"/>
                      <a:gd name="connsiteY2" fmla="*/ 335545 h 981516"/>
                      <a:gd name="connsiteX3" fmla="*/ 1175115 w 1177264"/>
                      <a:gd name="connsiteY3" fmla="*/ 174215 h 981516"/>
                      <a:gd name="connsiteX4" fmla="*/ 1044421 w 1177264"/>
                      <a:gd name="connsiteY4" fmla="*/ 164705 h 981516"/>
                      <a:gd name="connsiteX5" fmla="*/ 926457 w 1177264"/>
                      <a:gd name="connsiteY5" fmla="*/ 169773 h 981516"/>
                      <a:gd name="connsiteX6" fmla="*/ 863878 w 1177264"/>
                      <a:gd name="connsiteY6" fmla="*/ 185805 h 981516"/>
                      <a:gd name="connsiteX7" fmla="*/ 778982 w 1177264"/>
                      <a:gd name="connsiteY7" fmla="*/ 218458 h 981516"/>
                      <a:gd name="connsiteX8" fmla="*/ 668403 w 1177264"/>
                      <a:gd name="connsiteY8" fmla="*/ 259087 h 981516"/>
                      <a:gd name="connsiteX9" fmla="*/ 556978 w 1177264"/>
                      <a:gd name="connsiteY9" fmla="*/ 275472 h 981516"/>
                      <a:gd name="connsiteX10" fmla="*/ 334210 w 1177264"/>
                      <a:gd name="connsiteY10" fmla="*/ 198145 h 981516"/>
                      <a:gd name="connsiteX11" fmla="*/ 171228 w 1177264"/>
                      <a:gd name="connsiteY11" fmla="*/ 84687 h 981516"/>
                      <a:gd name="connsiteX12" fmla="*/ 83640 w 1177264"/>
                      <a:gd name="connsiteY12" fmla="*/ 22914 h 981516"/>
                      <a:gd name="connsiteX13" fmla="*/ 28604 w 1177264"/>
                      <a:gd name="connsiteY13" fmla="*/ 1953 h 981516"/>
                      <a:gd name="connsiteX14" fmla="*/ 10493 w 1177264"/>
                      <a:gd name="connsiteY14" fmla="*/ 7700 h 981516"/>
                      <a:gd name="connsiteX15" fmla="*/ 8038 w 1177264"/>
                      <a:gd name="connsiteY15" fmla="*/ 89132 h 981516"/>
                      <a:gd name="connsiteX16" fmla="*/ 73330 w 1177264"/>
                      <a:gd name="connsiteY16" fmla="*/ 258818 h 981516"/>
                      <a:gd name="connsiteX17" fmla="*/ 136813 w 1177264"/>
                      <a:gd name="connsiteY17" fmla="*/ 433546 h 981516"/>
                      <a:gd name="connsiteX18" fmla="*/ 180581 w 1177264"/>
                      <a:gd name="connsiteY18" fmla="*/ 708998 h 981516"/>
                      <a:gd name="connsiteX19" fmla="*/ 255395 w 1177264"/>
                      <a:gd name="connsiteY19" fmla="*/ 970340 h 981516"/>
                      <a:gd name="connsiteX0" fmla="*/ 255396 w 1177264"/>
                      <a:gd name="connsiteY0" fmla="*/ 970340 h 981516"/>
                      <a:gd name="connsiteX1" fmla="*/ 825377 w 1177264"/>
                      <a:gd name="connsiteY1" fmla="*/ 872749 h 981516"/>
                      <a:gd name="connsiteX2" fmla="*/ 1075120 w 1177264"/>
                      <a:gd name="connsiteY2" fmla="*/ 335545 h 981516"/>
                      <a:gd name="connsiteX3" fmla="*/ 1175115 w 1177264"/>
                      <a:gd name="connsiteY3" fmla="*/ 174215 h 981516"/>
                      <a:gd name="connsiteX4" fmla="*/ 1044421 w 1177264"/>
                      <a:gd name="connsiteY4" fmla="*/ 164705 h 981516"/>
                      <a:gd name="connsiteX5" fmla="*/ 926457 w 1177264"/>
                      <a:gd name="connsiteY5" fmla="*/ 169773 h 981516"/>
                      <a:gd name="connsiteX6" fmla="*/ 863878 w 1177264"/>
                      <a:gd name="connsiteY6" fmla="*/ 185805 h 981516"/>
                      <a:gd name="connsiteX7" fmla="*/ 778982 w 1177264"/>
                      <a:gd name="connsiteY7" fmla="*/ 218458 h 981516"/>
                      <a:gd name="connsiteX8" fmla="*/ 668403 w 1177264"/>
                      <a:gd name="connsiteY8" fmla="*/ 259087 h 981516"/>
                      <a:gd name="connsiteX9" fmla="*/ 556978 w 1177264"/>
                      <a:gd name="connsiteY9" fmla="*/ 275472 h 981516"/>
                      <a:gd name="connsiteX10" fmla="*/ 334210 w 1177264"/>
                      <a:gd name="connsiteY10" fmla="*/ 198145 h 981516"/>
                      <a:gd name="connsiteX11" fmla="*/ 171228 w 1177264"/>
                      <a:gd name="connsiteY11" fmla="*/ 84687 h 981516"/>
                      <a:gd name="connsiteX12" fmla="*/ 83640 w 1177264"/>
                      <a:gd name="connsiteY12" fmla="*/ 22914 h 981516"/>
                      <a:gd name="connsiteX13" fmla="*/ 28604 w 1177264"/>
                      <a:gd name="connsiteY13" fmla="*/ 1953 h 981516"/>
                      <a:gd name="connsiteX14" fmla="*/ 10493 w 1177264"/>
                      <a:gd name="connsiteY14" fmla="*/ 7700 h 981516"/>
                      <a:gd name="connsiteX15" fmla="*/ 8038 w 1177264"/>
                      <a:gd name="connsiteY15" fmla="*/ 89132 h 981516"/>
                      <a:gd name="connsiteX16" fmla="*/ 73330 w 1177264"/>
                      <a:gd name="connsiteY16" fmla="*/ 258818 h 981516"/>
                      <a:gd name="connsiteX17" fmla="*/ 136813 w 1177264"/>
                      <a:gd name="connsiteY17" fmla="*/ 433546 h 981516"/>
                      <a:gd name="connsiteX18" fmla="*/ 180581 w 1177264"/>
                      <a:gd name="connsiteY18" fmla="*/ 708998 h 981516"/>
                      <a:gd name="connsiteX19" fmla="*/ 255396 w 1177264"/>
                      <a:gd name="connsiteY19" fmla="*/ 970340 h 981516"/>
                      <a:gd name="connsiteX0" fmla="*/ 274571 w 1177264"/>
                      <a:gd name="connsiteY0" fmla="*/ 972683 h 983523"/>
                      <a:gd name="connsiteX1" fmla="*/ 825377 w 1177264"/>
                      <a:gd name="connsiteY1" fmla="*/ 872749 h 983523"/>
                      <a:gd name="connsiteX2" fmla="*/ 1075120 w 1177264"/>
                      <a:gd name="connsiteY2" fmla="*/ 335545 h 983523"/>
                      <a:gd name="connsiteX3" fmla="*/ 1175115 w 1177264"/>
                      <a:gd name="connsiteY3" fmla="*/ 174215 h 983523"/>
                      <a:gd name="connsiteX4" fmla="*/ 1044421 w 1177264"/>
                      <a:gd name="connsiteY4" fmla="*/ 164705 h 983523"/>
                      <a:gd name="connsiteX5" fmla="*/ 926457 w 1177264"/>
                      <a:gd name="connsiteY5" fmla="*/ 169773 h 983523"/>
                      <a:gd name="connsiteX6" fmla="*/ 863878 w 1177264"/>
                      <a:gd name="connsiteY6" fmla="*/ 185805 h 983523"/>
                      <a:gd name="connsiteX7" fmla="*/ 778982 w 1177264"/>
                      <a:gd name="connsiteY7" fmla="*/ 218458 h 983523"/>
                      <a:gd name="connsiteX8" fmla="*/ 668403 w 1177264"/>
                      <a:gd name="connsiteY8" fmla="*/ 259087 h 983523"/>
                      <a:gd name="connsiteX9" fmla="*/ 556978 w 1177264"/>
                      <a:gd name="connsiteY9" fmla="*/ 275472 h 983523"/>
                      <a:gd name="connsiteX10" fmla="*/ 334210 w 1177264"/>
                      <a:gd name="connsiteY10" fmla="*/ 198145 h 983523"/>
                      <a:gd name="connsiteX11" fmla="*/ 171228 w 1177264"/>
                      <a:gd name="connsiteY11" fmla="*/ 84687 h 983523"/>
                      <a:gd name="connsiteX12" fmla="*/ 83640 w 1177264"/>
                      <a:gd name="connsiteY12" fmla="*/ 22914 h 983523"/>
                      <a:gd name="connsiteX13" fmla="*/ 28604 w 1177264"/>
                      <a:gd name="connsiteY13" fmla="*/ 1953 h 983523"/>
                      <a:gd name="connsiteX14" fmla="*/ 10493 w 1177264"/>
                      <a:gd name="connsiteY14" fmla="*/ 7700 h 983523"/>
                      <a:gd name="connsiteX15" fmla="*/ 8038 w 1177264"/>
                      <a:gd name="connsiteY15" fmla="*/ 89132 h 983523"/>
                      <a:gd name="connsiteX16" fmla="*/ 73330 w 1177264"/>
                      <a:gd name="connsiteY16" fmla="*/ 258818 h 983523"/>
                      <a:gd name="connsiteX17" fmla="*/ 136813 w 1177264"/>
                      <a:gd name="connsiteY17" fmla="*/ 433546 h 983523"/>
                      <a:gd name="connsiteX18" fmla="*/ 180581 w 1177264"/>
                      <a:gd name="connsiteY18" fmla="*/ 708998 h 983523"/>
                      <a:gd name="connsiteX19" fmla="*/ 274571 w 1177264"/>
                      <a:gd name="connsiteY19" fmla="*/ 972683 h 983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1177264" h="983523">
                        <a:moveTo>
                          <a:pt x="274571" y="972683"/>
                        </a:moveTo>
                        <a:cubicBezTo>
                          <a:pt x="382037" y="999975"/>
                          <a:pt x="691952" y="978939"/>
                          <a:pt x="825377" y="872749"/>
                        </a:cubicBezTo>
                        <a:cubicBezTo>
                          <a:pt x="958802" y="766559"/>
                          <a:pt x="1016830" y="451967"/>
                          <a:pt x="1075120" y="335545"/>
                        </a:cubicBezTo>
                        <a:cubicBezTo>
                          <a:pt x="1133410" y="219123"/>
                          <a:pt x="1188984" y="190284"/>
                          <a:pt x="1175115" y="174215"/>
                        </a:cubicBezTo>
                        <a:cubicBezTo>
                          <a:pt x="1161246" y="158146"/>
                          <a:pt x="1071887" y="167553"/>
                          <a:pt x="1044421" y="164705"/>
                        </a:cubicBezTo>
                        <a:cubicBezTo>
                          <a:pt x="1016955" y="161857"/>
                          <a:pt x="954538" y="162088"/>
                          <a:pt x="926457" y="169773"/>
                        </a:cubicBezTo>
                        <a:cubicBezTo>
                          <a:pt x="898376" y="177458"/>
                          <a:pt x="897321" y="176322"/>
                          <a:pt x="863878" y="185805"/>
                        </a:cubicBezTo>
                        <a:cubicBezTo>
                          <a:pt x="830435" y="195288"/>
                          <a:pt x="811561" y="206244"/>
                          <a:pt x="778982" y="218458"/>
                        </a:cubicBezTo>
                        <a:cubicBezTo>
                          <a:pt x="746403" y="230672"/>
                          <a:pt x="690416" y="255023"/>
                          <a:pt x="668403" y="259087"/>
                        </a:cubicBezTo>
                        <a:cubicBezTo>
                          <a:pt x="646390" y="263151"/>
                          <a:pt x="612677" y="285629"/>
                          <a:pt x="556978" y="275472"/>
                        </a:cubicBezTo>
                        <a:cubicBezTo>
                          <a:pt x="501279" y="265315"/>
                          <a:pt x="398502" y="229942"/>
                          <a:pt x="334210" y="198145"/>
                        </a:cubicBezTo>
                        <a:cubicBezTo>
                          <a:pt x="269918" y="166348"/>
                          <a:pt x="216186" y="104414"/>
                          <a:pt x="171228" y="84687"/>
                        </a:cubicBezTo>
                        <a:cubicBezTo>
                          <a:pt x="131265" y="66569"/>
                          <a:pt x="110225" y="32143"/>
                          <a:pt x="83640" y="22914"/>
                        </a:cubicBezTo>
                        <a:cubicBezTo>
                          <a:pt x="57055" y="13685"/>
                          <a:pt x="40795" y="4489"/>
                          <a:pt x="28604" y="1953"/>
                        </a:cubicBezTo>
                        <a:cubicBezTo>
                          <a:pt x="16413" y="-583"/>
                          <a:pt x="24717" y="-2291"/>
                          <a:pt x="10493" y="7700"/>
                        </a:cubicBezTo>
                        <a:cubicBezTo>
                          <a:pt x="-3731" y="17691"/>
                          <a:pt x="-2435" y="47279"/>
                          <a:pt x="8038" y="89132"/>
                        </a:cubicBezTo>
                        <a:cubicBezTo>
                          <a:pt x="18511" y="130985"/>
                          <a:pt x="57836" y="201753"/>
                          <a:pt x="73330" y="258818"/>
                        </a:cubicBezTo>
                        <a:cubicBezTo>
                          <a:pt x="88824" y="315883"/>
                          <a:pt x="119118" y="357600"/>
                          <a:pt x="136813" y="433546"/>
                        </a:cubicBezTo>
                        <a:cubicBezTo>
                          <a:pt x="154508" y="509492"/>
                          <a:pt x="157621" y="619142"/>
                          <a:pt x="180581" y="708998"/>
                        </a:cubicBezTo>
                        <a:cubicBezTo>
                          <a:pt x="203541" y="798854"/>
                          <a:pt x="167105" y="945391"/>
                          <a:pt x="274571" y="972683"/>
                        </a:cubicBezTo>
                        <a:close/>
                      </a:path>
                    </a:pathLst>
                  </a:custGeom>
                  <a:solidFill>
                    <a:srgbClr val="CE792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</p:grpSp>
            <p:sp>
              <p:nvSpPr>
                <p:cNvPr id="221" name="รูปแบบอิสระ: รูปร่าง 220">
                  <a:extLst>
                    <a:ext uri="{FF2B5EF4-FFF2-40B4-BE49-F238E27FC236}">
                      <a16:creationId xmlns:a16="http://schemas.microsoft.com/office/drawing/2014/main" id="{471E97E7-FA89-4DEA-9DBE-980ED995F18C}"/>
                    </a:ext>
                  </a:extLst>
                </p:cNvPr>
                <p:cNvSpPr/>
                <p:nvPr/>
              </p:nvSpPr>
              <p:spPr>
                <a:xfrm>
                  <a:off x="7232418" y="2293025"/>
                  <a:ext cx="295796" cy="640763"/>
                </a:xfrm>
                <a:custGeom>
                  <a:avLst/>
                  <a:gdLst>
                    <a:gd name="connsiteX0" fmla="*/ 13019 w 247887"/>
                    <a:gd name="connsiteY0" fmla="*/ 1589 h 506747"/>
                    <a:gd name="connsiteX1" fmla="*/ 178754 w 247887"/>
                    <a:gd name="connsiteY1" fmla="*/ 171134 h 506747"/>
                    <a:gd name="connsiteX2" fmla="*/ 247334 w 247887"/>
                    <a:gd name="connsiteY2" fmla="*/ 430214 h 506747"/>
                    <a:gd name="connsiteX3" fmla="*/ 146369 w 247887"/>
                    <a:gd name="connsiteY3" fmla="*/ 506414 h 506747"/>
                    <a:gd name="connsiteX4" fmla="*/ 119699 w 247887"/>
                    <a:gd name="connsiteY4" fmla="*/ 409259 h 506747"/>
                    <a:gd name="connsiteX5" fmla="*/ 79694 w 247887"/>
                    <a:gd name="connsiteY5" fmla="*/ 264479 h 506747"/>
                    <a:gd name="connsiteX6" fmla="*/ 41594 w 247887"/>
                    <a:gd name="connsiteY6" fmla="*/ 173039 h 506747"/>
                    <a:gd name="connsiteX7" fmla="*/ 14924 w 247887"/>
                    <a:gd name="connsiteY7" fmla="*/ 89219 h 506747"/>
                    <a:gd name="connsiteX8" fmla="*/ 13019 w 247887"/>
                    <a:gd name="connsiteY8" fmla="*/ 1589 h 506747"/>
                    <a:gd name="connsiteX0" fmla="*/ 16160 w 239574"/>
                    <a:gd name="connsiteY0" fmla="*/ 1830 h 499368"/>
                    <a:gd name="connsiteX1" fmla="*/ 170465 w 239574"/>
                    <a:gd name="connsiteY1" fmla="*/ 163755 h 499368"/>
                    <a:gd name="connsiteX2" fmla="*/ 239045 w 239574"/>
                    <a:gd name="connsiteY2" fmla="*/ 422835 h 499368"/>
                    <a:gd name="connsiteX3" fmla="*/ 138080 w 239574"/>
                    <a:gd name="connsiteY3" fmla="*/ 499035 h 499368"/>
                    <a:gd name="connsiteX4" fmla="*/ 111410 w 239574"/>
                    <a:gd name="connsiteY4" fmla="*/ 401880 h 499368"/>
                    <a:gd name="connsiteX5" fmla="*/ 71405 w 239574"/>
                    <a:gd name="connsiteY5" fmla="*/ 257100 h 499368"/>
                    <a:gd name="connsiteX6" fmla="*/ 33305 w 239574"/>
                    <a:gd name="connsiteY6" fmla="*/ 165660 h 499368"/>
                    <a:gd name="connsiteX7" fmla="*/ 6635 w 239574"/>
                    <a:gd name="connsiteY7" fmla="*/ 81840 h 499368"/>
                    <a:gd name="connsiteX8" fmla="*/ 16160 w 239574"/>
                    <a:gd name="connsiteY8" fmla="*/ 1830 h 499368"/>
                    <a:gd name="connsiteX0" fmla="*/ 24936 w 248350"/>
                    <a:gd name="connsiteY0" fmla="*/ 6204 h 503742"/>
                    <a:gd name="connsiteX1" fmla="*/ 179241 w 248350"/>
                    <a:gd name="connsiteY1" fmla="*/ 168129 h 503742"/>
                    <a:gd name="connsiteX2" fmla="*/ 247821 w 248350"/>
                    <a:gd name="connsiteY2" fmla="*/ 427209 h 503742"/>
                    <a:gd name="connsiteX3" fmla="*/ 146856 w 248350"/>
                    <a:gd name="connsiteY3" fmla="*/ 503409 h 503742"/>
                    <a:gd name="connsiteX4" fmla="*/ 120186 w 248350"/>
                    <a:gd name="connsiteY4" fmla="*/ 406254 h 503742"/>
                    <a:gd name="connsiteX5" fmla="*/ 80181 w 248350"/>
                    <a:gd name="connsiteY5" fmla="*/ 261474 h 503742"/>
                    <a:gd name="connsiteX6" fmla="*/ 42081 w 248350"/>
                    <a:gd name="connsiteY6" fmla="*/ 170034 h 503742"/>
                    <a:gd name="connsiteX7" fmla="*/ 15411 w 248350"/>
                    <a:gd name="connsiteY7" fmla="*/ 86214 h 503742"/>
                    <a:gd name="connsiteX8" fmla="*/ 170 w 248350"/>
                    <a:gd name="connsiteY8" fmla="*/ 38588 h 503742"/>
                    <a:gd name="connsiteX9" fmla="*/ 24936 w 248350"/>
                    <a:gd name="connsiteY9" fmla="*/ 6204 h 503742"/>
                    <a:gd name="connsiteX0" fmla="*/ 24936 w 248585"/>
                    <a:gd name="connsiteY0" fmla="*/ 6204 h 509409"/>
                    <a:gd name="connsiteX1" fmla="*/ 179241 w 248585"/>
                    <a:gd name="connsiteY1" fmla="*/ 168129 h 509409"/>
                    <a:gd name="connsiteX2" fmla="*/ 247821 w 248585"/>
                    <a:gd name="connsiteY2" fmla="*/ 427209 h 509409"/>
                    <a:gd name="connsiteX3" fmla="*/ 139236 w 248585"/>
                    <a:gd name="connsiteY3" fmla="*/ 509124 h 509409"/>
                    <a:gd name="connsiteX4" fmla="*/ 120186 w 248585"/>
                    <a:gd name="connsiteY4" fmla="*/ 406254 h 509409"/>
                    <a:gd name="connsiteX5" fmla="*/ 80181 w 248585"/>
                    <a:gd name="connsiteY5" fmla="*/ 261474 h 509409"/>
                    <a:gd name="connsiteX6" fmla="*/ 42081 w 248585"/>
                    <a:gd name="connsiteY6" fmla="*/ 170034 h 509409"/>
                    <a:gd name="connsiteX7" fmla="*/ 15411 w 248585"/>
                    <a:gd name="connsiteY7" fmla="*/ 86214 h 509409"/>
                    <a:gd name="connsiteX8" fmla="*/ 170 w 248585"/>
                    <a:gd name="connsiteY8" fmla="*/ 38588 h 509409"/>
                    <a:gd name="connsiteX9" fmla="*/ 24936 w 248585"/>
                    <a:gd name="connsiteY9" fmla="*/ 6204 h 509409"/>
                    <a:gd name="connsiteX0" fmla="*/ 24936 w 248585"/>
                    <a:gd name="connsiteY0" fmla="*/ 6204 h 513448"/>
                    <a:gd name="connsiteX1" fmla="*/ 179241 w 248585"/>
                    <a:gd name="connsiteY1" fmla="*/ 168129 h 513448"/>
                    <a:gd name="connsiteX2" fmla="*/ 247821 w 248585"/>
                    <a:gd name="connsiteY2" fmla="*/ 427209 h 513448"/>
                    <a:gd name="connsiteX3" fmla="*/ 139236 w 248585"/>
                    <a:gd name="connsiteY3" fmla="*/ 509124 h 513448"/>
                    <a:gd name="connsiteX4" fmla="*/ 131615 w 248585"/>
                    <a:gd name="connsiteY4" fmla="*/ 491978 h 513448"/>
                    <a:gd name="connsiteX5" fmla="*/ 120186 w 248585"/>
                    <a:gd name="connsiteY5" fmla="*/ 406254 h 513448"/>
                    <a:gd name="connsiteX6" fmla="*/ 80181 w 248585"/>
                    <a:gd name="connsiteY6" fmla="*/ 261474 h 513448"/>
                    <a:gd name="connsiteX7" fmla="*/ 42081 w 248585"/>
                    <a:gd name="connsiteY7" fmla="*/ 170034 h 513448"/>
                    <a:gd name="connsiteX8" fmla="*/ 15411 w 248585"/>
                    <a:gd name="connsiteY8" fmla="*/ 86214 h 513448"/>
                    <a:gd name="connsiteX9" fmla="*/ 170 w 248585"/>
                    <a:gd name="connsiteY9" fmla="*/ 38588 h 513448"/>
                    <a:gd name="connsiteX10" fmla="*/ 24936 w 248585"/>
                    <a:gd name="connsiteY10" fmla="*/ 6204 h 513448"/>
                    <a:gd name="connsiteX0" fmla="*/ 24936 w 248244"/>
                    <a:gd name="connsiteY0" fmla="*/ 6204 h 513448"/>
                    <a:gd name="connsiteX1" fmla="*/ 179241 w 248244"/>
                    <a:gd name="connsiteY1" fmla="*/ 168129 h 513448"/>
                    <a:gd name="connsiteX2" fmla="*/ 247821 w 248244"/>
                    <a:gd name="connsiteY2" fmla="*/ 427209 h 513448"/>
                    <a:gd name="connsiteX3" fmla="*/ 150666 w 248244"/>
                    <a:gd name="connsiteY3" fmla="*/ 509124 h 513448"/>
                    <a:gd name="connsiteX4" fmla="*/ 131615 w 248244"/>
                    <a:gd name="connsiteY4" fmla="*/ 491978 h 513448"/>
                    <a:gd name="connsiteX5" fmla="*/ 120186 w 248244"/>
                    <a:gd name="connsiteY5" fmla="*/ 406254 h 513448"/>
                    <a:gd name="connsiteX6" fmla="*/ 80181 w 248244"/>
                    <a:gd name="connsiteY6" fmla="*/ 261474 h 513448"/>
                    <a:gd name="connsiteX7" fmla="*/ 42081 w 248244"/>
                    <a:gd name="connsiteY7" fmla="*/ 170034 h 513448"/>
                    <a:gd name="connsiteX8" fmla="*/ 15411 w 248244"/>
                    <a:gd name="connsiteY8" fmla="*/ 86214 h 513448"/>
                    <a:gd name="connsiteX9" fmla="*/ 170 w 248244"/>
                    <a:gd name="connsiteY9" fmla="*/ 38588 h 513448"/>
                    <a:gd name="connsiteX10" fmla="*/ 24936 w 248244"/>
                    <a:gd name="connsiteY10" fmla="*/ 6204 h 513448"/>
                    <a:gd name="connsiteX0" fmla="*/ 25104 w 248412"/>
                    <a:gd name="connsiteY0" fmla="*/ 6204 h 513448"/>
                    <a:gd name="connsiteX1" fmla="*/ 179409 w 248412"/>
                    <a:gd name="connsiteY1" fmla="*/ 168129 h 513448"/>
                    <a:gd name="connsiteX2" fmla="*/ 247989 w 248412"/>
                    <a:gd name="connsiteY2" fmla="*/ 427209 h 513448"/>
                    <a:gd name="connsiteX3" fmla="*/ 150834 w 248412"/>
                    <a:gd name="connsiteY3" fmla="*/ 509124 h 513448"/>
                    <a:gd name="connsiteX4" fmla="*/ 131783 w 248412"/>
                    <a:gd name="connsiteY4" fmla="*/ 491978 h 513448"/>
                    <a:gd name="connsiteX5" fmla="*/ 120354 w 248412"/>
                    <a:gd name="connsiteY5" fmla="*/ 406254 h 513448"/>
                    <a:gd name="connsiteX6" fmla="*/ 80349 w 248412"/>
                    <a:gd name="connsiteY6" fmla="*/ 261474 h 513448"/>
                    <a:gd name="connsiteX7" fmla="*/ 42249 w 248412"/>
                    <a:gd name="connsiteY7" fmla="*/ 170034 h 513448"/>
                    <a:gd name="connsiteX8" fmla="*/ 9864 w 248412"/>
                    <a:gd name="connsiteY8" fmla="*/ 84309 h 513448"/>
                    <a:gd name="connsiteX9" fmla="*/ 338 w 248412"/>
                    <a:gd name="connsiteY9" fmla="*/ 38588 h 513448"/>
                    <a:gd name="connsiteX10" fmla="*/ 25104 w 248412"/>
                    <a:gd name="connsiteY10" fmla="*/ 6204 h 513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48412" h="513448">
                      <a:moveTo>
                        <a:pt x="25104" y="6204"/>
                      </a:moveTo>
                      <a:cubicBezTo>
                        <a:pt x="54949" y="27794"/>
                        <a:pt x="142262" y="97962"/>
                        <a:pt x="179409" y="168129"/>
                      </a:cubicBezTo>
                      <a:cubicBezTo>
                        <a:pt x="216556" y="238296"/>
                        <a:pt x="252751" y="370377"/>
                        <a:pt x="247989" y="427209"/>
                      </a:cubicBezTo>
                      <a:cubicBezTo>
                        <a:pt x="243227" y="484041"/>
                        <a:pt x="170202" y="498329"/>
                        <a:pt x="150834" y="509124"/>
                      </a:cubicBezTo>
                      <a:cubicBezTo>
                        <a:pt x="131466" y="519919"/>
                        <a:pt x="134958" y="509123"/>
                        <a:pt x="131783" y="491978"/>
                      </a:cubicBezTo>
                      <a:cubicBezTo>
                        <a:pt x="128608" y="474833"/>
                        <a:pt x="128926" y="444671"/>
                        <a:pt x="120354" y="406254"/>
                      </a:cubicBezTo>
                      <a:cubicBezTo>
                        <a:pt x="111782" y="367837"/>
                        <a:pt x="93366" y="300844"/>
                        <a:pt x="80349" y="261474"/>
                      </a:cubicBezTo>
                      <a:cubicBezTo>
                        <a:pt x="67332" y="222104"/>
                        <a:pt x="53044" y="199244"/>
                        <a:pt x="42249" y="170034"/>
                      </a:cubicBezTo>
                      <a:cubicBezTo>
                        <a:pt x="31454" y="140824"/>
                        <a:pt x="16849" y="106217"/>
                        <a:pt x="9864" y="84309"/>
                      </a:cubicBezTo>
                      <a:cubicBezTo>
                        <a:pt x="2879" y="62401"/>
                        <a:pt x="-1249" y="51923"/>
                        <a:pt x="338" y="38588"/>
                      </a:cubicBezTo>
                      <a:cubicBezTo>
                        <a:pt x="1925" y="25253"/>
                        <a:pt x="-4741" y="-15386"/>
                        <a:pt x="25104" y="6204"/>
                      </a:cubicBezTo>
                      <a:close/>
                    </a:path>
                  </a:pathLst>
                </a:custGeom>
                <a:solidFill>
                  <a:srgbClr val="F37161"/>
                </a:solidFill>
                <a:ln w="19050"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22" name="รูปแบบอิสระ: รูปร่าง 221">
                  <a:extLst>
                    <a:ext uri="{FF2B5EF4-FFF2-40B4-BE49-F238E27FC236}">
                      <a16:creationId xmlns:a16="http://schemas.microsoft.com/office/drawing/2014/main" id="{538BEF78-2D5A-46E4-B0CA-38BD31F74B3F}"/>
                    </a:ext>
                  </a:extLst>
                </p:cNvPr>
                <p:cNvSpPr/>
                <p:nvPr/>
              </p:nvSpPr>
              <p:spPr>
                <a:xfrm rot="21410072" flipH="1">
                  <a:off x="9145070" y="2199152"/>
                  <a:ext cx="305141" cy="642470"/>
                </a:xfrm>
                <a:custGeom>
                  <a:avLst/>
                  <a:gdLst>
                    <a:gd name="connsiteX0" fmla="*/ 13019 w 247887"/>
                    <a:gd name="connsiteY0" fmla="*/ 1589 h 506747"/>
                    <a:gd name="connsiteX1" fmla="*/ 178754 w 247887"/>
                    <a:gd name="connsiteY1" fmla="*/ 171134 h 506747"/>
                    <a:gd name="connsiteX2" fmla="*/ 247334 w 247887"/>
                    <a:gd name="connsiteY2" fmla="*/ 430214 h 506747"/>
                    <a:gd name="connsiteX3" fmla="*/ 146369 w 247887"/>
                    <a:gd name="connsiteY3" fmla="*/ 506414 h 506747"/>
                    <a:gd name="connsiteX4" fmla="*/ 119699 w 247887"/>
                    <a:gd name="connsiteY4" fmla="*/ 409259 h 506747"/>
                    <a:gd name="connsiteX5" fmla="*/ 79694 w 247887"/>
                    <a:gd name="connsiteY5" fmla="*/ 264479 h 506747"/>
                    <a:gd name="connsiteX6" fmla="*/ 41594 w 247887"/>
                    <a:gd name="connsiteY6" fmla="*/ 173039 h 506747"/>
                    <a:gd name="connsiteX7" fmla="*/ 14924 w 247887"/>
                    <a:gd name="connsiteY7" fmla="*/ 89219 h 506747"/>
                    <a:gd name="connsiteX8" fmla="*/ 13019 w 247887"/>
                    <a:gd name="connsiteY8" fmla="*/ 1589 h 506747"/>
                    <a:gd name="connsiteX0" fmla="*/ 16160 w 239574"/>
                    <a:gd name="connsiteY0" fmla="*/ 1830 h 499368"/>
                    <a:gd name="connsiteX1" fmla="*/ 170465 w 239574"/>
                    <a:gd name="connsiteY1" fmla="*/ 163755 h 499368"/>
                    <a:gd name="connsiteX2" fmla="*/ 239045 w 239574"/>
                    <a:gd name="connsiteY2" fmla="*/ 422835 h 499368"/>
                    <a:gd name="connsiteX3" fmla="*/ 138080 w 239574"/>
                    <a:gd name="connsiteY3" fmla="*/ 499035 h 499368"/>
                    <a:gd name="connsiteX4" fmla="*/ 111410 w 239574"/>
                    <a:gd name="connsiteY4" fmla="*/ 401880 h 499368"/>
                    <a:gd name="connsiteX5" fmla="*/ 71405 w 239574"/>
                    <a:gd name="connsiteY5" fmla="*/ 257100 h 499368"/>
                    <a:gd name="connsiteX6" fmla="*/ 33305 w 239574"/>
                    <a:gd name="connsiteY6" fmla="*/ 165660 h 499368"/>
                    <a:gd name="connsiteX7" fmla="*/ 6635 w 239574"/>
                    <a:gd name="connsiteY7" fmla="*/ 81840 h 499368"/>
                    <a:gd name="connsiteX8" fmla="*/ 16160 w 239574"/>
                    <a:gd name="connsiteY8" fmla="*/ 1830 h 499368"/>
                    <a:gd name="connsiteX0" fmla="*/ 24936 w 248350"/>
                    <a:gd name="connsiteY0" fmla="*/ 6204 h 503742"/>
                    <a:gd name="connsiteX1" fmla="*/ 179241 w 248350"/>
                    <a:gd name="connsiteY1" fmla="*/ 168129 h 503742"/>
                    <a:gd name="connsiteX2" fmla="*/ 247821 w 248350"/>
                    <a:gd name="connsiteY2" fmla="*/ 427209 h 503742"/>
                    <a:gd name="connsiteX3" fmla="*/ 146856 w 248350"/>
                    <a:gd name="connsiteY3" fmla="*/ 503409 h 503742"/>
                    <a:gd name="connsiteX4" fmla="*/ 120186 w 248350"/>
                    <a:gd name="connsiteY4" fmla="*/ 406254 h 503742"/>
                    <a:gd name="connsiteX5" fmla="*/ 80181 w 248350"/>
                    <a:gd name="connsiteY5" fmla="*/ 261474 h 503742"/>
                    <a:gd name="connsiteX6" fmla="*/ 42081 w 248350"/>
                    <a:gd name="connsiteY6" fmla="*/ 170034 h 503742"/>
                    <a:gd name="connsiteX7" fmla="*/ 15411 w 248350"/>
                    <a:gd name="connsiteY7" fmla="*/ 86214 h 503742"/>
                    <a:gd name="connsiteX8" fmla="*/ 170 w 248350"/>
                    <a:gd name="connsiteY8" fmla="*/ 38588 h 503742"/>
                    <a:gd name="connsiteX9" fmla="*/ 24936 w 248350"/>
                    <a:gd name="connsiteY9" fmla="*/ 6204 h 503742"/>
                    <a:gd name="connsiteX0" fmla="*/ 24936 w 248585"/>
                    <a:gd name="connsiteY0" fmla="*/ 6204 h 509409"/>
                    <a:gd name="connsiteX1" fmla="*/ 179241 w 248585"/>
                    <a:gd name="connsiteY1" fmla="*/ 168129 h 509409"/>
                    <a:gd name="connsiteX2" fmla="*/ 247821 w 248585"/>
                    <a:gd name="connsiteY2" fmla="*/ 427209 h 509409"/>
                    <a:gd name="connsiteX3" fmla="*/ 139236 w 248585"/>
                    <a:gd name="connsiteY3" fmla="*/ 509124 h 509409"/>
                    <a:gd name="connsiteX4" fmla="*/ 120186 w 248585"/>
                    <a:gd name="connsiteY4" fmla="*/ 406254 h 509409"/>
                    <a:gd name="connsiteX5" fmla="*/ 80181 w 248585"/>
                    <a:gd name="connsiteY5" fmla="*/ 261474 h 509409"/>
                    <a:gd name="connsiteX6" fmla="*/ 42081 w 248585"/>
                    <a:gd name="connsiteY6" fmla="*/ 170034 h 509409"/>
                    <a:gd name="connsiteX7" fmla="*/ 15411 w 248585"/>
                    <a:gd name="connsiteY7" fmla="*/ 86214 h 509409"/>
                    <a:gd name="connsiteX8" fmla="*/ 170 w 248585"/>
                    <a:gd name="connsiteY8" fmla="*/ 38588 h 509409"/>
                    <a:gd name="connsiteX9" fmla="*/ 24936 w 248585"/>
                    <a:gd name="connsiteY9" fmla="*/ 6204 h 509409"/>
                    <a:gd name="connsiteX0" fmla="*/ 24936 w 248585"/>
                    <a:gd name="connsiteY0" fmla="*/ 6204 h 513448"/>
                    <a:gd name="connsiteX1" fmla="*/ 179241 w 248585"/>
                    <a:gd name="connsiteY1" fmla="*/ 168129 h 513448"/>
                    <a:gd name="connsiteX2" fmla="*/ 247821 w 248585"/>
                    <a:gd name="connsiteY2" fmla="*/ 427209 h 513448"/>
                    <a:gd name="connsiteX3" fmla="*/ 139236 w 248585"/>
                    <a:gd name="connsiteY3" fmla="*/ 509124 h 513448"/>
                    <a:gd name="connsiteX4" fmla="*/ 131615 w 248585"/>
                    <a:gd name="connsiteY4" fmla="*/ 491978 h 513448"/>
                    <a:gd name="connsiteX5" fmla="*/ 120186 w 248585"/>
                    <a:gd name="connsiteY5" fmla="*/ 406254 h 513448"/>
                    <a:gd name="connsiteX6" fmla="*/ 80181 w 248585"/>
                    <a:gd name="connsiteY6" fmla="*/ 261474 h 513448"/>
                    <a:gd name="connsiteX7" fmla="*/ 42081 w 248585"/>
                    <a:gd name="connsiteY7" fmla="*/ 170034 h 513448"/>
                    <a:gd name="connsiteX8" fmla="*/ 15411 w 248585"/>
                    <a:gd name="connsiteY8" fmla="*/ 86214 h 513448"/>
                    <a:gd name="connsiteX9" fmla="*/ 170 w 248585"/>
                    <a:gd name="connsiteY9" fmla="*/ 38588 h 513448"/>
                    <a:gd name="connsiteX10" fmla="*/ 24936 w 248585"/>
                    <a:gd name="connsiteY10" fmla="*/ 6204 h 513448"/>
                    <a:gd name="connsiteX0" fmla="*/ 24936 w 248244"/>
                    <a:gd name="connsiteY0" fmla="*/ 6204 h 513448"/>
                    <a:gd name="connsiteX1" fmla="*/ 179241 w 248244"/>
                    <a:gd name="connsiteY1" fmla="*/ 168129 h 513448"/>
                    <a:gd name="connsiteX2" fmla="*/ 247821 w 248244"/>
                    <a:gd name="connsiteY2" fmla="*/ 427209 h 513448"/>
                    <a:gd name="connsiteX3" fmla="*/ 150666 w 248244"/>
                    <a:gd name="connsiteY3" fmla="*/ 509124 h 513448"/>
                    <a:gd name="connsiteX4" fmla="*/ 131615 w 248244"/>
                    <a:gd name="connsiteY4" fmla="*/ 491978 h 513448"/>
                    <a:gd name="connsiteX5" fmla="*/ 120186 w 248244"/>
                    <a:gd name="connsiteY5" fmla="*/ 406254 h 513448"/>
                    <a:gd name="connsiteX6" fmla="*/ 80181 w 248244"/>
                    <a:gd name="connsiteY6" fmla="*/ 261474 h 513448"/>
                    <a:gd name="connsiteX7" fmla="*/ 42081 w 248244"/>
                    <a:gd name="connsiteY7" fmla="*/ 170034 h 513448"/>
                    <a:gd name="connsiteX8" fmla="*/ 15411 w 248244"/>
                    <a:gd name="connsiteY8" fmla="*/ 86214 h 513448"/>
                    <a:gd name="connsiteX9" fmla="*/ 170 w 248244"/>
                    <a:gd name="connsiteY9" fmla="*/ 38588 h 513448"/>
                    <a:gd name="connsiteX10" fmla="*/ 24936 w 248244"/>
                    <a:gd name="connsiteY10" fmla="*/ 6204 h 513448"/>
                    <a:gd name="connsiteX0" fmla="*/ 25104 w 248412"/>
                    <a:gd name="connsiteY0" fmla="*/ 6204 h 513448"/>
                    <a:gd name="connsiteX1" fmla="*/ 179409 w 248412"/>
                    <a:gd name="connsiteY1" fmla="*/ 168129 h 513448"/>
                    <a:gd name="connsiteX2" fmla="*/ 247989 w 248412"/>
                    <a:gd name="connsiteY2" fmla="*/ 427209 h 513448"/>
                    <a:gd name="connsiteX3" fmla="*/ 150834 w 248412"/>
                    <a:gd name="connsiteY3" fmla="*/ 509124 h 513448"/>
                    <a:gd name="connsiteX4" fmla="*/ 131783 w 248412"/>
                    <a:gd name="connsiteY4" fmla="*/ 491978 h 513448"/>
                    <a:gd name="connsiteX5" fmla="*/ 120354 w 248412"/>
                    <a:gd name="connsiteY5" fmla="*/ 406254 h 513448"/>
                    <a:gd name="connsiteX6" fmla="*/ 80349 w 248412"/>
                    <a:gd name="connsiteY6" fmla="*/ 261474 h 513448"/>
                    <a:gd name="connsiteX7" fmla="*/ 42249 w 248412"/>
                    <a:gd name="connsiteY7" fmla="*/ 170034 h 513448"/>
                    <a:gd name="connsiteX8" fmla="*/ 9864 w 248412"/>
                    <a:gd name="connsiteY8" fmla="*/ 84309 h 513448"/>
                    <a:gd name="connsiteX9" fmla="*/ 338 w 248412"/>
                    <a:gd name="connsiteY9" fmla="*/ 38588 h 513448"/>
                    <a:gd name="connsiteX10" fmla="*/ 25104 w 248412"/>
                    <a:gd name="connsiteY10" fmla="*/ 6204 h 513448"/>
                    <a:gd name="connsiteX0" fmla="*/ 32952 w 256260"/>
                    <a:gd name="connsiteY0" fmla="*/ 7572 h 514816"/>
                    <a:gd name="connsiteX1" fmla="*/ 187257 w 256260"/>
                    <a:gd name="connsiteY1" fmla="*/ 169497 h 514816"/>
                    <a:gd name="connsiteX2" fmla="*/ 255837 w 256260"/>
                    <a:gd name="connsiteY2" fmla="*/ 428577 h 514816"/>
                    <a:gd name="connsiteX3" fmla="*/ 158682 w 256260"/>
                    <a:gd name="connsiteY3" fmla="*/ 510492 h 514816"/>
                    <a:gd name="connsiteX4" fmla="*/ 139631 w 256260"/>
                    <a:gd name="connsiteY4" fmla="*/ 493346 h 514816"/>
                    <a:gd name="connsiteX5" fmla="*/ 128202 w 256260"/>
                    <a:gd name="connsiteY5" fmla="*/ 407622 h 514816"/>
                    <a:gd name="connsiteX6" fmla="*/ 88197 w 256260"/>
                    <a:gd name="connsiteY6" fmla="*/ 262842 h 514816"/>
                    <a:gd name="connsiteX7" fmla="*/ 50097 w 256260"/>
                    <a:gd name="connsiteY7" fmla="*/ 171402 h 514816"/>
                    <a:gd name="connsiteX8" fmla="*/ 17712 w 256260"/>
                    <a:gd name="connsiteY8" fmla="*/ 85677 h 514816"/>
                    <a:gd name="connsiteX9" fmla="*/ 156 w 256260"/>
                    <a:gd name="connsiteY9" fmla="*/ 32768 h 514816"/>
                    <a:gd name="connsiteX10" fmla="*/ 32952 w 256260"/>
                    <a:gd name="connsiteY10" fmla="*/ 7572 h 514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6260" h="514816">
                      <a:moveTo>
                        <a:pt x="32952" y="7572"/>
                      </a:moveTo>
                      <a:cubicBezTo>
                        <a:pt x="64135" y="30360"/>
                        <a:pt x="150110" y="99330"/>
                        <a:pt x="187257" y="169497"/>
                      </a:cubicBezTo>
                      <a:cubicBezTo>
                        <a:pt x="224404" y="239664"/>
                        <a:pt x="260599" y="371745"/>
                        <a:pt x="255837" y="428577"/>
                      </a:cubicBezTo>
                      <a:cubicBezTo>
                        <a:pt x="251075" y="485409"/>
                        <a:pt x="178050" y="499697"/>
                        <a:pt x="158682" y="510492"/>
                      </a:cubicBezTo>
                      <a:cubicBezTo>
                        <a:pt x="139314" y="521287"/>
                        <a:pt x="142806" y="510491"/>
                        <a:pt x="139631" y="493346"/>
                      </a:cubicBezTo>
                      <a:cubicBezTo>
                        <a:pt x="136456" y="476201"/>
                        <a:pt x="136774" y="446039"/>
                        <a:pt x="128202" y="407622"/>
                      </a:cubicBezTo>
                      <a:cubicBezTo>
                        <a:pt x="119630" y="369205"/>
                        <a:pt x="101214" y="302212"/>
                        <a:pt x="88197" y="262842"/>
                      </a:cubicBezTo>
                      <a:cubicBezTo>
                        <a:pt x="75180" y="223472"/>
                        <a:pt x="60892" y="200612"/>
                        <a:pt x="50097" y="171402"/>
                      </a:cubicBezTo>
                      <a:cubicBezTo>
                        <a:pt x="39302" y="142192"/>
                        <a:pt x="26035" y="108783"/>
                        <a:pt x="17712" y="85677"/>
                      </a:cubicBezTo>
                      <a:cubicBezTo>
                        <a:pt x="9389" y="62571"/>
                        <a:pt x="-1431" y="46103"/>
                        <a:pt x="156" y="32768"/>
                      </a:cubicBezTo>
                      <a:cubicBezTo>
                        <a:pt x="1743" y="19433"/>
                        <a:pt x="1769" y="-15216"/>
                        <a:pt x="32952" y="7572"/>
                      </a:cubicBezTo>
                      <a:close/>
                    </a:path>
                  </a:pathLst>
                </a:custGeom>
                <a:solidFill>
                  <a:srgbClr val="F37161"/>
                </a:solidFill>
                <a:ln w="19050"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23" name="แผนผังลำดับงาน: ตัวเชื่อมต่อ 222">
                  <a:extLst>
                    <a:ext uri="{FF2B5EF4-FFF2-40B4-BE49-F238E27FC236}">
                      <a16:creationId xmlns:a16="http://schemas.microsoft.com/office/drawing/2014/main" id="{D8D88196-0466-4978-86EC-456AA050DC54}"/>
                    </a:ext>
                  </a:extLst>
                </p:cNvPr>
                <p:cNvSpPr/>
                <p:nvPr/>
              </p:nvSpPr>
              <p:spPr>
                <a:xfrm>
                  <a:off x="7985616" y="3236341"/>
                  <a:ext cx="774076" cy="695579"/>
                </a:xfrm>
                <a:prstGeom prst="flowChartConnector">
                  <a:avLst/>
                </a:prstGeom>
                <a:solidFill>
                  <a:srgbClr val="CE792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grpSp>
              <p:nvGrpSpPr>
                <p:cNvPr id="224" name="กลุ่ม 223">
                  <a:extLst>
                    <a:ext uri="{FF2B5EF4-FFF2-40B4-BE49-F238E27FC236}">
                      <a16:creationId xmlns:a16="http://schemas.microsoft.com/office/drawing/2014/main" id="{0ADC68C5-5DF8-44C3-9371-B542FCB7972E}"/>
                    </a:ext>
                  </a:extLst>
                </p:cNvPr>
                <p:cNvGrpSpPr/>
                <p:nvPr/>
              </p:nvGrpSpPr>
              <p:grpSpPr>
                <a:xfrm>
                  <a:off x="7550189" y="2944340"/>
                  <a:ext cx="1614580" cy="767778"/>
                  <a:chOff x="845557" y="3324777"/>
                  <a:chExt cx="1355938" cy="615226"/>
                </a:xfrm>
              </p:grpSpPr>
              <p:grpSp>
                <p:nvGrpSpPr>
                  <p:cNvPr id="228" name="กลุ่ม 227">
                    <a:extLst>
                      <a:ext uri="{FF2B5EF4-FFF2-40B4-BE49-F238E27FC236}">
                        <a16:creationId xmlns:a16="http://schemas.microsoft.com/office/drawing/2014/main" id="{1D3B60E0-1556-425C-B6C1-5FF55A12DC9D}"/>
                      </a:ext>
                    </a:extLst>
                  </p:cNvPr>
                  <p:cNvGrpSpPr/>
                  <p:nvPr/>
                </p:nvGrpSpPr>
                <p:grpSpPr>
                  <a:xfrm>
                    <a:off x="1278221" y="3642317"/>
                    <a:ext cx="490561" cy="297686"/>
                    <a:chOff x="3673493" y="3224085"/>
                    <a:chExt cx="490561" cy="297686"/>
                  </a:xfrm>
                </p:grpSpPr>
                <p:sp>
                  <p:nvSpPr>
                    <p:cNvPr id="241" name="รูปแบบอิสระ: รูปร่าง 240">
                      <a:extLst>
                        <a:ext uri="{FF2B5EF4-FFF2-40B4-BE49-F238E27FC236}">
                          <a16:creationId xmlns:a16="http://schemas.microsoft.com/office/drawing/2014/main" id="{8F391FDD-3ACF-4B32-A2F5-6D2828E06F2D}"/>
                        </a:ext>
                      </a:extLst>
                    </p:cNvPr>
                    <p:cNvSpPr/>
                    <p:nvPr/>
                  </p:nvSpPr>
                  <p:spPr>
                    <a:xfrm rot="21417418">
                      <a:off x="3673493" y="3337622"/>
                      <a:ext cx="490561" cy="184149"/>
                    </a:xfrm>
                    <a:custGeom>
                      <a:avLst/>
                      <a:gdLst>
                        <a:gd name="connsiteX0" fmla="*/ 25979 w 512796"/>
                        <a:gd name="connsiteY0" fmla="*/ 45736 h 183170"/>
                        <a:gd name="connsiteX1" fmla="*/ 3119 w 512796"/>
                        <a:gd name="connsiteY1" fmla="*/ 99076 h 183170"/>
                        <a:gd name="connsiteX2" fmla="*/ 86939 w 512796"/>
                        <a:gd name="connsiteY2" fmla="*/ 167656 h 183170"/>
                        <a:gd name="connsiteX3" fmla="*/ 239339 w 512796"/>
                        <a:gd name="connsiteY3" fmla="*/ 99076 h 183170"/>
                        <a:gd name="connsiteX4" fmla="*/ 262199 w 512796"/>
                        <a:gd name="connsiteY4" fmla="*/ 16 h 183170"/>
                        <a:gd name="connsiteX5" fmla="*/ 254579 w 512796"/>
                        <a:gd name="connsiteY5" fmla="*/ 106696 h 183170"/>
                        <a:gd name="connsiteX6" fmla="*/ 361259 w 512796"/>
                        <a:gd name="connsiteY6" fmla="*/ 182896 h 183170"/>
                        <a:gd name="connsiteX7" fmla="*/ 506039 w 512796"/>
                        <a:gd name="connsiteY7" fmla="*/ 129556 h 183170"/>
                        <a:gd name="connsiteX8" fmla="*/ 475559 w 512796"/>
                        <a:gd name="connsiteY8" fmla="*/ 60976 h 183170"/>
                        <a:gd name="connsiteX0" fmla="*/ 25979 w 512796"/>
                        <a:gd name="connsiteY0" fmla="*/ 45738 h 183163"/>
                        <a:gd name="connsiteX1" fmla="*/ 3119 w 512796"/>
                        <a:gd name="connsiteY1" fmla="*/ 99078 h 183163"/>
                        <a:gd name="connsiteX2" fmla="*/ 86939 w 512796"/>
                        <a:gd name="connsiteY2" fmla="*/ 167658 h 183163"/>
                        <a:gd name="connsiteX3" fmla="*/ 239339 w 512796"/>
                        <a:gd name="connsiteY3" fmla="*/ 99078 h 183163"/>
                        <a:gd name="connsiteX4" fmla="*/ 262199 w 512796"/>
                        <a:gd name="connsiteY4" fmla="*/ 18 h 183163"/>
                        <a:gd name="connsiteX5" fmla="*/ 262188 w 512796"/>
                        <a:gd name="connsiteY5" fmla="*/ 107103 h 183163"/>
                        <a:gd name="connsiteX6" fmla="*/ 361259 w 512796"/>
                        <a:gd name="connsiteY6" fmla="*/ 182898 h 183163"/>
                        <a:gd name="connsiteX7" fmla="*/ 506039 w 512796"/>
                        <a:gd name="connsiteY7" fmla="*/ 129558 h 183163"/>
                        <a:gd name="connsiteX8" fmla="*/ 475559 w 512796"/>
                        <a:gd name="connsiteY8" fmla="*/ 60978 h 183163"/>
                        <a:gd name="connsiteX0" fmla="*/ 25979 w 505781"/>
                        <a:gd name="connsiteY0" fmla="*/ 45738 h 184207"/>
                        <a:gd name="connsiteX1" fmla="*/ 3119 w 505781"/>
                        <a:gd name="connsiteY1" fmla="*/ 99078 h 184207"/>
                        <a:gd name="connsiteX2" fmla="*/ 86939 w 505781"/>
                        <a:gd name="connsiteY2" fmla="*/ 167658 h 184207"/>
                        <a:gd name="connsiteX3" fmla="*/ 239339 w 505781"/>
                        <a:gd name="connsiteY3" fmla="*/ 99078 h 184207"/>
                        <a:gd name="connsiteX4" fmla="*/ 262199 w 505781"/>
                        <a:gd name="connsiteY4" fmla="*/ 18 h 184207"/>
                        <a:gd name="connsiteX5" fmla="*/ 262188 w 505781"/>
                        <a:gd name="connsiteY5" fmla="*/ 107103 h 184207"/>
                        <a:gd name="connsiteX6" fmla="*/ 361259 w 505781"/>
                        <a:gd name="connsiteY6" fmla="*/ 182898 h 184207"/>
                        <a:gd name="connsiteX7" fmla="*/ 497419 w 505781"/>
                        <a:gd name="connsiteY7" fmla="*/ 148177 h 184207"/>
                        <a:gd name="connsiteX8" fmla="*/ 475559 w 505781"/>
                        <a:gd name="connsiteY8" fmla="*/ 60978 h 184207"/>
                        <a:gd name="connsiteX0" fmla="*/ 27273 w 507075"/>
                        <a:gd name="connsiteY0" fmla="*/ 45738 h 184207"/>
                        <a:gd name="connsiteX1" fmla="*/ 4413 w 507075"/>
                        <a:gd name="connsiteY1" fmla="*/ 99078 h 184207"/>
                        <a:gd name="connsiteX2" fmla="*/ 107458 w 507075"/>
                        <a:gd name="connsiteY2" fmla="*/ 164864 h 184207"/>
                        <a:gd name="connsiteX3" fmla="*/ 240633 w 507075"/>
                        <a:gd name="connsiteY3" fmla="*/ 99078 h 184207"/>
                        <a:gd name="connsiteX4" fmla="*/ 263493 w 507075"/>
                        <a:gd name="connsiteY4" fmla="*/ 18 h 184207"/>
                        <a:gd name="connsiteX5" fmla="*/ 263482 w 507075"/>
                        <a:gd name="connsiteY5" fmla="*/ 107103 h 184207"/>
                        <a:gd name="connsiteX6" fmla="*/ 362553 w 507075"/>
                        <a:gd name="connsiteY6" fmla="*/ 182898 h 184207"/>
                        <a:gd name="connsiteX7" fmla="*/ 498713 w 507075"/>
                        <a:gd name="connsiteY7" fmla="*/ 148177 h 184207"/>
                        <a:gd name="connsiteX8" fmla="*/ 476853 w 507075"/>
                        <a:gd name="connsiteY8" fmla="*/ 60978 h 184207"/>
                        <a:gd name="connsiteX0" fmla="*/ 18837 w 498639"/>
                        <a:gd name="connsiteY0" fmla="*/ 45738 h 184207"/>
                        <a:gd name="connsiteX1" fmla="*/ 6379 w 498639"/>
                        <a:gd name="connsiteY1" fmla="*/ 118708 h 184207"/>
                        <a:gd name="connsiteX2" fmla="*/ 99022 w 498639"/>
                        <a:gd name="connsiteY2" fmla="*/ 164864 h 184207"/>
                        <a:gd name="connsiteX3" fmla="*/ 232197 w 498639"/>
                        <a:gd name="connsiteY3" fmla="*/ 99078 h 184207"/>
                        <a:gd name="connsiteX4" fmla="*/ 255057 w 498639"/>
                        <a:gd name="connsiteY4" fmla="*/ 18 h 184207"/>
                        <a:gd name="connsiteX5" fmla="*/ 255046 w 498639"/>
                        <a:gd name="connsiteY5" fmla="*/ 107103 h 184207"/>
                        <a:gd name="connsiteX6" fmla="*/ 354117 w 498639"/>
                        <a:gd name="connsiteY6" fmla="*/ 182898 h 184207"/>
                        <a:gd name="connsiteX7" fmla="*/ 490277 w 498639"/>
                        <a:gd name="connsiteY7" fmla="*/ 148177 h 184207"/>
                        <a:gd name="connsiteX8" fmla="*/ 468417 w 498639"/>
                        <a:gd name="connsiteY8" fmla="*/ 60978 h 184207"/>
                        <a:gd name="connsiteX0" fmla="*/ 18837 w 490561"/>
                        <a:gd name="connsiteY0" fmla="*/ 45738 h 184149"/>
                        <a:gd name="connsiteX1" fmla="*/ 6379 w 490561"/>
                        <a:gd name="connsiteY1" fmla="*/ 118708 h 184149"/>
                        <a:gd name="connsiteX2" fmla="*/ 99022 w 490561"/>
                        <a:gd name="connsiteY2" fmla="*/ 164864 h 184149"/>
                        <a:gd name="connsiteX3" fmla="*/ 232197 w 490561"/>
                        <a:gd name="connsiteY3" fmla="*/ 99078 h 184149"/>
                        <a:gd name="connsiteX4" fmla="*/ 255057 w 490561"/>
                        <a:gd name="connsiteY4" fmla="*/ 18 h 184149"/>
                        <a:gd name="connsiteX5" fmla="*/ 255046 w 490561"/>
                        <a:gd name="connsiteY5" fmla="*/ 107103 h 184149"/>
                        <a:gd name="connsiteX6" fmla="*/ 354117 w 490561"/>
                        <a:gd name="connsiteY6" fmla="*/ 182898 h 184149"/>
                        <a:gd name="connsiteX7" fmla="*/ 478863 w 490561"/>
                        <a:gd name="connsiteY7" fmla="*/ 147570 h 184149"/>
                        <a:gd name="connsiteX8" fmla="*/ 468417 w 490561"/>
                        <a:gd name="connsiteY8" fmla="*/ 60978 h 1841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90561" h="184149">
                          <a:moveTo>
                            <a:pt x="18837" y="45738"/>
                          </a:moveTo>
                          <a:cubicBezTo>
                            <a:pt x="2327" y="62248"/>
                            <a:pt x="-6985" y="98854"/>
                            <a:pt x="6379" y="118708"/>
                          </a:cubicBezTo>
                          <a:cubicBezTo>
                            <a:pt x="19743" y="138562"/>
                            <a:pt x="61386" y="168136"/>
                            <a:pt x="99022" y="164864"/>
                          </a:cubicBezTo>
                          <a:cubicBezTo>
                            <a:pt x="136658" y="161592"/>
                            <a:pt x="206191" y="126552"/>
                            <a:pt x="232197" y="99078"/>
                          </a:cubicBezTo>
                          <a:cubicBezTo>
                            <a:pt x="258203" y="71604"/>
                            <a:pt x="251249" y="-1319"/>
                            <a:pt x="255057" y="18"/>
                          </a:cubicBezTo>
                          <a:cubicBezTo>
                            <a:pt x="258865" y="1355"/>
                            <a:pt x="238536" y="76623"/>
                            <a:pt x="255046" y="107103"/>
                          </a:cubicBezTo>
                          <a:cubicBezTo>
                            <a:pt x="271556" y="137583"/>
                            <a:pt x="316814" y="176154"/>
                            <a:pt x="354117" y="182898"/>
                          </a:cubicBezTo>
                          <a:cubicBezTo>
                            <a:pt x="391420" y="189642"/>
                            <a:pt x="459813" y="167890"/>
                            <a:pt x="478863" y="147570"/>
                          </a:cubicBezTo>
                          <a:cubicBezTo>
                            <a:pt x="497913" y="127250"/>
                            <a:pt x="493182" y="85108"/>
                            <a:pt x="468417" y="60978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5E2700"/>
                        </a:solidFill>
                        <a:effectLst/>
                        <a:uLnTx/>
                        <a:uFillTx/>
                        <a:latin typeface="Itim"/>
                        <a:ea typeface="+mn-ea"/>
                        <a:cs typeface="Itim"/>
                      </a:endParaRPr>
                    </a:p>
                  </p:txBody>
                </p:sp>
                <p:sp>
                  <p:nvSpPr>
                    <p:cNvPr id="242" name="รูปแบบอิสระ: รูปร่าง 241">
                      <a:extLst>
                        <a:ext uri="{FF2B5EF4-FFF2-40B4-BE49-F238E27FC236}">
                          <a16:creationId xmlns:a16="http://schemas.microsoft.com/office/drawing/2014/main" id="{3ED03C9F-3312-45B1-B64F-5B7774986203}"/>
                        </a:ext>
                      </a:extLst>
                    </p:cNvPr>
                    <p:cNvSpPr/>
                    <p:nvPr/>
                  </p:nvSpPr>
                  <p:spPr>
                    <a:xfrm rot="20654224">
                      <a:off x="3822367" y="3224085"/>
                      <a:ext cx="200701" cy="117505"/>
                    </a:xfrm>
                    <a:custGeom>
                      <a:avLst/>
                      <a:gdLst>
                        <a:gd name="connsiteX0" fmla="*/ 24294 w 200701"/>
                        <a:gd name="connsiteY0" fmla="*/ 3155 h 117505"/>
                        <a:gd name="connsiteX1" fmla="*/ 146214 w 200701"/>
                        <a:gd name="connsiteY1" fmla="*/ 18395 h 117505"/>
                        <a:gd name="connsiteX2" fmla="*/ 199554 w 200701"/>
                        <a:gd name="connsiteY2" fmla="*/ 79355 h 117505"/>
                        <a:gd name="connsiteX3" fmla="*/ 100494 w 200701"/>
                        <a:gd name="connsiteY3" fmla="*/ 117455 h 117505"/>
                        <a:gd name="connsiteX4" fmla="*/ 9054 w 200701"/>
                        <a:gd name="connsiteY4" fmla="*/ 71735 h 117505"/>
                        <a:gd name="connsiteX5" fmla="*/ 24294 w 200701"/>
                        <a:gd name="connsiteY5" fmla="*/ 3155 h 1175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0701" h="117505">
                          <a:moveTo>
                            <a:pt x="24294" y="3155"/>
                          </a:moveTo>
                          <a:cubicBezTo>
                            <a:pt x="47154" y="-5735"/>
                            <a:pt x="117004" y="5695"/>
                            <a:pt x="146214" y="18395"/>
                          </a:cubicBezTo>
                          <a:cubicBezTo>
                            <a:pt x="175424" y="31095"/>
                            <a:pt x="207174" y="62845"/>
                            <a:pt x="199554" y="79355"/>
                          </a:cubicBezTo>
                          <a:cubicBezTo>
                            <a:pt x="191934" y="95865"/>
                            <a:pt x="132244" y="118725"/>
                            <a:pt x="100494" y="117455"/>
                          </a:cubicBezTo>
                          <a:cubicBezTo>
                            <a:pt x="68744" y="116185"/>
                            <a:pt x="26834" y="88245"/>
                            <a:pt x="9054" y="71735"/>
                          </a:cubicBezTo>
                          <a:cubicBezTo>
                            <a:pt x="-8726" y="55225"/>
                            <a:pt x="1434" y="12045"/>
                            <a:pt x="24294" y="3155"/>
                          </a:cubicBezTo>
                          <a:close/>
                        </a:path>
                      </a:pathLst>
                    </a:custGeom>
                    <a:solidFill>
                      <a:srgbClr val="5E2700"/>
                    </a:solidFill>
                    <a:ln w="1905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E2700"/>
                        </a:solidFill>
                        <a:effectLst/>
                        <a:uLnTx/>
                        <a:uFillTx/>
                        <a:latin typeface="Itim"/>
                        <a:ea typeface="+mn-ea"/>
                        <a:cs typeface="Itim"/>
                      </a:endParaRPr>
                    </a:p>
                  </p:txBody>
                </p:sp>
              </p:grpSp>
              <p:grpSp>
                <p:nvGrpSpPr>
                  <p:cNvPr id="229" name="กลุ่ม 228">
                    <a:extLst>
                      <a:ext uri="{FF2B5EF4-FFF2-40B4-BE49-F238E27FC236}">
                        <a16:creationId xmlns:a16="http://schemas.microsoft.com/office/drawing/2014/main" id="{93E76F8C-2900-4C3E-BED2-1281BAA562D0}"/>
                      </a:ext>
                    </a:extLst>
                  </p:cNvPr>
                  <p:cNvGrpSpPr/>
                  <p:nvPr/>
                </p:nvGrpSpPr>
                <p:grpSpPr>
                  <a:xfrm>
                    <a:off x="995333" y="3324777"/>
                    <a:ext cx="256540" cy="246380"/>
                    <a:chOff x="3390605" y="2906545"/>
                    <a:chExt cx="256540" cy="246380"/>
                  </a:xfrm>
                </p:grpSpPr>
                <p:sp>
                  <p:nvSpPr>
                    <p:cNvPr id="238" name="แผนผังลำดับงาน: ตัวเชื่อมต่อ 237">
                      <a:extLst>
                        <a:ext uri="{FF2B5EF4-FFF2-40B4-BE49-F238E27FC236}">
                          <a16:creationId xmlns:a16="http://schemas.microsoft.com/office/drawing/2014/main" id="{1AFB2DD4-140C-4F63-9471-7ADCD8C8BE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0605" y="2906545"/>
                      <a:ext cx="256540" cy="246380"/>
                    </a:xfrm>
                    <a:prstGeom prst="flowChartConnector">
                      <a:avLst/>
                    </a:prstGeom>
                    <a:solidFill>
                      <a:srgbClr val="FFC000"/>
                    </a:solidFill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E2700"/>
                        </a:solidFill>
                        <a:effectLst/>
                        <a:uLnTx/>
                        <a:uFillTx/>
                        <a:latin typeface="Itim"/>
                        <a:ea typeface="+mn-ea"/>
                        <a:cs typeface="Itim"/>
                      </a:endParaRPr>
                    </a:p>
                  </p:txBody>
                </p:sp>
                <p:sp>
                  <p:nvSpPr>
                    <p:cNvPr id="239" name="แผนผังลำดับงาน: ตัวเชื่อมต่อ 238">
                      <a:extLst>
                        <a:ext uri="{FF2B5EF4-FFF2-40B4-BE49-F238E27FC236}">
                          <a16:creationId xmlns:a16="http://schemas.microsoft.com/office/drawing/2014/main" id="{63D140D4-4890-4961-8184-8CD52F2B82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31245" y="2941077"/>
                      <a:ext cx="175260" cy="177315"/>
                    </a:xfrm>
                    <a:prstGeom prst="flowChartConnector">
                      <a:avLst/>
                    </a:prstGeom>
                    <a:solidFill>
                      <a:schemeClr val="tx1"/>
                    </a:solidFill>
                    <a:ln w="19050"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E2700"/>
                        </a:solidFill>
                        <a:effectLst/>
                        <a:uLnTx/>
                        <a:uFillTx/>
                        <a:latin typeface="Itim"/>
                        <a:ea typeface="+mn-ea"/>
                        <a:cs typeface="Itim"/>
                      </a:endParaRPr>
                    </a:p>
                  </p:txBody>
                </p:sp>
                <p:sp>
                  <p:nvSpPr>
                    <p:cNvPr id="240" name="แผนผังลำดับงาน: ตัวเชื่อมต่อ 239">
                      <a:extLst>
                        <a:ext uri="{FF2B5EF4-FFF2-40B4-BE49-F238E27FC236}">
                          <a16:creationId xmlns:a16="http://schemas.microsoft.com/office/drawing/2014/main" id="{90FB2AF2-E19E-4BA9-ABEF-E7FDB4BAE5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18875" y="2966870"/>
                      <a:ext cx="62525" cy="62358"/>
                    </a:xfrm>
                    <a:prstGeom prst="flowChartConnector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E2700"/>
                        </a:solidFill>
                        <a:effectLst/>
                        <a:uLnTx/>
                        <a:uFillTx/>
                        <a:latin typeface="Itim"/>
                        <a:ea typeface="+mn-ea"/>
                        <a:cs typeface="Itim"/>
                      </a:endParaRPr>
                    </a:p>
                  </p:txBody>
                </p:sp>
              </p:grpSp>
              <p:grpSp>
                <p:nvGrpSpPr>
                  <p:cNvPr id="230" name="กลุ่ม 229">
                    <a:extLst>
                      <a:ext uri="{FF2B5EF4-FFF2-40B4-BE49-F238E27FC236}">
                        <a16:creationId xmlns:a16="http://schemas.microsoft.com/office/drawing/2014/main" id="{6F2B3292-4400-4143-93F2-30B24F382CFB}"/>
                      </a:ext>
                    </a:extLst>
                  </p:cNvPr>
                  <p:cNvGrpSpPr/>
                  <p:nvPr/>
                </p:nvGrpSpPr>
                <p:grpSpPr>
                  <a:xfrm>
                    <a:off x="845557" y="3679212"/>
                    <a:ext cx="211536" cy="238462"/>
                    <a:chOff x="3240829" y="3260980"/>
                    <a:chExt cx="211536" cy="238462"/>
                  </a:xfrm>
                </p:grpSpPr>
                <p:cxnSp>
                  <p:nvCxnSpPr>
                    <p:cNvPr id="235" name="ตัวเชื่อมต่อตรง 234">
                      <a:extLst>
                        <a:ext uri="{FF2B5EF4-FFF2-40B4-BE49-F238E27FC236}">
                          <a16:creationId xmlns:a16="http://schemas.microsoft.com/office/drawing/2014/main" id="{8DCDF958-36FC-485D-9360-3CB52C6FFA6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3301660" y="3260980"/>
                      <a:ext cx="144979" cy="48820"/>
                    </a:xfrm>
                    <a:prstGeom prst="line">
                      <a:avLst/>
                    </a:prstGeom>
                    <a:ln w="28575"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6" name="ตัวเชื่อมต่อตรง 235">
                      <a:extLst>
                        <a:ext uri="{FF2B5EF4-FFF2-40B4-BE49-F238E27FC236}">
                          <a16:creationId xmlns:a16="http://schemas.microsoft.com/office/drawing/2014/main" id="{43F05726-8DFD-4E1F-8DE8-8C095762235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3240829" y="3377962"/>
                      <a:ext cx="205810" cy="6624"/>
                    </a:xfrm>
                    <a:prstGeom prst="line">
                      <a:avLst/>
                    </a:prstGeom>
                    <a:ln w="28575"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7" name="ตัวเชื่อมต่อตรง 236">
                      <a:extLst>
                        <a:ext uri="{FF2B5EF4-FFF2-40B4-BE49-F238E27FC236}">
                          <a16:creationId xmlns:a16="http://schemas.microsoft.com/office/drawing/2014/main" id="{4B6C278C-DF2B-4FA4-84AD-3571F06255D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3301661" y="3449391"/>
                      <a:ext cx="150704" cy="50051"/>
                    </a:xfrm>
                    <a:prstGeom prst="line">
                      <a:avLst/>
                    </a:prstGeom>
                    <a:ln w="28575"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1" name="กลุ่ม 230">
                    <a:extLst>
                      <a:ext uri="{FF2B5EF4-FFF2-40B4-BE49-F238E27FC236}">
                        <a16:creationId xmlns:a16="http://schemas.microsoft.com/office/drawing/2014/main" id="{684E373E-6EC9-4EF2-8046-14D56FDF9CAD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1989959" y="3680275"/>
                    <a:ext cx="211536" cy="238462"/>
                    <a:chOff x="3240829" y="3260980"/>
                    <a:chExt cx="211536" cy="238462"/>
                  </a:xfrm>
                </p:grpSpPr>
                <p:cxnSp>
                  <p:nvCxnSpPr>
                    <p:cNvPr id="232" name="ตัวเชื่อมต่อตรง 231">
                      <a:extLst>
                        <a:ext uri="{FF2B5EF4-FFF2-40B4-BE49-F238E27FC236}">
                          <a16:creationId xmlns:a16="http://schemas.microsoft.com/office/drawing/2014/main" id="{F9A33AA7-FCAD-4FE0-8BF5-B5A71735A3B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3301660" y="3260980"/>
                      <a:ext cx="144979" cy="48820"/>
                    </a:xfrm>
                    <a:prstGeom prst="line">
                      <a:avLst/>
                    </a:prstGeom>
                    <a:ln w="28575"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3" name="ตัวเชื่อมต่อตรง 232">
                      <a:extLst>
                        <a:ext uri="{FF2B5EF4-FFF2-40B4-BE49-F238E27FC236}">
                          <a16:creationId xmlns:a16="http://schemas.microsoft.com/office/drawing/2014/main" id="{461F2F65-E37C-4C2D-8A09-B44DB15A29C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3240829" y="3377962"/>
                      <a:ext cx="205810" cy="6624"/>
                    </a:xfrm>
                    <a:prstGeom prst="line">
                      <a:avLst/>
                    </a:prstGeom>
                    <a:ln w="28575"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4" name="ตัวเชื่อมต่อตรง 233">
                      <a:extLst>
                        <a:ext uri="{FF2B5EF4-FFF2-40B4-BE49-F238E27FC236}">
                          <a16:creationId xmlns:a16="http://schemas.microsoft.com/office/drawing/2014/main" id="{F5A8D5C6-C09B-40FE-B92B-1984E29B33E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3301661" y="3449391"/>
                      <a:ext cx="150704" cy="50051"/>
                    </a:xfrm>
                    <a:prstGeom prst="line">
                      <a:avLst/>
                    </a:prstGeom>
                    <a:ln w="28575"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25" name="กลุ่ม 224">
                  <a:extLst>
                    <a:ext uri="{FF2B5EF4-FFF2-40B4-BE49-F238E27FC236}">
                      <a16:creationId xmlns:a16="http://schemas.microsoft.com/office/drawing/2014/main" id="{1BCE5A23-24D1-4C67-9854-ECAEB1A2658F}"/>
                    </a:ext>
                  </a:extLst>
                </p:cNvPr>
                <p:cNvGrpSpPr/>
                <p:nvPr/>
              </p:nvGrpSpPr>
              <p:grpSpPr>
                <a:xfrm>
                  <a:off x="8696953" y="2964198"/>
                  <a:ext cx="342803" cy="194817"/>
                  <a:chOff x="10123398" y="2191217"/>
                  <a:chExt cx="342803" cy="194817"/>
                </a:xfrm>
              </p:grpSpPr>
              <p:cxnSp>
                <p:nvCxnSpPr>
                  <p:cNvPr id="226" name="ตัวเชื่อมต่อตรง 225">
                    <a:extLst>
                      <a:ext uri="{FF2B5EF4-FFF2-40B4-BE49-F238E27FC236}">
                        <a16:creationId xmlns:a16="http://schemas.microsoft.com/office/drawing/2014/main" id="{067FEB36-9EE6-498E-9602-99163E3DACD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123398" y="2191217"/>
                    <a:ext cx="317556" cy="139751"/>
                  </a:xfrm>
                  <a:prstGeom prst="line">
                    <a:avLst/>
                  </a:prstGeom>
                  <a:solidFill>
                    <a:srgbClr val="444642"/>
                  </a:solidFill>
                  <a:ln w="28575">
                    <a:solidFill>
                      <a:schemeClr val="tx1">
                        <a:alpha val="99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7" name="ตัวเชื่อมต่อตรง 226">
                    <a:extLst>
                      <a:ext uri="{FF2B5EF4-FFF2-40B4-BE49-F238E27FC236}">
                        <a16:creationId xmlns:a16="http://schemas.microsoft.com/office/drawing/2014/main" id="{189396A1-84AF-48D8-BC14-2405DF31739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123398" y="2330968"/>
                    <a:ext cx="342803" cy="55066"/>
                  </a:xfrm>
                  <a:prstGeom prst="line">
                    <a:avLst/>
                  </a:prstGeom>
                  <a:ln w="28575">
                    <a:solidFill>
                      <a:schemeClr val="tx1">
                        <a:alpha val="99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17" name="รูปแบบอิสระ: รูปร่าง 216">
                <a:extLst>
                  <a:ext uri="{FF2B5EF4-FFF2-40B4-BE49-F238E27FC236}">
                    <a16:creationId xmlns:a16="http://schemas.microsoft.com/office/drawing/2014/main" id="{108415A0-6DCC-4A55-AAF2-B7B7FD6320B7}"/>
                  </a:ext>
                </a:extLst>
              </p:cNvPr>
              <p:cNvSpPr/>
              <p:nvPr/>
            </p:nvSpPr>
            <p:spPr>
              <a:xfrm rot="21144157">
                <a:off x="4561332" y="4661780"/>
                <a:ext cx="367302" cy="539229"/>
              </a:xfrm>
              <a:custGeom>
                <a:avLst/>
                <a:gdLst>
                  <a:gd name="connsiteX0" fmla="*/ 42210 w 347010"/>
                  <a:gd name="connsiteY0" fmla="*/ 0 h 546827"/>
                  <a:gd name="connsiteX1" fmla="*/ 11730 w 347010"/>
                  <a:gd name="connsiteY1" fmla="*/ 447040 h 546827"/>
                  <a:gd name="connsiteX2" fmla="*/ 214930 w 347010"/>
                  <a:gd name="connsiteY2" fmla="*/ 518160 h 546827"/>
                  <a:gd name="connsiteX3" fmla="*/ 347010 w 347010"/>
                  <a:gd name="connsiteY3" fmla="*/ 71120 h 546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010" h="546827">
                    <a:moveTo>
                      <a:pt x="42210" y="0"/>
                    </a:moveTo>
                    <a:cubicBezTo>
                      <a:pt x="12576" y="180340"/>
                      <a:pt x="-17057" y="360680"/>
                      <a:pt x="11730" y="447040"/>
                    </a:cubicBezTo>
                    <a:cubicBezTo>
                      <a:pt x="40517" y="533400"/>
                      <a:pt x="159050" y="580813"/>
                      <a:pt x="214930" y="518160"/>
                    </a:cubicBezTo>
                    <a:cubicBezTo>
                      <a:pt x="270810" y="455507"/>
                      <a:pt x="308910" y="263313"/>
                      <a:pt x="347010" y="71120"/>
                    </a:cubicBezTo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218" name="รูปแบบอิสระ: รูปร่าง 217">
                <a:extLst>
                  <a:ext uri="{FF2B5EF4-FFF2-40B4-BE49-F238E27FC236}">
                    <a16:creationId xmlns:a16="http://schemas.microsoft.com/office/drawing/2014/main" id="{BD32F5B5-30FA-445E-9447-4152C98E0C10}"/>
                  </a:ext>
                </a:extLst>
              </p:cNvPr>
              <p:cNvSpPr/>
              <p:nvPr/>
            </p:nvSpPr>
            <p:spPr>
              <a:xfrm rot="455843" flipH="1">
                <a:off x="5172595" y="4660540"/>
                <a:ext cx="367302" cy="539229"/>
              </a:xfrm>
              <a:custGeom>
                <a:avLst/>
                <a:gdLst>
                  <a:gd name="connsiteX0" fmla="*/ 42210 w 347010"/>
                  <a:gd name="connsiteY0" fmla="*/ 0 h 546827"/>
                  <a:gd name="connsiteX1" fmla="*/ 11730 w 347010"/>
                  <a:gd name="connsiteY1" fmla="*/ 447040 h 546827"/>
                  <a:gd name="connsiteX2" fmla="*/ 214930 w 347010"/>
                  <a:gd name="connsiteY2" fmla="*/ 518160 h 546827"/>
                  <a:gd name="connsiteX3" fmla="*/ 347010 w 347010"/>
                  <a:gd name="connsiteY3" fmla="*/ 71120 h 546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010" h="546827">
                    <a:moveTo>
                      <a:pt x="42210" y="0"/>
                    </a:moveTo>
                    <a:cubicBezTo>
                      <a:pt x="12576" y="180340"/>
                      <a:pt x="-17057" y="360680"/>
                      <a:pt x="11730" y="447040"/>
                    </a:cubicBezTo>
                    <a:cubicBezTo>
                      <a:pt x="40517" y="533400"/>
                      <a:pt x="159050" y="580813"/>
                      <a:pt x="214930" y="518160"/>
                    </a:cubicBezTo>
                    <a:cubicBezTo>
                      <a:pt x="270810" y="455507"/>
                      <a:pt x="308910" y="263313"/>
                      <a:pt x="347010" y="71120"/>
                    </a:cubicBezTo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sp>
          <p:nvSpPr>
            <p:cNvPr id="212" name="รูปแบบอิสระ: รูปร่าง 211">
              <a:extLst>
                <a:ext uri="{FF2B5EF4-FFF2-40B4-BE49-F238E27FC236}">
                  <a16:creationId xmlns:a16="http://schemas.microsoft.com/office/drawing/2014/main" id="{59684491-E920-4C86-9827-83CEA86C2B7C}"/>
                </a:ext>
              </a:extLst>
            </p:cNvPr>
            <p:cNvSpPr/>
            <p:nvPr/>
          </p:nvSpPr>
          <p:spPr>
            <a:xfrm>
              <a:off x="6505748" y="3497466"/>
              <a:ext cx="269393" cy="522541"/>
            </a:xfrm>
            <a:custGeom>
              <a:avLst/>
              <a:gdLst>
                <a:gd name="connsiteX0" fmla="*/ 133774 w 250431"/>
                <a:gd name="connsiteY0" fmla="*/ 2524 h 520723"/>
                <a:gd name="connsiteX1" fmla="*/ 249598 w 250431"/>
                <a:gd name="connsiteY1" fmla="*/ 264652 h 520723"/>
                <a:gd name="connsiteX2" fmla="*/ 72814 w 250431"/>
                <a:gd name="connsiteY2" fmla="*/ 520684 h 520723"/>
                <a:gd name="connsiteX3" fmla="*/ 17950 w 250431"/>
                <a:gd name="connsiteY3" fmla="*/ 246364 h 520723"/>
                <a:gd name="connsiteX4" fmla="*/ 5758 w 250431"/>
                <a:gd name="connsiteY4" fmla="*/ 136636 h 520723"/>
                <a:gd name="connsiteX5" fmla="*/ 133774 w 250431"/>
                <a:gd name="connsiteY5" fmla="*/ 2524 h 520723"/>
                <a:gd name="connsiteX0" fmla="*/ 149762 w 266446"/>
                <a:gd name="connsiteY0" fmla="*/ 4097 h 522296"/>
                <a:gd name="connsiteX1" fmla="*/ 265586 w 266446"/>
                <a:gd name="connsiteY1" fmla="*/ 266225 h 522296"/>
                <a:gd name="connsiteX2" fmla="*/ 88802 w 266446"/>
                <a:gd name="connsiteY2" fmla="*/ 522257 h 522296"/>
                <a:gd name="connsiteX3" fmla="*/ 33938 w 266446"/>
                <a:gd name="connsiteY3" fmla="*/ 247937 h 522296"/>
                <a:gd name="connsiteX4" fmla="*/ 3458 w 266446"/>
                <a:gd name="connsiteY4" fmla="*/ 113825 h 522296"/>
                <a:gd name="connsiteX5" fmla="*/ 149762 w 266446"/>
                <a:gd name="connsiteY5" fmla="*/ 4097 h 522296"/>
                <a:gd name="connsiteX0" fmla="*/ 152709 w 269393"/>
                <a:gd name="connsiteY0" fmla="*/ 4381 h 522541"/>
                <a:gd name="connsiteX1" fmla="*/ 268533 w 269393"/>
                <a:gd name="connsiteY1" fmla="*/ 266509 h 522541"/>
                <a:gd name="connsiteX2" fmla="*/ 91749 w 269393"/>
                <a:gd name="connsiteY2" fmla="*/ 522541 h 522541"/>
                <a:gd name="connsiteX3" fmla="*/ 30789 w 269393"/>
                <a:gd name="connsiteY3" fmla="*/ 266509 h 522541"/>
                <a:gd name="connsiteX4" fmla="*/ 6405 w 269393"/>
                <a:gd name="connsiteY4" fmla="*/ 114109 h 522541"/>
                <a:gd name="connsiteX5" fmla="*/ 152709 w 269393"/>
                <a:gd name="connsiteY5" fmla="*/ 4381 h 52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393" h="522541">
                  <a:moveTo>
                    <a:pt x="152709" y="4381"/>
                  </a:moveTo>
                  <a:cubicBezTo>
                    <a:pt x="196397" y="29781"/>
                    <a:pt x="278693" y="180149"/>
                    <a:pt x="268533" y="266509"/>
                  </a:cubicBezTo>
                  <a:cubicBezTo>
                    <a:pt x="258373" y="352869"/>
                    <a:pt x="131373" y="522541"/>
                    <a:pt x="91749" y="522541"/>
                  </a:cubicBezTo>
                  <a:cubicBezTo>
                    <a:pt x="52125" y="522541"/>
                    <a:pt x="41965" y="330517"/>
                    <a:pt x="30789" y="266509"/>
                  </a:cubicBezTo>
                  <a:cubicBezTo>
                    <a:pt x="19613" y="202501"/>
                    <a:pt x="-13915" y="157797"/>
                    <a:pt x="6405" y="114109"/>
                  </a:cubicBezTo>
                  <a:cubicBezTo>
                    <a:pt x="26725" y="70421"/>
                    <a:pt x="109021" y="-21019"/>
                    <a:pt x="152709" y="4381"/>
                  </a:cubicBezTo>
                  <a:close/>
                </a:path>
              </a:pathLst>
            </a:custGeom>
            <a:solidFill>
              <a:srgbClr val="CE79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13" name="รูปแบบอิสระ: รูปร่าง 212">
              <a:extLst>
                <a:ext uri="{FF2B5EF4-FFF2-40B4-BE49-F238E27FC236}">
                  <a16:creationId xmlns:a16="http://schemas.microsoft.com/office/drawing/2014/main" id="{62DD7AB8-CD2F-4D7C-8B1C-A4FC6C8FFB3A}"/>
                </a:ext>
              </a:extLst>
            </p:cNvPr>
            <p:cNvSpPr/>
            <p:nvPr/>
          </p:nvSpPr>
          <p:spPr>
            <a:xfrm>
              <a:off x="6576192" y="4321524"/>
              <a:ext cx="207847" cy="361297"/>
            </a:xfrm>
            <a:custGeom>
              <a:avLst/>
              <a:gdLst>
                <a:gd name="connsiteX0" fmla="*/ 37968 w 207847"/>
                <a:gd name="connsiteY0" fmla="*/ 360204 h 361297"/>
                <a:gd name="connsiteX1" fmla="*/ 1392 w 207847"/>
                <a:gd name="connsiteY1" fmla="*/ 207804 h 361297"/>
                <a:gd name="connsiteX2" fmla="*/ 74544 w 207847"/>
                <a:gd name="connsiteY2" fmla="*/ 24924 h 361297"/>
                <a:gd name="connsiteX3" fmla="*/ 202560 w 207847"/>
                <a:gd name="connsiteY3" fmla="*/ 12732 h 361297"/>
                <a:gd name="connsiteX4" fmla="*/ 172080 w 207847"/>
                <a:gd name="connsiteY4" fmla="*/ 128556 h 361297"/>
                <a:gd name="connsiteX5" fmla="*/ 37968 w 207847"/>
                <a:gd name="connsiteY5" fmla="*/ 360204 h 361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847" h="361297">
                  <a:moveTo>
                    <a:pt x="37968" y="360204"/>
                  </a:moveTo>
                  <a:cubicBezTo>
                    <a:pt x="9520" y="373412"/>
                    <a:pt x="-4704" y="263684"/>
                    <a:pt x="1392" y="207804"/>
                  </a:cubicBezTo>
                  <a:cubicBezTo>
                    <a:pt x="7488" y="151924"/>
                    <a:pt x="41016" y="57436"/>
                    <a:pt x="74544" y="24924"/>
                  </a:cubicBezTo>
                  <a:cubicBezTo>
                    <a:pt x="108072" y="-7588"/>
                    <a:pt x="186304" y="-4540"/>
                    <a:pt x="202560" y="12732"/>
                  </a:cubicBezTo>
                  <a:cubicBezTo>
                    <a:pt x="218816" y="30004"/>
                    <a:pt x="194432" y="74708"/>
                    <a:pt x="172080" y="128556"/>
                  </a:cubicBezTo>
                  <a:cubicBezTo>
                    <a:pt x="149728" y="182404"/>
                    <a:pt x="66416" y="346996"/>
                    <a:pt x="37968" y="360204"/>
                  </a:cubicBezTo>
                  <a:close/>
                </a:path>
              </a:pathLst>
            </a:custGeom>
            <a:solidFill>
              <a:srgbClr val="CE79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14" name="รูปแบบอิสระ: รูปร่าง 213">
              <a:extLst>
                <a:ext uri="{FF2B5EF4-FFF2-40B4-BE49-F238E27FC236}">
                  <a16:creationId xmlns:a16="http://schemas.microsoft.com/office/drawing/2014/main" id="{EEE803DB-F81E-4A80-BAD8-AF5748593595}"/>
                </a:ext>
              </a:extLst>
            </p:cNvPr>
            <p:cNvSpPr/>
            <p:nvPr/>
          </p:nvSpPr>
          <p:spPr>
            <a:xfrm>
              <a:off x="4578962" y="4680290"/>
              <a:ext cx="312631" cy="364025"/>
            </a:xfrm>
            <a:custGeom>
              <a:avLst/>
              <a:gdLst>
                <a:gd name="connsiteX0" fmla="*/ 42057 w 353950"/>
                <a:gd name="connsiteY0" fmla="*/ 299419 h 346822"/>
                <a:gd name="connsiteX1" fmla="*/ 291993 w 353950"/>
                <a:gd name="connsiteY1" fmla="*/ 323803 h 346822"/>
                <a:gd name="connsiteX2" fmla="*/ 334665 w 353950"/>
                <a:gd name="connsiteY2" fmla="*/ 67771 h 346822"/>
                <a:gd name="connsiteX3" fmla="*/ 29865 w 353950"/>
                <a:gd name="connsiteY3" fmla="*/ 12907 h 346822"/>
                <a:gd name="connsiteX4" fmla="*/ 42057 w 353950"/>
                <a:gd name="connsiteY4" fmla="*/ 299419 h 346822"/>
                <a:gd name="connsiteX0" fmla="*/ 40024 w 334621"/>
                <a:gd name="connsiteY0" fmla="*/ 307337 h 356111"/>
                <a:gd name="connsiteX1" fmla="*/ 289960 w 334621"/>
                <a:gd name="connsiteY1" fmla="*/ 331721 h 356111"/>
                <a:gd name="connsiteX2" fmla="*/ 309772 w 334621"/>
                <a:gd name="connsiteY2" fmla="*/ 56639 h 356111"/>
                <a:gd name="connsiteX3" fmla="*/ 27832 w 334621"/>
                <a:gd name="connsiteY3" fmla="*/ 20825 h 356111"/>
                <a:gd name="connsiteX4" fmla="*/ 40024 w 334621"/>
                <a:gd name="connsiteY4" fmla="*/ 307337 h 356111"/>
                <a:gd name="connsiteX0" fmla="*/ 40024 w 334621"/>
                <a:gd name="connsiteY0" fmla="*/ 307337 h 356111"/>
                <a:gd name="connsiteX1" fmla="*/ 289960 w 334621"/>
                <a:gd name="connsiteY1" fmla="*/ 331721 h 356111"/>
                <a:gd name="connsiteX2" fmla="*/ 309772 w 334621"/>
                <a:gd name="connsiteY2" fmla="*/ 56639 h 356111"/>
                <a:gd name="connsiteX3" fmla="*/ 27832 w 334621"/>
                <a:gd name="connsiteY3" fmla="*/ 20825 h 356111"/>
                <a:gd name="connsiteX4" fmla="*/ 40024 w 334621"/>
                <a:gd name="connsiteY4" fmla="*/ 307337 h 356111"/>
                <a:gd name="connsiteX0" fmla="*/ 32520 w 327117"/>
                <a:gd name="connsiteY0" fmla="*/ 294722 h 338579"/>
                <a:gd name="connsiteX1" fmla="*/ 282456 w 327117"/>
                <a:gd name="connsiteY1" fmla="*/ 319106 h 338579"/>
                <a:gd name="connsiteX2" fmla="*/ 302268 w 327117"/>
                <a:gd name="connsiteY2" fmla="*/ 44024 h 338579"/>
                <a:gd name="connsiteX3" fmla="*/ 20328 w 327117"/>
                <a:gd name="connsiteY3" fmla="*/ 8210 h 338579"/>
                <a:gd name="connsiteX4" fmla="*/ 23376 w 327117"/>
                <a:gd name="connsiteY4" fmla="*/ 124034 h 338579"/>
                <a:gd name="connsiteX5" fmla="*/ 32520 w 327117"/>
                <a:gd name="connsiteY5" fmla="*/ 294722 h 338579"/>
                <a:gd name="connsiteX0" fmla="*/ 32520 w 321834"/>
                <a:gd name="connsiteY0" fmla="*/ 290371 h 326043"/>
                <a:gd name="connsiteX1" fmla="*/ 282456 w 321834"/>
                <a:gd name="connsiteY1" fmla="*/ 314755 h 326043"/>
                <a:gd name="connsiteX2" fmla="*/ 286266 w 321834"/>
                <a:gd name="connsiteY2" fmla="*/ 150163 h 326043"/>
                <a:gd name="connsiteX3" fmla="*/ 302268 w 321834"/>
                <a:gd name="connsiteY3" fmla="*/ 39673 h 326043"/>
                <a:gd name="connsiteX4" fmla="*/ 20328 w 321834"/>
                <a:gd name="connsiteY4" fmla="*/ 3859 h 326043"/>
                <a:gd name="connsiteX5" fmla="*/ 23376 w 321834"/>
                <a:gd name="connsiteY5" fmla="*/ 119683 h 326043"/>
                <a:gd name="connsiteX6" fmla="*/ 32520 w 321834"/>
                <a:gd name="connsiteY6" fmla="*/ 290371 h 326043"/>
                <a:gd name="connsiteX0" fmla="*/ 31391 w 308965"/>
                <a:gd name="connsiteY0" fmla="*/ 293946 h 329618"/>
                <a:gd name="connsiteX1" fmla="*/ 281327 w 308965"/>
                <a:gd name="connsiteY1" fmla="*/ 318330 h 329618"/>
                <a:gd name="connsiteX2" fmla="*/ 285137 w 308965"/>
                <a:gd name="connsiteY2" fmla="*/ 153738 h 329618"/>
                <a:gd name="connsiteX3" fmla="*/ 285899 w 308965"/>
                <a:gd name="connsiteY3" fmla="*/ 28008 h 329618"/>
                <a:gd name="connsiteX4" fmla="*/ 19199 w 308965"/>
                <a:gd name="connsiteY4" fmla="*/ 7434 h 329618"/>
                <a:gd name="connsiteX5" fmla="*/ 22247 w 308965"/>
                <a:gd name="connsiteY5" fmla="*/ 123258 h 329618"/>
                <a:gd name="connsiteX6" fmla="*/ 31391 w 308965"/>
                <a:gd name="connsiteY6" fmla="*/ 293946 h 329618"/>
                <a:gd name="connsiteX0" fmla="*/ 29416 w 298408"/>
                <a:gd name="connsiteY0" fmla="*/ 293946 h 329618"/>
                <a:gd name="connsiteX1" fmla="*/ 279352 w 298408"/>
                <a:gd name="connsiteY1" fmla="*/ 318330 h 329618"/>
                <a:gd name="connsiteX2" fmla="*/ 283162 w 298408"/>
                <a:gd name="connsiteY2" fmla="*/ 153738 h 329618"/>
                <a:gd name="connsiteX3" fmla="*/ 257254 w 298408"/>
                <a:gd name="connsiteY3" fmla="*/ 28008 h 329618"/>
                <a:gd name="connsiteX4" fmla="*/ 17224 w 298408"/>
                <a:gd name="connsiteY4" fmla="*/ 7434 h 329618"/>
                <a:gd name="connsiteX5" fmla="*/ 20272 w 298408"/>
                <a:gd name="connsiteY5" fmla="*/ 123258 h 329618"/>
                <a:gd name="connsiteX6" fmla="*/ 29416 w 298408"/>
                <a:gd name="connsiteY6" fmla="*/ 293946 h 329618"/>
                <a:gd name="connsiteX0" fmla="*/ 30826 w 303024"/>
                <a:gd name="connsiteY0" fmla="*/ 293946 h 329618"/>
                <a:gd name="connsiteX1" fmla="*/ 280762 w 303024"/>
                <a:gd name="connsiteY1" fmla="*/ 318330 h 329618"/>
                <a:gd name="connsiteX2" fmla="*/ 284572 w 303024"/>
                <a:gd name="connsiteY2" fmla="*/ 153738 h 329618"/>
                <a:gd name="connsiteX3" fmla="*/ 277714 w 303024"/>
                <a:gd name="connsiteY3" fmla="*/ 28008 h 329618"/>
                <a:gd name="connsiteX4" fmla="*/ 18634 w 303024"/>
                <a:gd name="connsiteY4" fmla="*/ 7434 h 329618"/>
                <a:gd name="connsiteX5" fmla="*/ 21682 w 303024"/>
                <a:gd name="connsiteY5" fmla="*/ 123258 h 329618"/>
                <a:gd name="connsiteX6" fmla="*/ 30826 w 303024"/>
                <a:gd name="connsiteY6" fmla="*/ 293946 h 329618"/>
                <a:gd name="connsiteX0" fmla="*/ 30826 w 307289"/>
                <a:gd name="connsiteY0" fmla="*/ 293946 h 329336"/>
                <a:gd name="connsiteX1" fmla="*/ 280762 w 307289"/>
                <a:gd name="connsiteY1" fmla="*/ 318330 h 329336"/>
                <a:gd name="connsiteX2" fmla="*/ 296002 w 307289"/>
                <a:gd name="connsiteY2" fmla="*/ 157548 h 329336"/>
                <a:gd name="connsiteX3" fmla="*/ 277714 w 307289"/>
                <a:gd name="connsiteY3" fmla="*/ 28008 h 329336"/>
                <a:gd name="connsiteX4" fmla="*/ 18634 w 307289"/>
                <a:gd name="connsiteY4" fmla="*/ 7434 h 329336"/>
                <a:gd name="connsiteX5" fmla="*/ 21682 w 307289"/>
                <a:gd name="connsiteY5" fmla="*/ 123258 h 329336"/>
                <a:gd name="connsiteX6" fmla="*/ 30826 w 307289"/>
                <a:gd name="connsiteY6" fmla="*/ 293946 h 329336"/>
                <a:gd name="connsiteX0" fmla="*/ 30826 w 307289"/>
                <a:gd name="connsiteY0" fmla="*/ 293946 h 332350"/>
                <a:gd name="connsiteX1" fmla="*/ 250282 w 307289"/>
                <a:gd name="connsiteY1" fmla="*/ 322140 h 332350"/>
                <a:gd name="connsiteX2" fmla="*/ 296002 w 307289"/>
                <a:gd name="connsiteY2" fmla="*/ 157548 h 332350"/>
                <a:gd name="connsiteX3" fmla="*/ 277714 w 307289"/>
                <a:gd name="connsiteY3" fmla="*/ 28008 h 332350"/>
                <a:gd name="connsiteX4" fmla="*/ 18634 w 307289"/>
                <a:gd name="connsiteY4" fmla="*/ 7434 h 332350"/>
                <a:gd name="connsiteX5" fmla="*/ 21682 w 307289"/>
                <a:gd name="connsiteY5" fmla="*/ 123258 h 332350"/>
                <a:gd name="connsiteX6" fmla="*/ 30826 w 307289"/>
                <a:gd name="connsiteY6" fmla="*/ 293946 h 332350"/>
                <a:gd name="connsiteX0" fmla="*/ 46066 w 307289"/>
                <a:gd name="connsiteY0" fmla="*/ 293946 h 332350"/>
                <a:gd name="connsiteX1" fmla="*/ 250282 w 307289"/>
                <a:gd name="connsiteY1" fmla="*/ 322140 h 332350"/>
                <a:gd name="connsiteX2" fmla="*/ 296002 w 307289"/>
                <a:gd name="connsiteY2" fmla="*/ 157548 h 332350"/>
                <a:gd name="connsiteX3" fmla="*/ 277714 w 307289"/>
                <a:gd name="connsiteY3" fmla="*/ 28008 h 332350"/>
                <a:gd name="connsiteX4" fmla="*/ 18634 w 307289"/>
                <a:gd name="connsiteY4" fmla="*/ 7434 h 332350"/>
                <a:gd name="connsiteX5" fmla="*/ 21682 w 307289"/>
                <a:gd name="connsiteY5" fmla="*/ 123258 h 332350"/>
                <a:gd name="connsiteX6" fmla="*/ 46066 w 307289"/>
                <a:gd name="connsiteY6" fmla="*/ 293946 h 332350"/>
                <a:gd name="connsiteX0" fmla="*/ 33295 w 294518"/>
                <a:gd name="connsiteY0" fmla="*/ 288579 h 326983"/>
                <a:gd name="connsiteX1" fmla="*/ 237511 w 294518"/>
                <a:gd name="connsiteY1" fmla="*/ 316773 h 326983"/>
                <a:gd name="connsiteX2" fmla="*/ 283231 w 294518"/>
                <a:gd name="connsiteY2" fmla="*/ 152181 h 326983"/>
                <a:gd name="connsiteX3" fmla="*/ 264943 w 294518"/>
                <a:gd name="connsiteY3" fmla="*/ 22641 h 326983"/>
                <a:gd name="connsiteX4" fmla="*/ 24913 w 294518"/>
                <a:gd name="connsiteY4" fmla="*/ 9687 h 326983"/>
                <a:gd name="connsiteX5" fmla="*/ 8911 w 294518"/>
                <a:gd name="connsiteY5" fmla="*/ 117891 h 326983"/>
                <a:gd name="connsiteX6" fmla="*/ 33295 w 294518"/>
                <a:gd name="connsiteY6" fmla="*/ 288579 h 326983"/>
                <a:gd name="connsiteX0" fmla="*/ 33810 w 299675"/>
                <a:gd name="connsiteY0" fmla="*/ 287064 h 325468"/>
                <a:gd name="connsiteX1" fmla="*/ 238026 w 299675"/>
                <a:gd name="connsiteY1" fmla="*/ 315258 h 325468"/>
                <a:gd name="connsiteX2" fmla="*/ 283746 w 299675"/>
                <a:gd name="connsiteY2" fmla="*/ 150666 h 325468"/>
                <a:gd name="connsiteX3" fmla="*/ 273078 w 299675"/>
                <a:gd name="connsiteY3" fmla="*/ 24936 h 325468"/>
                <a:gd name="connsiteX4" fmla="*/ 25428 w 299675"/>
                <a:gd name="connsiteY4" fmla="*/ 8172 h 325468"/>
                <a:gd name="connsiteX5" fmla="*/ 9426 w 299675"/>
                <a:gd name="connsiteY5" fmla="*/ 116376 h 325468"/>
                <a:gd name="connsiteX6" fmla="*/ 33810 w 299675"/>
                <a:gd name="connsiteY6" fmla="*/ 287064 h 325468"/>
                <a:gd name="connsiteX0" fmla="*/ 33810 w 299675"/>
                <a:gd name="connsiteY0" fmla="*/ 299201 h 337605"/>
                <a:gd name="connsiteX1" fmla="*/ 238026 w 299675"/>
                <a:gd name="connsiteY1" fmla="*/ 327395 h 337605"/>
                <a:gd name="connsiteX2" fmla="*/ 283746 w 299675"/>
                <a:gd name="connsiteY2" fmla="*/ 162803 h 337605"/>
                <a:gd name="connsiteX3" fmla="*/ 273078 w 299675"/>
                <a:gd name="connsiteY3" fmla="*/ 37073 h 337605"/>
                <a:gd name="connsiteX4" fmla="*/ 25428 w 299675"/>
                <a:gd name="connsiteY4" fmla="*/ 5069 h 337605"/>
                <a:gd name="connsiteX5" fmla="*/ 9426 w 299675"/>
                <a:gd name="connsiteY5" fmla="*/ 128513 h 337605"/>
                <a:gd name="connsiteX6" fmla="*/ 33810 w 299675"/>
                <a:gd name="connsiteY6" fmla="*/ 299201 h 337605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6626 w 307652"/>
                <a:gd name="connsiteY0" fmla="*/ 307683 h 346087"/>
                <a:gd name="connsiteX1" fmla="*/ 240842 w 307652"/>
                <a:gd name="connsiteY1" fmla="*/ 335877 h 346087"/>
                <a:gd name="connsiteX2" fmla="*/ 286562 w 307652"/>
                <a:gd name="connsiteY2" fmla="*/ 171285 h 346087"/>
                <a:gd name="connsiteX3" fmla="*/ 283514 w 307652"/>
                <a:gd name="connsiteY3" fmla="*/ 30315 h 346087"/>
                <a:gd name="connsiteX4" fmla="*/ 24434 w 307652"/>
                <a:gd name="connsiteY4" fmla="*/ 7836 h 346087"/>
                <a:gd name="connsiteX5" fmla="*/ 12242 w 307652"/>
                <a:gd name="connsiteY5" fmla="*/ 136995 h 346087"/>
                <a:gd name="connsiteX6" fmla="*/ 36626 w 307652"/>
                <a:gd name="connsiteY6" fmla="*/ 307683 h 346087"/>
                <a:gd name="connsiteX0" fmla="*/ 37303 w 315336"/>
                <a:gd name="connsiteY0" fmla="*/ 307683 h 346087"/>
                <a:gd name="connsiteX1" fmla="*/ 241519 w 315336"/>
                <a:gd name="connsiteY1" fmla="*/ 335877 h 346087"/>
                <a:gd name="connsiteX2" fmla="*/ 287239 w 315336"/>
                <a:gd name="connsiteY2" fmla="*/ 171285 h 346087"/>
                <a:gd name="connsiteX3" fmla="*/ 293716 w 315336"/>
                <a:gd name="connsiteY3" fmla="*/ 30315 h 346087"/>
                <a:gd name="connsiteX4" fmla="*/ 25111 w 315336"/>
                <a:gd name="connsiteY4" fmla="*/ 7836 h 346087"/>
                <a:gd name="connsiteX5" fmla="*/ 12919 w 315336"/>
                <a:gd name="connsiteY5" fmla="*/ 136995 h 346087"/>
                <a:gd name="connsiteX6" fmla="*/ 37303 w 315336"/>
                <a:gd name="connsiteY6" fmla="*/ 307683 h 346087"/>
                <a:gd name="connsiteX0" fmla="*/ 37303 w 316740"/>
                <a:gd name="connsiteY0" fmla="*/ 305137 h 343541"/>
                <a:gd name="connsiteX1" fmla="*/ 241519 w 316740"/>
                <a:gd name="connsiteY1" fmla="*/ 333331 h 343541"/>
                <a:gd name="connsiteX2" fmla="*/ 287239 w 316740"/>
                <a:gd name="connsiteY2" fmla="*/ 168739 h 343541"/>
                <a:gd name="connsiteX3" fmla="*/ 298667 w 316740"/>
                <a:gd name="connsiteY3" fmla="*/ 48724 h 343541"/>
                <a:gd name="connsiteX4" fmla="*/ 293716 w 316740"/>
                <a:gd name="connsiteY4" fmla="*/ 27769 h 343541"/>
                <a:gd name="connsiteX5" fmla="*/ 25111 w 316740"/>
                <a:gd name="connsiteY5" fmla="*/ 5290 h 343541"/>
                <a:gd name="connsiteX6" fmla="*/ 12919 w 316740"/>
                <a:gd name="connsiteY6" fmla="*/ 134449 h 343541"/>
                <a:gd name="connsiteX7" fmla="*/ 37303 w 316740"/>
                <a:gd name="connsiteY7" fmla="*/ 305137 h 343541"/>
                <a:gd name="connsiteX0" fmla="*/ 37303 w 316740"/>
                <a:gd name="connsiteY0" fmla="*/ 305137 h 349835"/>
                <a:gd name="connsiteX1" fmla="*/ 252949 w 316740"/>
                <a:gd name="connsiteY1" fmla="*/ 340951 h 349835"/>
                <a:gd name="connsiteX2" fmla="*/ 287239 w 316740"/>
                <a:gd name="connsiteY2" fmla="*/ 168739 h 349835"/>
                <a:gd name="connsiteX3" fmla="*/ 298667 w 316740"/>
                <a:gd name="connsiteY3" fmla="*/ 48724 h 349835"/>
                <a:gd name="connsiteX4" fmla="*/ 293716 w 316740"/>
                <a:gd name="connsiteY4" fmla="*/ 27769 h 349835"/>
                <a:gd name="connsiteX5" fmla="*/ 25111 w 316740"/>
                <a:gd name="connsiteY5" fmla="*/ 5290 h 349835"/>
                <a:gd name="connsiteX6" fmla="*/ 12919 w 316740"/>
                <a:gd name="connsiteY6" fmla="*/ 134449 h 349835"/>
                <a:gd name="connsiteX7" fmla="*/ 37303 w 316740"/>
                <a:gd name="connsiteY7" fmla="*/ 305137 h 349835"/>
                <a:gd name="connsiteX0" fmla="*/ 43018 w 316740"/>
                <a:gd name="connsiteY0" fmla="*/ 348952 h 369712"/>
                <a:gd name="connsiteX1" fmla="*/ 252949 w 316740"/>
                <a:gd name="connsiteY1" fmla="*/ 340951 h 369712"/>
                <a:gd name="connsiteX2" fmla="*/ 287239 w 316740"/>
                <a:gd name="connsiteY2" fmla="*/ 168739 h 369712"/>
                <a:gd name="connsiteX3" fmla="*/ 298667 w 316740"/>
                <a:gd name="connsiteY3" fmla="*/ 48724 h 369712"/>
                <a:gd name="connsiteX4" fmla="*/ 293716 w 316740"/>
                <a:gd name="connsiteY4" fmla="*/ 27769 h 369712"/>
                <a:gd name="connsiteX5" fmla="*/ 25111 w 316740"/>
                <a:gd name="connsiteY5" fmla="*/ 5290 h 369712"/>
                <a:gd name="connsiteX6" fmla="*/ 12919 w 316740"/>
                <a:gd name="connsiteY6" fmla="*/ 134449 h 369712"/>
                <a:gd name="connsiteX7" fmla="*/ 43018 w 316740"/>
                <a:gd name="connsiteY7" fmla="*/ 348952 h 369712"/>
                <a:gd name="connsiteX0" fmla="*/ 39208 w 316740"/>
                <a:gd name="connsiteY0" fmla="*/ 348952 h 369711"/>
                <a:gd name="connsiteX1" fmla="*/ 252949 w 316740"/>
                <a:gd name="connsiteY1" fmla="*/ 340951 h 369711"/>
                <a:gd name="connsiteX2" fmla="*/ 287239 w 316740"/>
                <a:gd name="connsiteY2" fmla="*/ 168739 h 369711"/>
                <a:gd name="connsiteX3" fmla="*/ 298667 w 316740"/>
                <a:gd name="connsiteY3" fmla="*/ 48724 h 369711"/>
                <a:gd name="connsiteX4" fmla="*/ 293716 w 316740"/>
                <a:gd name="connsiteY4" fmla="*/ 27769 h 369711"/>
                <a:gd name="connsiteX5" fmla="*/ 25111 w 316740"/>
                <a:gd name="connsiteY5" fmla="*/ 5290 h 369711"/>
                <a:gd name="connsiteX6" fmla="*/ 12919 w 316740"/>
                <a:gd name="connsiteY6" fmla="*/ 134449 h 369711"/>
                <a:gd name="connsiteX7" fmla="*/ 39208 w 316740"/>
                <a:gd name="connsiteY7" fmla="*/ 348952 h 369711"/>
                <a:gd name="connsiteX0" fmla="*/ 35099 w 312631"/>
                <a:gd name="connsiteY0" fmla="*/ 343753 h 364512"/>
                <a:gd name="connsiteX1" fmla="*/ 248840 w 312631"/>
                <a:gd name="connsiteY1" fmla="*/ 335752 h 364512"/>
                <a:gd name="connsiteX2" fmla="*/ 283130 w 312631"/>
                <a:gd name="connsiteY2" fmla="*/ 163540 h 364512"/>
                <a:gd name="connsiteX3" fmla="*/ 294558 w 312631"/>
                <a:gd name="connsiteY3" fmla="*/ 43525 h 364512"/>
                <a:gd name="connsiteX4" fmla="*/ 289607 w 312631"/>
                <a:gd name="connsiteY4" fmla="*/ 22570 h 364512"/>
                <a:gd name="connsiteX5" fmla="*/ 21002 w 312631"/>
                <a:gd name="connsiteY5" fmla="*/ 91 h 364512"/>
                <a:gd name="connsiteX6" fmla="*/ 16428 w 312631"/>
                <a:gd name="connsiteY6" fmla="*/ 20665 h 364512"/>
                <a:gd name="connsiteX7" fmla="*/ 8810 w 312631"/>
                <a:gd name="connsiteY7" fmla="*/ 129250 h 364512"/>
                <a:gd name="connsiteX8" fmla="*/ 35099 w 312631"/>
                <a:gd name="connsiteY8" fmla="*/ 343753 h 364512"/>
                <a:gd name="connsiteX0" fmla="*/ 35099 w 312631"/>
                <a:gd name="connsiteY0" fmla="*/ 343753 h 364025"/>
                <a:gd name="connsiteX1" fmla="*/ 248840 w 312631"/>
                <a:gd name="connsiteY1" fmla="*/ 335752 h 364025"/>
                <a:gd name="connsiteX2" fmla="*/ 285033 w 312631"/>
                <a:gd name="connsiteY2" fmla="*/ 173064 h 364025"/>
                <a:gd name="connsiteX3" fmla="*/ 283130 w 312631"/>
                <a:gd name="connsiteY3" fmla="*/ 163540 h 364025"/>
                <a:gd name="connsiteX4" fmla="*/ 294558 w 312631"/>
                <a:gd name="connsiteY4" fmla="*/ 43525 h 364025"/>
                <a:gd name="connsiteX5" fmla="*/ 289607 w 312631"/>
                <a:gd name="connsiteY5" fmla="*/ 22570 h 364025"/>
                <a:gd name="connsiteX6" fmla="*/ 21002 w 312631"/>
                <a:gd name="connsiteY6" fmla="*/ 91 h 364025"/>
                <a:gd name="connsiteX7" fmla="*/ 16428 w 312631"/>
                <a:gd name="connsiteY7" fmla="*/ 20665 h 364025"/>
                <a:gd name="connsiteX8" fmla="*/ 8810 w 312631"/>
                <a:gd name="connsiteY8" fmla="*/ 129250 h 364025"/>
                <a:gd name="connsiteX9" fmla="*/ 35099 w 312631"/>
                <a:gd name="connsiteY9" fmla="*/ 343753 h 36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2631" h="364025">
                  <a:moveTo>
                    <a:pt x="35099" y="343753"/>
                  </a:moveTo>
                  <a:cubicBezTo>
                    <a:pt x="75104" y="378170"/>
                    <a:pt x="207184" y="364200"/>
                    <a:pt x="248840" y="335752"/>
                  </a:cubicBezTo>
                  <a:cubicBezTo>
                    <a:pt x="290496" y="307304"/>
                    <a:pt x="279318" y="201766"/>
                    <a:pt x="285033" y="173064"/>
                  </a:cubicBezTo>
                  <a:cubicBezTo>
                    <a:pt x="290748" y="144362"/>
                    <a:pt x="280273" y="185765"/>
                    <a:pt x="283130" y="163540"/>
                  </a:cubicBezTo>
                  <a:cubicBezTo>
                    <a:pt x="285987" y="141315"/>
                    <a:pt x="293479" y="67020"/>
                    <a:pt x="294558" y="43525"/>
                  </a:cubicBezTo>
                  <a:cubicBezTo>
                    <a:pt x="295637" y="20030"/>
                    <a:pt x="337740" y="30762"/>
                    <a:pt x="289607" y="22570"/>
                  </a:cubicBezTo>
                  <a:cubicBezTo>
                    <a:pt x="241474" y="14379"/>
                    <a:pt x="66532" y="408"/>
                    <a:pt x="21002" y="91"/>
                  </a:cubicBezTo>
                  <a:cubicBezTo>
                    <a:pt x="-24528" y="-226"/>
                    <a:pt x="18460" y="-861"/>
                    <a:pt x="16428" y="20665"/>
                  </a:cubicBezTo>
                  <a:cubicBezTo>
                    <a:pt x="14396" y="42192"/>
                    <a:pt x="3476" y="75085"/>
                    <a:pt x="8810" y="129250"/>
                  </a:cubicBezTo>
                  <a:cubicBezTo>
                    <a:pt x="10842" y="177002"/>
                    <a:pt x="-4906" y="309336"/>
                    <a:pt x="35099" y="343753"/>
                  </a:cubicBezTo>
                  <a:close/>
                </a:path>
              </a:pathLst>
            </a:custGeom>
            <a:solidFill>
              <a:srgbClr val="CE79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15" name="รูปแบบอิสระ: รูปร่าง 214">
              <a:extLst>
                <a:ext uri="{FF2B5EF4-FFF2-40B4-BE49-F238E27FC236}">
                  <a16:creationId xmlns:a16="http://schemas.microsoft.com/office/drawing/2014/main" id="{EAB5175A-6DC2-404B-927C-C0613BFACF56}"/>
                </a:ext>
              </a:extLst>
            </p:cNvPr>
            <p:cNvSpPr/>
            <p:nvPr/>
          </p:nvSpPr>
          <p:spPr>
            <a:xfrm flipH="1">
              <a:off x="5208577" y="4682821"/>
              <a:ext cx="312631" cy="364025"/>
            </a:xfrm>
            <a:custGeom>
              <a:avLst/>
              <a:gdLst>
                <a:gd name="connsiteX0" fmla="*/ 42057 w 353950"/>
                <a:gd name="connsiteY0" fmla="*/ 299419 h 346822"/>
                <a:gd name="connsiteX1" fmla="*/ 291993 w 353950"/>
                <a:gd name="connsiteY1" fmla="*/ 323803 h 346822"/>
                <a:gd name="connsiteX2" fmla="*/ 334665 w 353950"/>
                <a:gd name="connsiteY2" fmla="*/ 67771 h 346822"/>
                <a:gd name="connsiteX3" fmla="*/ 29865 w 353950"/>
                <a:gd name="connsiteY3" fmla="*/ 12907 h 346822"/>
                <a:gd name="connsiteX4" fmla="*/ 42057 w 353950"/>
                <a:gd name="connsiteY4" fmla="*/ 299419 h 346822"/>
                <a:gd name="connsiteX0" fmla="*/ 40024 w 334621"/>
                <a:gd name="connsiteY0" fmla="*/ 307337 h 356111"/>
                <a:gd name="connsiteX1" fmla="*/ 289960 w 334621"/>
                <a:gd name="connsiteY1" fmla="*/ 331721 h 356111"/>
                <a:gd name="connsiteX2" fmla="*/ 309772 w 334621"/>
                <a:gd name="connsiteY2" fmla="*/ 56639 h 356111"/>
                <a:gd name="connsiteX3" fmla="*/ 27832 w 334621"/>
                <a:gd name="connsiteY3" fmla="*/ 20825 h 356111"/>
                <a:gd name="connsiteX4" fmla="*/ 40024 w 334621"/>
                <a:gd name="connsiteY4" fmla="*/ 307337 h 356111"/>
                <a:gd name="connsiteX0" fmla="*/ 40024 w 334621"/>
                <a:gd name="connsiteY0" fmla="*/ 307337 h 356111"/>
                <a:gd name="connsiteX1" fmla="*/ 289960 w 334621"/>
                <a:gd name="connsiteY1" fmla="*/ 331721 h 356111"/>
                <a:gd name="connsiteX2" fmla="*/ 309772 w 334621"/>
                <a:gd name="connsiteY2" fmla="*/ 56639 h 356111"/>
                <a:gd name="connsiteX3" fmla="*/ 27832 w 334621"/>
                <a:gd name="connsiteY3" fmla="*/ 20825 h 356111"/>
                <a:gd name="connsiteX4" fmla="*/ 40024 w 334621"/>
                <a:gd name="connsiteY4" fmla="*/ 307337 h 356111"/>
                <a:gd name="connsiteX0" fmla="*/ 32520 w 327117"/>
                <a:gd name="connsiteY0" fmla="*/ 294722 h 338579"/>
                <a:gd name="connsiteX1" fmla="*/ 282456 w 327117"/>
                <a:gd name="connsiteY1" fmla="*/ 319106 h 338579"/>
                <a:gd name="connsiteX2" fmla="*/ 302268 w 327117"/>
                <a:gd name="connsiteY2" fmla="*/ 44024 h 338579"/>
                <a:gd name="connsiteX3" fmla="*/ 20328 w 327117"/>
                <a:gd name="connsiteY3" fmla="*/ 8210 h 338579"/>
                <a:gd name="connsiteX4" fmla="*/ 23376 w 327117"/>
                <a:gd name="connsiteY4" fmla="*/ 124034 h 338579"/>
                <a:gd name="connsiteX5" fmla="*/ 32520 w 327117"/>
                <a:gd name="connsiteY5" fmla="*/ 294722 h 338579"/>
                <a:gd name="connsiteX0" fmla="*/ 32520 w 321834"/>
                <a:gd name="connsiteY0" fmla="*/ 290371 h 326043"/>
                <a:gd name="connsiteX1" fmla="*/ 282456 w 321834"/>
                <a:gd name="connsiteY1" fmla="*/ 314755 h 326043"/>
                <a:gd name="connsiteX2" fmla="*/ 286266 w 321834"/>
                <a:gd name="connsiteY2" fmla="*/ 150163 h 326043"/>
                <a:gd name="connsiteX3" fmla="*/ 302268 w 321834"/>
                <a:gd name="connsiteY3" fmla="*/ 39673 h 326043"/>
                <a:gd name="connsiteX4" fmla="*/ 20328 w 321834"/>
                <a:gd name="connsiteY4" fmla="*/ 3859 h 326043"/>
                <a:gd name="connsiteX5" fmla="*/ 23376 w 321834"/>
                <a:gd name="connsiteY5" fmla="*/ 119683 h 326043"/>
                <a:gd name="connsiteX6" fmla="*/ 32520 w 321834"/>
                <a:gd name="connsiteY6" fmla="*/ 290371 h 326043"/>
                <a:gd name="connsiteX0" fmla="*/ 31391 w 308965"/>
                <a:gd name="connsiteY0" fmla="*/ 293946 h 329618"/>
                <a:gd name="connsiteX1" fmla="*/ 281327 w 308965"/>
                <a:gd name="connsiteY1" fmla="*/ 318330 h 329618"/>
                <a:gd name="connsiteX2" fmla="*/ 285137 w 308965"/>
                <a:gd name="connsiteY2" fmla="*/ 153738 h 329618"/>
                <a:gd name="connsiteX3" fmla="*/ 285899 w 308965"/>
                <a:gd name="connsiteY3" fmla="*/ 28008 h 329618"/>
                <a:gd name="connsiteX4" fmla="*/ 19199 w 308965"/>
                <a:gd name="connsiteY4" fmla="*/ 7434 h 329618"/>
                <a:gd name="connsiteX5" fmla="*/ 22247 w 308965"/>
                <a:gd name="connsiteY5" fmla="*/ 123258 h 329618"/>
                <a:gd name="connsiteX6" fmla="*/ 31391 w 308965"/>
                <a:gd name="connsiteY6" fmla="*/ 293946 h 329618"/>
                <a:gd name="connsiteX0" fmla="*/ 29416 w 298408"/>
                <a:gd name="connsiteY0" fmla="*/ 293946 h 329618"/>
                <a:gd name="connsiteX1" fmla="*/ 279352 w 298408"/>
                <a:gd name="connsiteY1" fmla="*/ 318330 h 329618"/>
                <a:gd name="connsiteX2" fmla="*/ 283162 w 298408"/>
                <a:gd name="connsiteY2" fmla="*/ 153738 h 329618"/>
                <a:gd name="connsiteX3" fmla="*/ 257254 w 298408"/>
                <a:gd name="connsiteY3" fmla="*/ 28008 h 329618"/>
                <a:gd name="connsiteX4" fmla="*/ 17224 w 298408"/>
                <a:gd name="connsiteY4" fmla="*/ 7434 h 329618"/>
                <a:gd name="connsiteX5" fmla="*/ 20272 w 298408"/>
                <a:gd name="connsiteY5" fmla="*/ 123258 h 329618"/>
                <a:gd name="connsiteX6" fmla="*/ 29416 w 298408"/>
                <a:gd name="connsiteY6" fmla="*/ 293946 h 329618"/>
                <a:gd name="connsiteX0" fmla="*/ 30826 w 303024"/>
                <a:gd name="connsiteY0" fmla="*/ 293946 h 329618"/>
                <a:gd name="connsiteX1" fmla="*/ 280762 w 303024"/>
                <a:gd name="connsiteY1" fmla="*/ 318330 h 329618"/>
                <a:gd name="connsiteX2" fmla="*/ 284572 w 303024"/>
                <a:gd name="connsiteY2" fmla="*/ 153738 h 329618"/>
                <a:gd name="connsiteX3" fmla="*/ 277714 w 303024"/>
                <a:gd name="connsiteY3" fmla="*/ 28008 h 329618"/>
                <a:gd name="connsiteX4" fmla="*/ 18634 w 303024"/>
                <a:gd name="connsiteY4" fmla="*/ 7434 h 329618"/>
                <a:gd name="connsiteX5" fmla="*/ 21682 w 303024"/>
                <a:gd name="connsiteY5" fmla="*/ 123258 h 329618"/>
                <a:gd name="connsiteX6" fmla="*/ 30826 w 303024"/>
                <a:gd name="connsiteY6" fmla="*/ 293946 h 329618"/>
                <a:gd name="connsiteX0" fmla="*/ 30826 w 307289"/>
                <a:gd name="connsiteY0" fmla="*/ 293946 h 329336"/>
                <a:gd name="connsiteX1" fmla="*/ 280762 w 307289"/>
                <a:gd name="connsiteY1" fmla="*/ 318330 h 329336"/>
                <a:gd name="connsiteX2" fmla="*/ 296002 w 307289"/>
                <a:gd name="connsiteY2" fmla="*/ 157548 h 329336"/>
                <a:gd name="connsiteX3" fmla="*/ 277714 w 307289"/>
                <a:gd name="connsiteY3" fmla="*/ 28008 h 329336"/>
                <a:gd name="connsiteX4" fmla="*/ 18634 w 307289"/>
                <a:gd name="connsiteY4" fmla="*/ 7434 h 329336"/>
                <a:gd name="connsiteX5" fmla="*/ 21682 w 307289"/>
                <a:gd name="connsiteY5" fmla="*/ 123258 h 329336"/>
                <a:gd name="connsiteX6" fmla="*/ 30826 w 307289"/>
                <a:gd name="connsiteY6" fmla="*/ 293946 h 329336"/>
                <a:gd name="connsiteX0" fmla="*/ 30826 w 307289"/>
                <a:gd name="connsiteY0" fmla="*/ 293946 h 332350"/>
                <a:gd name="connsiteX1" fmla="*/ 250282 w 307289"/>
                <a:gd name="connsiteY1" fmla="*/ 322140 h 332350"/>
                <a:gd name="connsiteX2" fmla="*/ 296002 w 307289"/>
                <a:gd name="connsiteY2" fmla="*/ 157548 h 332350"/>
                <a:gd name="connsiteX3" fmla="*/ 277714 w 307289"/>
                <a:gd name="connsiteY3" fmla="*/ 28008 h 332350"/>
                <a:gd name="connsiteX4" fmla="*/ 18634 w 307289"/>
                <a:gd name="connsiteY4" fmla="*/ 7434 h 332350"/>
                <a:gd name="connsiteX5" fmla="*/ 21682 w 307289"/>
                <a:gd name="connsiteY5" fmla="*/ 123258 h 332350"/>
                <a:gd name="connsiteX6" fmla="*/ 30826 w 307289"/>
                <a:gd name="connsiteY6" fmla="*/ 293946 h 332350"/>
                <a:gd name="connsiteX0" fmla="*/ 46066 w 307289"/>
                <a:gd name="connsiteY0" fmla="*/ 293946 h 332350"/>
                <a:gd name="connsiteX1" fmla="*/ 250282 w 307289"/>
                <a:gd name="connsiteY1" fmla="*/ 322140 h 332350"/>
                <a:gd name="connsiteX2" fmla="*/ 296002 w 307289"/>
                <a:gd name="connsiteY2" fmla="*/ 157548 h 332350"/>
                <a:gd name="connsiteX3" fmla="*/ 277714 w 307289"/>
                <a:gd name="connsiteY3" fmla="*/ 28008 h 332350"/>
                <a:gd name="connsiteX4" fmla="*/ 18634 w 307289"/>
                <a:gd name="connsiteY4" fmla="*/ 7434 h 332350"/>
                <a:gd name="connsiteX5" fmla="*/ 21682 w 307289"/>
                <a:gd name="connsiteY5" fmla="*/ 123258 h 332350"/>
                <a:gd name="connsiteX6" fmla="*/ 46066 w 307289"/>
                <a:gd name="connsiteY6" fmla="*/ 293946 h 332350"/>
                <a:gd name="connsiteX0" fmla="*/ 33295 w 294518"/>
                <a:gd name="connsiteY0" fmla="*/ 288579 h 326983"/>
                <a:gd name="connsiteX1" fmla="*/ 237511 w 294518"/>
                <a:gd name="connsiteY1" fmla="*/ 316773 h 326983"/>
                <a:gd name="connsiteX2" fmla="*/ 283231 w 294518"/>
                <a:gd name="connsiteY2" fmla="*/ 152181 h 326983"/>
                <a:gd name="connsiteX3" fmla="*/ 264943 w 294518"/>
                <a:gd name="connsiteY3" fmla="*/ 22641 h 326983"/>
                <a:gd name="connsiteX4" fmla="*/ 24913 w 294518"/>
                <a:gd name="connsiteY4" fmla="*/ 9687 h 326983"/>
                <a:gd name="connsiteX5" fmla="*/ 8911 w 294518"/>
                <a:gd name="connsiteY5" fmla="*/ 117891 h 326983"/>
                <a:gd name="connsiteX6" fmla="*/ 33295 w 294518"/>
                <a:gd name="connsiteY6" fmla="*/ 288579 h 326983"/>
                <a:gd name="connsiteX0" fmla="*/ 33810 w 299675"/>
                <a:gd name="connsiteY0" fmla="*/ 287064 h 325468"/>
                <a:gd name="connsiteX1" fmla="*/ 238026 w 299675"/>
                <a:gd name="connsiteY1" fmla="*/ 315258 h 325468"/>
                <a:gd name="connsiteX2" fmla="*/ 283746 w 299675"/>
                <a:gd name="connsiteY2" fmla="*/ 150666 h 325468"/>
                <a:gd name="connsiteX3" fmla="*/ 273078 w 299675"/>
                <a:gd name="connsiteY3" fmla="*/ 24936 h 325468"/>
                <a:gd name="connsiteX4" fmla="*/ 25428 w 299675"/>
                <a:gd name="connsiteY4" fmla="*/ 8172 h 325468"/>
                <a:gd name="connsiteX5" fmla="*/ 9426 w 299675"/>
                <a:gd name="connsiteY5" fmla="*/ 116376 h 325468"/>
                <a:gd name="connsiteX6" fmla="*/ 33810 w 299675"/>
                <a:gd name="connsiteY6" fmla="*/ 287064 h 325468"/>
                <a:gd name="connsiteX0" fmla="*/ 33810 w 299675"/>
                <a:gd name="connsiteY0" fmla="*/ 299201 h 337605"/>
                <a:gd name="connsiteX1" fmla="*/ 238026 w 299675"/>
                <a:gd name="connsiteY1" fmla="*/ 327395 h 337605"/>
                <a:gd name="connsiteX2" fmla="*/ 283746 w 299675"/>
                <a:gd name="connsiteY2" fmla="*/ 162803 h 337605"/>
                <a:gd name="connsiteX3" fmla="*/ 273078 w 299675"/>
                <a:gd name="connsiteY3" fmla="*/ 37073 h 337605"/>
                <a:gd name="connsiteX4" fmla="*/ 25428 w 299675"/>
                <a:gd name="connsiteY4" fmla="*/ 5069 h 337605"/>
                <a:gd name="connsiteX5" fmla="*/ 9426 w 299675"/>
                <a:gd name="connsiteY5" fmla="*/ 128513 h 337605"/>
                <a:gd name="connsiteX6" fmla="*/ 33810 w 299675"/>
                <a:gd name="connsiteY6" fmla="*/ 299201 h 337605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6626 w 307652"/>
                <a:gd name="connsiteY0" fmla="*/ 307683 h 346087"/>
                <a:gd name="connsiteX1" fmla="*/ 240842 w 307652"/>
                <a:gd name="connsiteY1" fmla="*/ 335877 h 346087"/>
                <a:gd name="connsiteX2" fmla="*/ 286562 w 307652"/>
                <a:gd name="connsiteY2" fmla="*/ 171285 h 346087"/>
                <a:gd name="connsiteX3" fmla="*/ 283514 w 307652"/>
                <a:gd name="connsiteY3" fmla="*/ 30315 h 346087"/>
                <a:gd name="connsiteX4" fmla="*/ 24434 w 307652"/>
                <a:gd name="connsiteY4" fmla="*/ 7836 h 346087"/>
                <a:gd name="connsiteX5" fmla="*/ 12242 w 307652"/>
                <a:gd name="connsiteY5" fmla="*/ 136995 h 346087"/>
                <a:gd name="connsiteX6" fmla="*/ 36626 w 307652"/>
                <a:gd name="connsiteY6" fmla="*/ 307683 h 346087"/>
                <a:gd name="connsiteX0" fmla="*/ 37303 w 315336"/>
                <a:gd name="connsiteY0" fmla="*/ 307683 h 346087"/>
                <a:gd name="connsiteX1" fmla="*/ 241519 w 315336"/>
                <a:gd name="connsiteY1" fmla="*/ 335877 h 346087"/>
                <a:gd name="connsiteX2" fmla="*/ 287239 w 315336"/>
                <a:gd name="connsiteY2" fmla="*/ 171285 h 346087"/>
                <a:gd name="connsiteX3" fmla="*/ 293716 w 315336"/>
                <a:gd name="connsiteY3" fmla="*/ 30315 h 346087"/>
                <a:gd name="connsiteX4" fmla="*/ 25111 w 315336"/>
                <a:gd name="connsiteY4" fmla="*/ 7836 h 346087"/>
                <a:gd name="connsiteX5" fmla="*/ 12919 w 315336"/>
                <a:gd name="connsiteY5" fmla="*/ 136995 h 346087"/>
                <a:gd name="connsiteX6" fmla="*/ 37303 w 315336"/>
                <a:gd name="connsiteY6" fmla="*/ 307683 h 346087"/>
                <a:gd name="connsiteX0" fmla="*/ 37303 w 316740"/>
                <a:gd name="connsiteY0" fmla="*/ 305137 h 343541"/>
                <a:gd name="connsiteX1" fmla="*/ 241519 w 316740"/>
                <a:gd name="connsiteY1" fmla="*/ 333331 h 343541"/>
                <a:gd name="connsiteX2" fmla="*/ 287239 w 316740"/>
                <a:gd name="connsiteY2" fmla="*/ 168739 h 343541"/>
                <a:gd name="connsiteX3" fmla="*/ 298667 w 316740"/>
                <a:gd name="connsiteY3" fmla="*/ 48724 h 343541"/>
                <a:gd name="connsiteX4" fmla="*/ 293716 w 316740"/>
                <a:gd name="connsiteY4" fmla="*/ 27769 h 343541"/>
                <a:gd name="connsiteX5" fmla="*/ 25111 w 316740"/>
                <a:gd name="connsiteY5" fmla="*/ 5290 h 343541"/>
                <a:gd name="connsiteX6" fmla="*/ 12919 w 316740"/>
                <a:gd name="connsiteY6" fmla="*/ 134449 h 343541"/>
                <a:gd name="connsiteX7" fmla="*/ 37303 w 316740"/>
                <a:gd name="connsiteY7" fmla="*/ 305137 h 343541"/>
                <a:gd name="connsiteX0" fmla="*/ 37303 w 316740"/>
                <a:gd name="connsiteY0" fmla="*/ 305137 h 349835"/>
                <a:gd name="connsiteX1" fmla="*/ 252949 w 316740"/>
                <a:gd name="connsiteY1" fmla="*/ 340951 h 349835"/>
                <a:gd name="connsiteX2" fmla="*/ 287239 w 316740"/>
                <a:gd name="connsiteY2" fmla="*/ 168739 h 349835"/>
                <a:gd name="connsiteX3" fmla="*/ 298667 w 316740"/>
                <a:gd name="connsiteY3" fmla="*/ 48724 h 349835"/>
                <a:gd name="connsiteX4" fmla="*/ 293716 w 316740"/>
                <a:gd name="connsiteY4" fmla="*/ 27769 h 349835"/>
                <a:gd name="connsiteX5" fmla="*/ 25111 w 316740"/>
                <a:gd name="connsiteY5" fmla="*/ 5290 h 349835"/>
                <a:gd name="connsiteX6" fmla="*/ 12919 w 316740"/>
                <a:gd name="connsiteY6" fmla="*/ 134449 h 349835"/>
                <a:gd name="connsiteX7" fmla="*/ 37303 w 316740"/>
                <a:gd name="connsiteY7" fmla="*/ 305137 h 349835"/>
                <a:gd name="connsiteX0" fmla="*/ 43018 w 316740"/>
                <a:gd name="connsiteY0" fmla="*/ 348952 h 369712"/>
                <a:gd name="connsiteX1" fmla="*/ 252949 w 316740"/>
                <a:gd name="connsiteY1" fmla="*/ 340951 h 369712"/>
                <a:gd name="connsiteX2" fmla="*/ 287239 w 316740"/>
                <a:gd name="connsiteY2" fmla="*/ 168739 h 369712"/>
                <a:gd name="connsiteX3" fmla="*/ 298667 w 316740"/>
                <a:gd name="connsiteY3" fmla="*/ 48724 h 369712"/>
                <a:gd name="connsiteX4" fmla="*/ 293716 w 316740"/>
                <a:gd name="connsiteY4" fmla="*/ 27769 h 369712"/>
                <a:gd name="connsiteX5" fmla="*/ 25111 w 316740"/>
                <a:gd name="connsiteY5" fmla="*/ 5290 h 369712"/>
                <a:gd name="connsiteX6" fmla="*/ 12919 w 316740"/>
                <a:gd name="connsiteY6" fmla="*/ 134449 h 369712"/>
                <a:gd name="connsiteX7" fmla="*/ 43018 w 316740"/>
                <a:gd name="connsiteY7" fmla="*/ 348952 h 369712"/>
                <a:gd name="connsiteX0" fmla="*/ 39208 w 316740"/>
                <a:gd name="connsiteY0" fmla="*/ 348952 h 369711"/>
                <a:gd name="connsiteX1" fmla="*/ 252949 w 316740"/>
                <a:gd name="connsiteY1" fmla="*/ 340951 h 369711"/>
                <a:gd name="connsiteX2" fmla="*/ 287239 w 316740"/>
                <a:gd name="connsiteY2" fmla="*/ 168739 h 369711"/>
                <a:gd name="connsiteX3" fmla="*/ 298667 w 316740"/>
                <a:gd name="connsiteY3" fmla="*/ 48724 h 369711"/>
                <a:gd name="connsiteX4" fmla="*/ 293716 w 316740"/>
                <a:gd name="connsiteY4" fmla="*/ 27769 h 369711"/>
                <a:gd name="connsiteX5" fmla="*/ 25111 w 316740"/>
                <a:gd name="connsiteY5" fmla="*/ 5290 h 369711"/>
                <a:gd name="connsiteX6" fmla="*/ 12919 w 316740"/>
                <a:gd name="connsiteY6" fmla="*/ 134449 h 369711"/>
                <a:gd name="connsiteX7" fmla="*/ 39208 w 316740"/>
                <a:gd name="connsiteY7" fmla="*/ 348952 h 369711"/>
                <a:gd name="connsiteX0" fmla="*/ 35099 w 312631"/>
                <a:gd name="connsiteY0" fmla="*/ 343753 h 364512"/>
                <a:gd name="connsiteX1" fmla="*/ 248840 w 312631"/>
                <a:gd name="connsiteY1" fmla="*/ 335752 h 364512"/>
                <a:gd name="connsiteX2" fmla="*/ 283130 w 312631"/>
                <a:gd name="connsiteY2" fmla="*/ 163540 h 364512"/>
                <a:gd name="connsiteX3" fmla="*/ 294558 w 312631"/>
                <a:gd name="connsiteY3" fmla="*/ 43525 h 364512"/>
                <a:gd name="connsiteX4" fmla="*/ 289607 w 312631"/>
                <a:gd name="connsiteY4" fmla="*/ 22570 h 364512"/>
                <a:gd name="connsiteX5" fmla="*/ 21002 w 312631"/>
                <a:gd name="connsiteY5" fmla="*/ 91 h 364512"/>
                <a:gd name="connsiteX6" fmla="*/ 16428 w 312631"/>
                <a:gd name="connsiteY6" fmla="*/ 20665 h 364512"/>
                <a:gd name="connsiteX7" fmla="*/ 8810 w 312631"/>
                <a:gd name="connsiteY7" fmla="*/ 129250 h 364512"/>
                <a:gd name="connsiteX8" fmla="*/ 35099 w 312631"/>
                <a:gd name="connsiteY8" fmla="*/ 343753 h 364512"/>
                <a:gd name="connsiteX0" fmla="*/ 35099 w 312631"/>
                <a:gd name="connsiteY0" fmla="*/ 343753 h 364025"/>
                <a:gd name="connsiteX1" fmla="*/ 248840 w 312631"/>
                <a:gd name="connsiteY1" fmla="*/ 335752 h 364025"/>
                <a:gd name="connsiteX2" fmla="*/ 285033 w 312631"/>
                <a:gd name="connsiteY2" fmla="*/ 173064 h 364025"/>
                <a:gd name="connsiteX3" fmla="*/ 283130 w 312631"/>
                <a:gd name="connsiteY3" fmla="*/ 163540 h 364025"/>
                <a:gd name="connsiteX4" fmla="*/ 294558 w 312631"/>
                <a:gd name="connsiteY4" fmla="*/ 43525 h 364025"/>
                <a:gd name="connsiteX5" fmla="*/ 289607 w 312631"/>
                <a:gd name="connsiteY5" fmla="*/ 22570 h 364025"/>
                <a:gd name="connsiteX6" fmla="*/ 21002 w 312631"/>
                <a:gd name="connsiteY6" fmla="*/ 91 h 364025"/>
                <a:gd name="connsiteX7" fmla="*/ 16428 w 312631"/>
                <a:gd name="connsiteY7" fmla="*/ 20665 h 364025"/>
                <a:gd name="connsiteX8" fmla="*/ 8810 w 312631"/>
                <a:gd name="connsiteY8" fmla="*/ 129250 h 364025"/>
                <a:gd name="connsiteX9" fmla="*/ 35099 w 312631"/>
                <a:gd name="connsiteY9" fmla="*/ 343753 h 36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2631" h="364025">
                  <a:moveTo>
                    <a:pt x="35099" y="343753"/>
                  </a:moveTo>
                  <a:cubicBezTo>
                    <a:pt x="75104" y="378170"/>
                    <a:pt x="207184" y="364200"/>
                    <a:pt x="248840" y="335752"/>
                  </a:cubicBezTo>
                  <a:cubicBezTo>
                    <a:pt x="290496" y="307304"/>
                    <a:pt x="279318" y="201766"/>
                    <a:pt x="285033" y="173064"/>
                  </a:cubicBezTo>
                  <a:cubicBezTo>
                    <a:pt x="290748" y="144362"/>
                    <a:pt x="280273" y="185765"/>
                    <a:pt x="283130" y="163540"/>
                  </a:cubicBezTo>
                  <a:cubicBezTo>
                    <a:pt x="285987" y="141315"/>
                    <a:pt x="293479" y="67020"/>
                    <a:pt x="294558" y="43525"/>
                  </a:cubicBezTo>
                  <a:cubicBezTo>
                    <a:pt x="295637" y="20030"/>
                    <a:pt x="337740" y="30762"/>
                    <a:pt x="289607" y="22570"/>
                  </a:cubicBezTo>
                  <a:cubicBezTo>
                    <a:pt x="241474" y="14379"/>
                    <a:pt x="66532" y="408"/>
                    <a:pt x="21002" y="91"/>
                  </a:cubicBezTo>
                  <a:cubicBezTo>
                    <a:pt x="-24528" y="-226"/>
                    <a:pt x="18460" y="-861"/>
                    <a:pt x="16428" y="20665"/>
                  </a:cubicBezTo>
                  <a:cubicBezTo>
                    <a:pt x="14396" y="42192"/>
                    <a:pt x="3476" y="75085"/>
                    <a:pt x="8810" y="129250"/>
                  </a:cubicBezTo>
                  <a:cubicBezTo>
                    <a:pt x="10842" y="177002"/>
                    <a:pt x="-4906" y="309336"/>
                    <a:pt x="35099" y="343753"/>
                  </a:cubicBezTo>
                  <a:close/>
                </a:path>
              </a:pathLst>
            </a:custGeom>
            <a:solidFill>
              <a:srgbClr val="CE79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701" name="รูปแบบอิสระ: รูปร่าง 700">
            <a:extLst>
              <a:ext uri="{FF2B5EF4-FFF2-40B4-BE49-F238E27FC236}">
                <a16:creationId xmlns:a16="http://schemas.microsoft.com/office/drawing/2014/main" id="{FB12ECCD-3937-445F-A322-D43572FA74BF}"/>
              </a:ext>
            </a:extLst>
          </p:cNvPr>
          <p:cNvSpPr/>
          <p:nvPr userDrawn="1"/>
        </p:nvSpPr>
        <p:spPr>
          <a:xfrm>
            <a:off x="2956130" y="1183036"/>
            <a:ext cx="12319629" cy="4079886"/>
          </a:xfrm>
          <a:custGeom>
            <a:avLst/>
            <a:gdLst>
              <a:gd name="connsiteX0" fmla="*/ 383972 w 12582719"/>
              <a:gd name="connsiteY0" fmla="*/ 865738 h 5187518"/>
              <a:gd name="connsiteX1" fmla="*/ 729412 w 12582719"/>
              <a:gd name="connsiteY1" fmla="*/ 398378 h 5187518"/>
              <a:gd name="connsiteX2" fmla="*/ 1125652 w 12582719"/>
              <a:gd name="connsiteY2" fmla="*/ 520298 h 5187518"/>
              <a:gd name="connsiteX3" fmla="*/ 1430452 w 12582719"/>
              <a:gd name="connsiteY3" fmla="*/ 388218 h 5187518"/>
              <a:gd name="connsiteX4" fmla="*/ 1968932 w 12582719"/>
              <a:gd name="connsiteY4" fmla="*/ 489818 h 5187518"/>
              <a:gd name="connsiteX5" fmla="*/ 2233092 w 12582719"/>
              <a:gd name="connsiteY5" fmla="*/ 347578 h 5187518"/>
              <a:gd name="connsiteX6" fmla="*/ 2771572 w 12582719"/>
              <a:gd name="connsiteY6" fmla="*/ 499978 h 5187518"/>
              <a:gd name="connsiteX7" fmla="*/ 3208452 w 12582719"/>
              <a:gd name="connsiteY7" fmla="*/ 337418 h 5187518"/>
              <a:gd name="connsiteX8" fmla="*/ 3635172 w 12582719"/>
              <a:gd name="connsiteY8" fmla="*/ 581258 h 5187518"/>
              <a:gd name="connsiteX9" fmla="*/ 4193972 w 12582719"/>
              <a:gd name="connsiteY9" fmla="*/ 327258 h 5187518"/>
              <a:gd name="connsiteX10" fmla="*/ 4376852 w 12582719"/>
              <a:gd name="connsiteY10" fmla="*/ 469498 h 5187518"/>
              <a:gd name="connsiteX11" fmla="*/ 5088052 w 12582719"/>
              <a:gd name="connsiteY11" fmla="*/ 317098 h 5187518"/>
              <a:gd name="connsiteX12" fmla="*/ 5250612 w 12582719"/>
              <a:gd name="connsiteY12" fmla="*/ 510138 h 5187518"/>
              <a:gd name="connsiteX13" fmla="*/ 5921172 w 12582719"/>
              <a:gd name="connsiteY13" fmla="*/ 367898 h 5187518"/>
              <a:gd name="connsiteX14" fmla="*/ 6307252 w 12582719"/>
              <a:gd name="connsiteY14" fmla="*/ 571098 h 5187518"/>
              <a:gd name="connsiteX15" fmla="*/ 6754292 w 12582719"/>
              <a:gd name="connsiteY15" fmla="*/ 306938 h 5187518"/>
              <a:gd name="connsiteX16" fmla="*/ 7282612 w 12582719"/>
              <a:gd name="connsiteY16" fmla="*/ 378058 h 5187518"/>
              <a:gd name="connsiteX17" fmla="*/ 7577252 w 12582719"/>
              <a:gd name="connsiteY17" fmla="*/ 185018 h 5187518"/>
              <a:gd name="connsiteX18" fmla="*/ 8024292 w 12582719"/>
              <a:gd name="connsiteY18" fmla="*/ 357738 h 5187518"/>
              <a:gd name="connsiteX19" fmla="*/ 8420532 w 12582719"/>
              <a:gd name="connsiteY19" fmla="*/ 174858 h 5187518"/>
              <a:gd name="connsiteX20" fmla="*/ 8847252 w 12582719"/>
              <a:gd name="connsiteY20" fmla="*/ 327258 h 5187518"/>
              <a:gd name="connsiteX21" fmla="*/ 9436532 w 12582719"/>
              <a:gd name="connsiteY21" fmla="*/ 134218 h 5187518"/>
              <a:gd name="connsiteX22" fmla="*/ 9853092 w 12582719"/>
              <a:gd name="connsiteY22" fmla="*/ 428858 h 5187518"/>
              <a:gd name="connsiteX23" fmla="*/ 10432212 w 12582719"/>
              <a:gd name="connsiteY23" fmla="*/ 215498 h 5187518"/>
              <a:gd name="connsiteX24" fmla="*/ 10747172 w 12582719"/>
              <a:gd name="connsiteY24" fmla="*/ 418698 h 5187518"/>
              <a:gd name="connsiteX25" fmla="*/ 11224692 w 12582719"/>
              <a:gd name="connsiteY25" fmla="*/ 174858 h 5187518"/>
              <a:gd name="connsiteX26" fmla="*/ 11580292 w 12582719"/>
              <a:gd name="connsiteY26" fmla="*/ 276458 h 5187518"/>
              <a:gd name="connsiteX27" fmla="*/ 12047652 w 12582719"/>
              <a:gd name="connsiteY27" fmla="*/ 124058 h 5187518"/>
              <a:gd name="connsiteX28" fmla="*/ 12301652 w 12582719"/>
              <a:gd name="connsiteY28" fmla="*/ 317098 h 5187518"/>
              <a:gd name="connsiteX29" fmla="*/ 12423572 w 12582719"/>
              <a:gd name="connsiteY29" fmla="*/ 205338 h 5187518"/>
              <a:gd name="connsiteX30" fmla="*/ 12575972 w 12582719"/>
              <a:gd name="connsiteY30" fmla="*/ 357738 h 5187518"/>
              <a:gd name="connsiteX31" fmla="*/ 12535332 w 12582719"/>
              <a:gd name="connsiteY31" fmla="*/ 4452218 h 5187518"/>
              <a:gd name="connsiteX32" fmla="*/ 12352452 w 12582719"/>
              <a:gd name="connsiteY32" fmla="*/ 4817978 h 5187518"/>
              <a:gd name="connsiteX33" fmla="*/ 11255172 w 12582719"/>
              <a:gd name="connsiteY33" fmla="*/ 4889098 h 5187518"/>
              <a:gd name="connsiteX34" fmla="*/ 983412 w 12582719"/>
              <a:gd name="connsiteY34" fmla="*/ 4889098 h 5187518"/>
              <a:gd name="connsiteX35" fmla="*/ 383972 w 12582719"/>
              <a:gd name="connsiteY35" fmla="*/ 865738 h 5187518"/>
              <a:gd name="connsiteX0" fmla="*/ 366373 w 12565120"/>
              <a:gd name="connsiteY0" fmla="*/ 865738 h 5013694"/>
              <a:gd name="connsiteX1" fmla="*/ 711813 w 12565120"/>
              <a:gd name="connsiteY1" fmla="*/ 398378 h 5013694"/>
              <a:gd name="connsiteX2" fmla="*/ 1108053 w 12565120"/>
              <a:gd name="connsiteY2" fmla="*/ 520298 h 5013694"/>
              <a:gd name="connsiteX3" fmla="*/ 1412853 w 12565120"/>
              <a:gd name="connsiteY3" fmla="*/ 388218 h 5013694"/>
              <a:gd name="connsiteX4" fmla="*/ 1951333 w 12565120"/>
              <a:gd name="connsiteY4" fmla="*/ 489818 h 5013694"/>
              <a:gd name="connsiteX5" fmla="*/ 2215493 w 12565120"/>
              <a:gd name="connsiteY5" fmla="*/ 347578 h 5013694"/>
              <a:gd name="connsiteX6" fmla="*/ 2753973 w 12565120"/>
              <a:gd name="connsiteY6" fmla="*/ 499978 h 5013694"/>
              <a:gd name="connsiteX7" fmla="*/ 3190853 w 12565120"/>
              <a:gd name="connsiteY7" fmla="*/ 337418 h 5013694"/>
              <a:gd name="connsiteX8" fmla="*/ 3617573 w 12565120"/>
              <a:gd name="connsiteY8" fmla="*/ 581258 h 5013694"/>
              <a:gd name="connsiteX9" fmla="*/ 4176373 w 12565120"/>
              <a:gd name="connsiteY9" fmla="*/ 327258 h 5013694"/>
              <a:gd name="connsiteX10" fmla="*/ 4359253 w 12565120"/>
              <a:gd name="connsiteY10" fmla="*/ 469498 h 5013694"/>
              <a:gd name="connsiteX11" fmla="*/ 5070453 w 12565120"/>
              <a:gd name="connsiteY11" fmla="*/ 317098 h 5013694"/>
              <a:gd name="connsiteX12" fmla="*/ 5233013 w 12565120"/>
              <a:gd name="connsiteY12" fmla="*/ 510138 h 5013694"/>
              <a:gd name="connsiteX13" fmla="*/ 5903573 w 12565120"/>
              <a:gd name="connsiteY13" fmla="*/ 367898 h 5013694"/>
              <a:gd name="connsiteX14" fmla="*/ 6289653 w 12565120"/>
              <a:gd name="connsiteY14" fmla="*/ 571098 h 5013694"/>
              <a:gd name="connsiteX15" fmla="*/ 6736693 w 12565120"/>
              <a:gd name="connsiteY15" fmla="*/ 306938 h 5013694"/>
              <a:gd name="connsiteX16" fmla="*/ 7265013 w 12565120"/>
              <a:gd name="connsiteY16" fmla="*/ 378058 h 5013694"/>
              <a:gd name="connsiteX17" fmla="*/ 7559653 w 12565120"/>
              <a:gd name="connsiteY17" fmla="*/ 185018 h 5013694"/>
              <a:gd name="connsiteX18" fmla="*/ 8006693 w 12565120"/>
              <a:gd name="connsiteY18" fmla="*/ 357738 h 5013694"/>
              <a:gd name="connsiteX19" fmla="*/ 8402933 w 12565120"/>
              <a:gd name="connsiteY19" fmla="*/ 174858 h 5013694"/>
              <a:gd name="connsiteX20" fmla="*/ 8829653 w 12565120"/>
              <a:gd name="connsiteY20" fmla="*/ 327258 h 5013694"/>
              <a:gd name="connsiteX21" fmla="*/ 9418933 w 12565120"/>
              <a:gd name="connsiteY21" fmla="*/ 134218 h 5013694"/>
              <a:gd name="connsiteX22" fmla="*/ 9835493 w 12565120"/>
              <a:gd name="connsiteY22" fmla="*/ 428858 h 5013694"/>
              <a:gd name="connsiteX23" fmla="*/ 10414613 w 12565120"/>
              <a:gd name="connsiteY23" fmla="*/ 215498 h 5013694"/>
              <a:gd name="connsiteX24" fmla="*/ 10729573 w 12565120"/>
              <a:gd name="connsiteY24" fmla="*/ 418698 h 5013694"/>
              <a:gd name="connsiteX25" fmla="*/ 11207093 w 12565120"/>
              <a:gd name="connsiteY25" fmla="*/ 174858 h 5013694"/>
              <a:gd name="connsiteX26" fmla="*/ 11562693 w 12565120"/>
              <a:gd name="connsiteY26" fmla="*/ 276458 h 5013694"/>
              <a:gd name="connsiteX27" fmla="*/ 12030053 w 12565120"/>
              <a:gd name="connsiteY27" fmla="*/ 124058 h 5013694"/>
              <a:gd name="connsiteX28" fmla="*/ 12284053 w 12565120"/>
              <a:gd name="connsiteY28" fmla="*/ 317098 h 5013694"/>
              <a:gd name="connsiteX29" fmla="*/ 12405973 w 12565120"/>
              <a:gd name="connsiteY29" fmla="*/ 205338 h 5013694"/>
              <a:gd name="connsiteX30" fmla="*/ 12558373 w 12565120"/>
              <a:gd name="connsiteY30" fmla="*/ 357738 h 5013694"/>
              <a:gd name="connsiteX31" fmla="*/ 12517733 w 12565120"/>
              <a:gd name="connsiteY31" fmla="*/ 4452218 h 5013694"/>
              <a:gd name="connsiteX32" fmla="*/ 12334853 w 12565120"/>
              <a:gd name="connsiteY32" fmla="*/ 4817978 h 5013694"/>
              <a:gd name="connsiteX33" fmla="*/ 11237573 w 12565120"/>
              <a:gd name="connsiteY33" fmla="*/ 4889098 h 5013694"/>
              <a:gd name="connsiteX34" fmla="*/ 965813 w 12565120"/>
              <a:gd name="connsiteY34" fmla="*/ 4889098 h 5013694"/>
              <a:gd name="connsiteX35" fmla="*/ 366373 w 12565120"/>
              <a:gd name="connsiteY35" fmla="*/ 3243178 h 5013694"/>
              <a:gd name="connsiteX36" fmla="*/ 366373 w 12565120"/>
              <a:gd name="connsiteY36" fmla="*/ 865738 h 5013694"/>
              <a:gd name="connsiteX0" fmla="*/ 339731 w 12538478"/>
              <a:gd name="connsiteY0" fmla="*/ 865738 h 4965347"/>
              <a:gd name="connsiteX1" fmla="*/ 685171 w 12538478"/>
              <a:gd name="connsiteY1" fmla="*/ 398378 h 4965347"/>
              <a:gd name="connsiteX2" fmla="*/ 1081411 w 12538478"/>
              <a:gd name="connsiteY2" fmla="*/ 520298 h 4965347"/>
              <a:gd name="connsiteX3" fmla="*/ 1386211 w 12538478"/>
              <a:gd name="connsiteY3" fmla="*/ 388218 h 4965347"/>
              <a:gd name="connsiteX4" fmla="*/ 1924691 w 12538478"/>
              <a:gd name="connsiteY4" fmla="*/ 489818 h 4965347"/>
              <a:gd name="connsiteX5" fmla="*/ 2188851 w 12538478"/>
              <a:gd name="connsiteY5" fmla="*/ 347578 h 4965347"/>
              <a:gd name="connsiteX6" fmla="*/ 2727331 w 12538478"/>
              <a:gd name="connsiteY6" fmla="*/ 499978 h 4965347"/>
              <a:gd name="connsiteX7" fmla="*/ 3164211 w 12538478"/>
              <a:gd name="connsiteY7" fmla="*/ 337418 h 4965347"/>
              <a:gd name="connsiteX8" fmla="*/ 3590931 w 12538478"/>
              <a:gd name="connsiteY8" fmla="*/ 581258 h 4965347"/>
              <a:gd name="connsiteX9" fmla="*/ 4149731 w 12538478"/>
              <a:gd name="connsiteY9" fmla="*/ 327258 h 4965347"/>
              <a:gd name="connsiteX10" fmla="*/ 4332611 w 12538478"/>
              <a:gd name="connsiteY10" fmla="*/ 469498 h 4965347"/>
              <a:gd name="connsiteX11" fmla="*/ 5043811 w 12538478"/>
              <a:gd name="connsiteY11" fmla="*/ 317098 h 4965347"/>
              <a:gd name="connsiteX12" fmla="*/ 5206371 w 12538478"/>
              <a:gd name="connsiteY12" fmla="*/ 510138 h 4965347"/>
              <a:gd name="connsiteX13" fmla="*/ 5876931 w 12538478"/>
              <a:gd name="connsiteY13" fmla="*/ 367898 h 4965347"/>
              <a:gd name="connsiteX14" fmla="*/ 6263011 w 12538478"/>
              <a:gd name="connsiteY14" fmla="*/ 571098 h 4965347"/>
              <a:gd name="connsiteX15" fmla="*/ 6710051 w 12538478"/>
              <a:gd name="connsiteY15" fmla="*/ 306938 h 4965347"/>
              <a:gd name="connsiteX16" fmla="*/ 7238371 w 12538478"/>
              <a:gd name="connsiteY16" fmla="*/ 378058 h 4965347"/>
              <a:gd name="connsiteX17" fmla="*/ 7533011 w 12538478"/>
              <a:gd name="connsiteY17" fmla="*/ 185018 h 4965347"/>
              <a:gd name="connsiteX18" fmla="*/ 7980051 w 12538478"/>
              <a:gd name="connsiteY18" fmla="*/ 357738 h 4965347"/>
              <a:gd name="connsiteX19" fmla="*/ 8376291 w 12538478"/>
              <a:gd name="connsiteY19" fmla="*/ 174858 h 4965347"/>
              <a:gd name="connsiteX20" fmla="*/ 8803011 w 12538478"/>
              <a:gd name="connsiteY20" fmla="*/ 327258 h 4965347"/>
              <a:gd name="connsiteX21" fmla="*/ 9392291 w 12538478"/>
              <a:gd name="connsiteY21" fmla="*/ 134218 h 4965347"/>
              <a:gd name="connsiteX22" fmla="*/ 9808851 w 12538478"/>
              <a:gd name="connsiteY22" fmla="*/ 428858 h 4965347"/>
              <a:gd name="connsiteX23" fmla="*/ 10387971 w 12538478"/>
              <a:gd name="connsiteY23" fmla="*/ 215498 h 4965347"/>
              <a:gd name="connsiteX24" fmla="*/ 10702931 w 12538478"/>
              <a:gd name="connsiteY24" fmla="*/ 418698 h 4965347"/>
              <a:gd name="connsiteX25" fmla="*/ 11180451 w 12538478"/>
              <a:gd name="connsiteY25" fmla="*/ 174858 h 4965347"/>
              <a:gd name="connsiteX26" fmla="*/ 11536051 w 12538478"/>
              <a:gd name="connsiteY26" fmla="*/ 276458 h 4965347"/>
              <a:gd name="connsiteX27" fmla="*/ 12003411 w 12538478"/>
              <a:gd name="connsiteY27" fmla="*/ 124058 h 4965347"/>
              <a:gd name="connsiteX28" fmla="*/ 12257411 w 12538478"/>
              <a:gd name="connsiteY28" fmla="*/ 317098 h 4965347"/>
              <a:gd name="connsiteX29" fmla="*/ 12379331 w 12538478"/>
              <a:gd name="connsiteY29" fmla="*/ 205338 h 4965347"/>
              <a:gd name="connsiteX30" fmla="*/ 12531731 w 12538478"/>
              <a:gd name="connsiteY30" fmla="*/ 357738 h 4965347"/>
              <a:gd name="connsiteX31" fmla="*/ 12491091 w 12538478"/>
              <a:gd name="connsiteY31" fmla="*/ 4452218 h 4965347"/>
              <a:gd name="connsiteX32" fmla="*/ 12308211 w 12538478"/>
              <a:gd name="connsiteY32" fmla="*/ 4817978 h 4965347"/>
              <a:gd name="connsiteX33" fmla="*/ 11210931 w 12538478"/>
              <a:gd name="connsiteY33" fmla="*/ 4889098 h 4965347"/>
              <a:gd name="connsiteX34" fmla="*/ 939171 w 12538478"/>
              <a:gd name="connsiteY34" fmla="*/ 4889098 h 4965347"/>
              <a:gd name="connsiteX35" fmla="*/ 400690 w 12538478"/>
              <a:gd name="connsiteY35" fmla="*/ 4828138 h 4965347"/>
              <a:gd name="connsiteX36" fmla="*/ 339731 w 12538478"/>
              <a:gd name="connsiteY36" fmla="*/ 3243178 h 4965347"/>
              <a:gd name="connsiteX37" fmla="*/ 339731 w 12538478"/>
              <a:gd name="connsiteY37" fmla="*/ 865738 h 4965347"/>
              <a:gd name="connsiteX0" fmla="*/ 366372 w 12565119"/>
              <a:gd name="connsiteY0" fmla="*/ 865738 h 4889101"/>
              <a:gd name="connsiteX1" fmla="*/ 711812 w 12565119"/>
              <a:gd name="connsiteY1" fmla="*/ 398378 h 4889101"/>
              <a:gd name="connsiteX2" fmla="*/ 1108052 w 12565119"/>
              <a:gd name="connsiteY2" fmla="*/ 520298 h 4889101"/>
              <a:gd name="connsiteX3" fmla="*/ 1412852 w 12565119"/>
              <a:gd name="connsiteY3" fmla="*/ 388218 h 4889101"/>
              <a:gd name="connsiteX4" fmla="*/ 1951332 w 12565119"/>
              <a:gd name="connsiteY4" fmla="*/ 489818 h 4889101"/>
              <a:gd name="connsiteX5" fmla="*/ 2215492 w 12565119"/>
              <a:gd name="connsiteY5" fmla="*/ 347578 h 4889101"/>
              <a:gd name="connsiteX6" fmla="*/ 2753972 w 12565119"/>
              <a:gd name="connsiteY6" fmla="*/ 499978 h 4889101"/>
              <a:gd name="connsiteX7" fmla="*/ 3190852 w 12565119"/>
              <a:gd name="connsiteY7" fmla="*/ 337418 h 4889101"/>
              <a:gd name="connsiteX8" fmla="*/ 3617572 w 12565119"/>
              <a:gd name="connsiteY8" fmla="*/ 581258 h 4889101"/>
              <a:gd name="connsiteX9" fmla="*/ 4176372 w 12565119"/>
              <a:gd name="connsiteY9" fmla="*/ 327258 h 4889101"/>
              <a:gd name="connsiteX10" fmla="*/ 4359252 w 12565119"/>
              <a:gd name="connsiteY10" fmla="*/ 469498 h 4889101"/>
              <a:gd name="connsiteX11" fmla="*/ 5070452 w 12565119"/>
              <a:gd name="connsiteY11" fmla="*/ 317098 h 4889101"/>
              <a:gd name="connsiteX12" fmla="*/ 5233012 w 12565119"/>
              <a:gd name="connsiteY12" fmla="*/ 510138 h 4889101"/>
              <a:gd name="connsiteX13" fmla="*/ 5903572 w 12565119"/>
              <a:gd name="connsiteY13" fmla="*/ 367898 h 4889101"/>
              <a:gd name="connsiteX14" fmla="*/ 6289652 w 12565119"/>
              <a:gd name="connsiteY14" fmla="*/ 571098 h 4889101"/>
              <a:gd name="connsiteX15" fmla="*/ 6736692 w 12565119"/>
              <a:gd name="connsiteY15" fmla="*/ 306938 h 4889101"/>
              <a:gd name="connsiteX16" fmla="*/ 7265012 w 12565119"/>
              <a:gd name="connsiteY16" fmla="*/ 378058 h 4889101"/>
              <a:gd name="connsiteX17" fmla="*/ 7559652 w 12565119"/>
              <a:gd name="connsiteY17" fmla="*/ 185018 h 4889101"/>
              <a:gd name="connsiteX18" fmla="*/ 8006692 w 12565119"/>
              <a:gd name="connsiteY18" fmla="*/ 357738 h 4889101"/>
              <a:gd name="connsiteX19" fmla="*/ 8402932 w 12565119"/>
              <a:gd name="connsiteY19" fmla="*/ 174858 h 4889101"/>
              <a:gd name="connsiteX20" fmla="*/ 8829652 w 12565119"/>
              <a:gd name="connsiteY20" fmla="*/ 327258 h 4889101"/>
              <a:gd name="connsiteX21" fmla="*/ 9418932 w 12565119"/>
              <a:gd name="connsiteY21" fmla="*/ 134218 h 4889101"/>
              <a:gd name="connsiteX22" fmla="*/ 9835492 w 12565119"/>
              <a:gd name="connsiteY22" fmla="*/ 428858 h 4889101"/>
              <a:gd name="connsiteX23" fmla="*/ 10414612 w 12565119"/>
              <a:gd name="connsiteY23" fmla="*/ 215498 h 4889101"/>
              <a:gd name="connsiteX24" fmla="*/ 10729572 w 12565119"/>
              <a:gd name="connsiteY24" fmla="*/ 418698 h 4889101"/>
              <a:gd name="connsiteX25" fmla="*/ 11207092 w 12565119"/>
              <a:gd name="connsiteY25" fmla="*/ 174858 h 4889101"/>
              <a:gd name="connsiteX26" fmla="*/ 11562692 w 12565119"/>
              <a:gd name="connsiteY26" fmla="*/ 276458 h 4889101"/>
              <a:gd name="connsiteX27" fmla="*/ 12030052 w 12565119"/>
              <a:gd name="connsiteY27" fmla="*/ 124058 h 4889101"/>
              <a:gd name="connsiteX28" fmla="*/ 12284052 w 12565119"/>
              <a:gd name="connsiteY28" fmla="*/ 317098 h 4889101"/>
              <a:gd name="connsiteX29" fmla="*/ 12405972 w 12565119"/>
              <a:gd name="connsiteY29" fmla="*/ 205338 h 4889101"/>
              <a:gd name="connsiteX30" fmla="*/ 12558372 w 12565119"/>
              <a:gd name="connsiteY30" fmla="*/ 357738 h 4889101"/>
              <a:gd name="connsiteX31" fmla="*/ 12517732 w 12565119"/>
              <a:gd name="connsiteY31" fmla="*/ 4452218 h 4889101"/>
              <a:gd name="connsiteX32" fmla="*/ 12334852 w 12565119"/>
              <a:gd name="connsiteY32" fmla="*/ 4817978 h 4889101"/>
              <a:gd name="connsiteX33" fmla="*/ 11237572 w 12565119"/>
              <a:gd name="connsiteY33" fmla="*/ 4889098 h 4889101"/>
              <a:gd name="connsiteX34" fmla="*/ 965812 w 12565119"/>
              <a:gd name="connsiteY34" fmla="*/ 4889098 h 4889101"/>
              <a:gd name="connsiteX35" fmla="*/ 366372 w 12565119"/>
              <a:gd name="connsiteY35" fmla="*/ 3243178 h 4889101"/>
              <a:gd name="connsiteX36" fmla="*/ 366372 w 12565119"/>
              <a:gd name="connsiteY36" fmla="*/ 865738 h 4889101"/>
              <a:gd name="connsiteX0" fmla="*/ 341162 w 12539909"/>
              <a:gd name="connsiteY0" fmla="*/ 865738 h 5011018"/>
              <a:gd name="connsiteX1" fmla="*/ 686602 w 12539909"/>
              <a:gd name="connsiteY1" fmla="*/ 398378 h 5011018"/>
              <a:gd name="connsiteX2" fmla="*/ 1082842 w 12539909"/>
              <a:gd name="connsiteY2" fmla="*/ 520298 h 5011018"/>
              <a:gd name="connsiteX3" fmla="*/ 1387642 w 12539909"/>
              <a:gd name="connsiteY3" fmla="*/ 388218 h 5011018"/>
              <a:gd name="connsiteX4" fmla="*/ 1926122 w 12539909"/>
              <a:gd name="connsiteY4" fmla="*/ 489818 h 5011018"/>
              <a:gd name="connsiteX5" fmla="*/ 2190282 w 12539909"/>
              <a:gd name="connsiteY5" fmla="*/ 347578 h 5011018"/>
              <a:gd name="connsiteX6" fmla="*/ 2728762 w 12539909"/>
              <a:gd name="connsiteY6" fmla="*/ 499978 h 5011018"/>
              <a:gd name="connsiteX7" fmla="*/ 3165642 w 12539909"/>
              <a:gd name="connsiteY7" fmla="*/ 337418 h 5011018"/>
              <a:gd name="connsiteX8" fmla="*/ 3592362 w 12539909"/>
              <a:gd name="connsiteY8" fmla="*/ 581258 h 5011018"/>
              <a:gd name="connsiteX9" fmla="*/ 4151162 w 12539909"/>
              <a:gd name="connsiteY9" fmla="*/ 327258 h 5011018"/>
              <a:gd name="connsiteX10" fmla="*/ 4334042 w 12539909"/>
              <a:gd name="connsiteY10" fmla="*/ 469498 h 5011018"/>
              <a:gd name="connsiteX11" fmla="*/ 5045242 w 12539909"/>
              <a:gd name="connsiteY11" fmla="*/ 317098 h 5011018"/>
              <a:gd name="connsiteX12" fmla="*/ 5207802 w 12539909"/>
              <a:gd name="connsiteY12" fmla="*/ 510138 h 5011018"/>
              <a:gd name="connsiteX13" fmla="*/ 5878362 w 12539909"/>
              <a:gd name="connsiteY13" fmla="*/ 367898 h 5011018"/>
              <a:gd name="connsiteX14" fmla="*/ 6264442 w 12539909"/>
              <a:gd name="connsiteY14" fmla="*/ 571098 h 5011018"/>
              <a:gd name="connsiteX15" fmla="*/ 6711482 w 12539909"/>
              <a:gd name="connsiteY15" fmla="*/ 306938 h 5011018"/>
              <a:gd name="connsiteX16" fmla="*/ 7239802 w 12539909"/>
              <a:gd name="connsiteY16" fmla="*/ 378058 h 5011018"/>
              <a:gd name="connsiteX17" fmla="*/ 7534442 w 12539909"/>
              <a:gd name="connsiteY17" fmla="*/ 185018 h 5011018"/>
              <a:gd name="connsiteX18" fmla="*/ 7981482 w 12539909"/>
              <a:gd name="connsiteY18" fmla="*/ 357738 h 5011018"/>
              <a:gd name="connsiteX19" fmla="*/ 8377722 w 12539909"/>
              <a:gd name="connsiteY19" fmla="*/ 174858 h 5011018"/>
              <a:gd name="connsiteX20" fmla="*/ 8804442 w 12539909"/>
              <a:gd name="connsiteY20" fmla="*/ 327258 h 5011018"/>
              <a:gd name="connsiteX21" fmla="*/ 9393722 w 12539909"/>
              <a:gd name="connsiteY21" fmla="*/ 134218 h 5011018"/>
              <a:gd name="connsiteX22" fmla="*/ 9810282 w 12539909"/>
              <a:gd name="connsiteY22" fmla="*/ 428858 h 5011018"/>
              <a:gd name="connsiteX23" fmla="*/ 10389402 w 12539909"/>
              <a:gd name="connsiteY23" fmla="*/ 215498 h 5011018"/>
              <a:gd name="connsiteX24" fmla="*/ 10704362 w 12539909"/>
              <a:gd name="connsiteY24" fmla="*/ 418698 h 5011018"/>
              <a:gd name="connsiteX25" fmla="*/ 11181882 w 12539909"/>
              <a:gd name="connsiteY25" fmla="*/ 174858 h 5011018"/>
              <a:gd name="connsiteX26" fmla="*/ 11537482 w 12539909"/>
              <a:gd name="connsiteY26" fmla="*/ 276458 h 5011018"/>
              <a:gd name="connsiteX27" fmla="*/ 12004842 w 12539909"/>
              <a:gd name="connsiteY27" fmla="*/ 124058 h 5011018"/>
              <a:gd name="connsiteX28" fmla="*/ 12258842 w 12539909"/>
              <a:gd name="connsiteY28" fmla="*/ 317098 h 5011018"/>
              <a:gd name="connsiteX29" fmla="*/ 12380762 w 12539909"/>
              <a:gd name="connsiteY29" fmla="*/ 205338 h 5011018"/>
              <a:gd name="connsiteX30" fmla="*/ 12533162 w 12539909"/>
              <a:gd name="connsiteY30" fmla="*/ 357738 h 5011018"/>
              <a:gd name="connsiteX31" fmla="*/ 12492522 w 12539909"/>
              <a:gd name="connsiteY31" fmla="*/ 4452218 h 5011018"/>
              <a:gd name="connsiteX32" fmla="*/ 12309642 w 12539909"/>
              <a:gd name="connsiteY32" fmla="*/ 4817978 h 5011018"/>
              <a:gd name="connsiteX33" fmla="*/ 11212362 w 12539909"/>
              <a:gd name="connsiteY33" fmla="*/ 4889098 h 5011018"/>
              <a:gd name="connsiteX34" fmla="*/ 981242 w 12539909"/>
              <a:gd name="connsiteY34" fmla="*/ 5011018 h 5011018"/>
              <a:gd name="connsiteX35" fmla="*/ 341162 w 12539909"/>
              <a:gd name="connsiteY35" fmla="*/ 3243178 h 5011018"/>
              <a:gd name="connsiteX36" fmla="*/ 341162 w 12539909"/>
              <a:gd name="connsiteY36" fmla="*/ 865738 h 5011018"/>
              <a:gd name="connsiteX0" fmla="*/ 348362 w 12547109"/>
              <a:gd name="connsiteY0" fmla="*/ 865738 h 5011018"/>
              <a:gd name="connsiteX1" fmla="*/ 693802 w 12547109"/>
              <a:gd name="connsiteY1" fmla="*/ 398378 h 5011018"/>
              <a:gd name="connsiteX2" fmla="*/ 1090042 w 12547109"/>
              <a:gd name="connsiteY2" fmla="*/ 520298 h 5011018"/>
              <a:gd name="connsiteX3" fmla="*/ 1394842 w 12547109"/>
              <a:gd name="connsiteY3" fmla="*/ 388218 h 5011018"/>
              <a:gd name="connsiteX4" fmla="*/ 1933322 w 12547109"/>
              <a:gd name="connsiteY4" fmla="*/ 489818 h 5011018"/>
              <a:gd name="connsiteX5" fmla="*/ 2197482 w 12547109"/>
              <a:gd name="connsiteY5" fmla="*/ 347578 h 5011018"/>
              <a:gd name="connsiteX6" fmla="*/ 2735962 w 12547109"/>
              <a:gd name="connsiteY6" fmla="*/ 499978 h 5011018"/>
              <a:gd name="connsiteX7" fmla="*/ 3172842 w 12547109"/>
              <a:gd name="connsiteY7" fmla="*/ 337418 h 5011018"/>
              <a:gd name="connsiteX8" fmla="*/ 3599562 w 12547109"/>
              <a:gd name="connsiteY8" fmla="*/ 581258 h 5011018"/>
              <a:gd name="connsiteX9" fmla="*/ 4158362 w 12547109"/>
              <a:gd name="connsiteY9" fmla="*/ 327258 h 5011018"/>
              <a:gd name="connsiteX10" fmla="*/ 4341242 w 12547109"/>
              <a:gd name="connsiteY10" fmla="*/ 469498 h 5011018"/>
              <a:gd name="connsiteX11" fmla="*/ 5052442 w 12547109"/>
              <a:gd name="connsiteY11" fmla="*/ 317098 h 5011018"/>
              <a:gd name="connsiteX12" fmla="*/ 5215002 w 12547109"/>
              <a:gd name="connsiteY12" fmla="*/ 510138 h 5011018"/>
              <a:gd name="connsiteX13" fmla="*/ 5885562 w 12547109"/>
              <a:gd name="connsiteY13" fmla="*/ 367898 h 5011018"/>
              <a:gd name="connsiteX14" fmla="*/ 6271642 w 12547109"/>
              <a:gd name="connsiteY14" fmla="*/ 571098 h 5011018"/>
              <a:gd name="connsiteX15" fmla="*/ 6718682 w 12547109"/>
              <a:gd name="connsiteY15" fmla="*/ 306938 h 5011018"/>
              <a:gd name="connsiteX16" fmla="*/ 7247002 w 12547109"/>
              <a:gd name="connsiteY16" fmla="*/ 378058 h 5011018"/>
              <a:gd name="connsiteX17" fmla="*/ 7541642 w 12547109"/>
              <a:gd name="connsiteY17" fmla="*/ 185018 h 5011018"/>
              <a:gd name="connsiteX18" fmla="*/ 7988682 w 12547109"/>
              <a:gd name="connsiteY18" fmla="*/ 357738 h 5011018"/>
              <a:gd name="connsiteX19" fmla="*/ 8384922 w 12547109"/>
              <a:gd name="connsiteY19" fmla="*/ 174858 h 5011018"/>
              <a:gd name="connsiteX20" fmla="*/ 8811642 w 12547109"/>
              <a:gd name="connsiteY20" fmla="*/ 327258 h 5011018"/>
              <a:gd name="connsiteX21" fmla="*/ 9400922 w 12547109"/>
              <a:gd name="connsiteY21" fmla="*/ 134218 h 5011018"/>
              <a:gd name="connsiteX22" fmla="*/ 9817482 w 12547109"/>
              <a:gd name="connsiteY22" fmla="*/ 428858 h 5011018"/>
              <a:gd name="connsiteX23" fmla="*/ 10396602 w 12547109"/>
              <a:gd name="connsiteY23" fmla="*/ 215498 h 5011018"/>
              <a:gd name="connsiteX24" fmla="*/ 10711562 w 12547109"/>
              <a:gd name="connsiteY24" fmla="*/ 418698 h 5011018"/>
              <a:gd name="connsiteX25" fmla="*/ 11189082 w 12547109"/>
              <a:gd name="connsiteY25" fmla="*/ 174858 h 5011018"/>
              <a:gd name="connsiteX26" fmla="*/ 11544682 w 12547109"/>
              <a:gd name="connsiteY26" fmla="*/ 276458 h 5011018"/>
              <a:gd name="connsiteX27" fmla="*/ 12012042 w 12547109"/>
              <a:gd name="connsiteY27" fmla="*/ 124058 h 5011018"/>
              <a:gd name="connsiteX28" fmla="*/ 12266042 w 12547109"/>
              <a:gd name="connsiteY28" fmla="*/ 317098 h 5011018"/>
              <a:gd name="connsiteX29" fmla="*/ 12387962 w 12547109"/>
              <a:gd name="connsiteY29" fmla="*/ 205338 h 5011018"/>
              <a:gd name="connsiteX30" fmla="*/ 12540362 w 12547109"/>
              <a:gd name="connsiteY30" fmla="*/ 357738 h 5011018"/>
              <a:gd name="connsiteX31" fmla="*/ 12499722 w 12547109"/>
              <a:gd name="connsiteY31" fmla="*/ 4452218 h 5011018"/>
              <a:gd name="connsiteX32" fmla="*/ 12316842 w 12547109"/>
              <a:gd name="connsiteY32" fmla="*/ 4817978 h 5011018"/>
              <a:gd name="connsiteX33" fmla="*/ 11219562 w 12547109"/>
              <a:gd name="connsiteY33" fmla="*/ 4889098 h 5011018"/>
              <a:gd name="connsiteX34" fmla="*/ 988442 w 12547109"/>
              <a:gd name="connsiteY34" fmla="*/ 5011018 h 5011018"/>
              <a:gd name="connsiteX35" fmla="*/ 328042 w 12547109"/>
              <a:gd name="connsiteY35" fmla="*/ 4655418 h 5011018"/>
              <a:gd name="connsiteX36" fmla="*/ 348362 w 12547109"/>
              <a:gd name="connsiteY36" fmla="*/ 3243178 h 5011018"/>
              <a:gd name="connsiteX37" fmla="*/ 348362 w 12547109"/>
              <a:gd name="connsiteY37" fmla="*/ 865738 h 5011018"/>
              <a:gd name="connsiteX0" fmla="*/ 326429 w 12525176"/>
              <a:gd name="connsiteY0" fmla="*/ 865738 h 5011018"/>
              <a:gd name="connsiteX1" fmla="*/ 671869 w 12525176"/>
              <a:gd name="connsiteY1" fmla="*/ 398378 h 5011018"/>
              <a:gd name="connsiteX2" fmla="*/ 1068109 w 12525176"/>
              <a:gd name="connsiteY2" fmla="*/ 520298 h 5011018"/>
              <a:gd name="connsiteX3" fmla="*/ 1372909 w 12525176"/>
              <a:gd name="connsiteY3" fmla="*/ 388218 h 5011018"/>
              <a:gd name="connsiteX4" fmla="*/ 1911389 w 12525176"/>
              <a:gd name="connsiteY4" fmla="*/ 489818 h 5011018"/>
              <a:gd name="connsiteX5" fmla="*/ 2175549 w 12525176"/>
              <a:gd name="connsiteY5" fmla="*/ 347578 h 5011018"/>
              <a:gd name="connsiteX6" fmla="*/ 2714029 w 12525176"/>
              <a:gd name="connsiteY6" fmla="*/ 499978 h 5011018"/>
              <a:gd name="connsiteX7" fmla="*/ 3150909 w 12525176"/>
              <a:gd name="connsiteY7" fmla="*/ 337418 h 5011018"/>
              <a:gd name="connsiteX8" fmla="*/ 3577629 w 12525176"/>
              <a:gd name="connsiteY8" fmla="*/ 581258 h 5011018"/>
              <a:gd name="connsiteX9" fmla="*/ 4136429 w 12525176"/>
              <a:gd name="connsiteY9" fmla="*/ 327258 h 5011018"/>
              <a:gd name="connsiteX10" fmla="*/ 4319309 w 12525176"/>
              <a:gd name="connsiteY10" fmla="*/ 469498 h 5011018"/>
              <a:gd name="connsiteX11" fmla="*/ 5030509 w 12525176"/>
              <a:gd name="connsiteY11" fmla="*/ 317098 h 5011018"/>
              <a:gd name="connsiteX12" fmla="*/ 5193069 w 12525176"/>
              <a:gd name="connsiteY12" fmla="*/ 510138 h 5011018"/>
              <a:gd name="connsiteX13" fmla="*/ 5863629 w 12525176"/>
              <a:gd name="connsiteY13" fmla="*/ 367898 h 5011018"/>
              <a:gd name="connsiteX14" fmla="*/ 6249709 w 12525176"/>
              <a:gd name="connsiteY14" fmla="*/ 571098 h 5011018"/>
              <a:gd name="connsiteX15" fmla="*/ 6696749 w 12525176"/>
              <a:gd name="connsiteY15" fmla="*/ 306938 h 5011018"/>
              <a:gd name="connsiteX16" fmla="*/ 7225069 w 12525176"/>
              <a:gd name="connsiteY16" fmla="*/ 378058 h 5011018"/>
              <a:gd name="connsiteX17" fmla="*/ 7519709 w 12525176"/>
              <a:gd name="connsiteY17" fmla="*/ 185018 h 5011018"/>
              <a:gd name="connsiteX18" fmla="*/ 7966749 w 12525176"/>
              <a:gd name="connsiteY18" fmla="*/ 357738 h 5011018"/>
              <a:gd name="connsiteX19" fmla="*/ 8362989 w 12525176"/>
              <a:gd name="connsiteY19" fmla="*/ 174858 h 5011018"/>
              <a:gd name="connsiteX20" fmla="*/ 8789709 w 12525176"/>
              <a:gd name="connsiteY20" fmla="*/ 327258 h 5011018"/>
              <a:gd name="connsiteX21" fmla="*/ 9378989 w 12525176"/>
              <a:gd name="connsiteY21" fmla="*/ 134218 h 5011018"/>
              <a:gd name="connsiteX22" fmla="*/ 9795549 w 12525176"/>
              <a:gd name="connsiteY22" fmla="*/ 428858 h 5011018"/>
              <a:gd name="connsiteX23" fmla="*/ 10374669 w 12525176"/>
              <a:gd name="connsiteY23" fmla="*/ 215498 h 5011018"/>
              <a:gd name="connsiteX24" fmla="*/ 10689629 w 12525176"/>
              <a:gd name="connsiteY24" fmla="*/ 418698 h 5011018"/>
              <a:gd name="connsiteX25" fmla="*/ 11167149 w 12525176"/>
              <a:gd name="connsiteY25" fmla="*/ 174858 h 5011018"/>
              <a:gd name="connsiteX26" fmla="*/ 11522749 w 12525176"/>
              <a:gd name="connsiteY26" fmla="*/ 276458 h 5011018"/>
              <a:gd name="connsiteX27" fmla="*/ 11990109 w 12525176"/>
              <a:gd name="connsiteY27" fmla="*/ 124058 h 5011018"/>
              <a:gd name="connsiteX28" fmla="*/ 12244109 w 12525176"/>
              <a:gd name="connsiteY28" fmla="*/ 317098 h 5011018"/>
              <a:gd name="connsiteX29" fmla="*/ 12366029 w 12525176"/>
              <a:gd name="connsiteY29" fmla="*/ 205338 h 5011018"/>
              <a:gd name="connsiteX30" fmla="*/ 12518429 w 12525176"/>
              <a:gd name="connsiteY30" fmla="*/ 357738 h 5011018"/>
              <a:gd name="connsiteX31" fmla="*/ 12477789 w 12525176"/>
              <a:gd name="connsiteY31" fmla="*/ 4452218 h 5011018"/>
              <a:gd name="connsiteX32" fmla="*/ 12294909 w 12525176"/>
              <a:gd name="connsiteY32" fmla="*/ 4817978 h 5011018"/>
              <a:gd name="connsiteX33" fmla="*/ 11197629 w 12525176"/>
              <a:gd name="connsiteY33" fmla="*/ 4889098 h 5011018"/>
              <a:gd name="connsiteX34" fmla="*/ 966509 w 12525176"/>
              <a:gd name="connsiteY34" fmla="*/ 5011018 h 5011018"/>
              <a:gd name="connsiteX35" fmla="*/ 306109 w 12525176"/>
              <a:gd name="connsiteY35" fmla="*/ 4655418 h 5011018"/>
              <a:gd name="connsiteX36" fmla="*/ 326429 w 12525176"/>
              <a:gd name="connsiteY36" fmla="*/ 3243178 h 5011018"/>
              <a:gd name="connsiteX37" fmla="*/ 326429 w 12525176"/>
              <a:gd name="connsiteY37" fmla="*/ 865738 h 5011018"/>
              <a:gd name="connsiteX0" fmla="*/ 339065 w 12537812"/>
              <a:gd name="connsiteY0" fmla="*/ 865738 h 5011018"/>
              <a:gd name="connsiteX1" fmla="*/ 684505 w 12537812"/>
              <a:gd name="connsiteY1" fmla="*/ 398378 h 5011018"/>
              <a:gd name="connsiteX2" fmla="*/ 1080745 w 12537812"/>
              <a:gd name="connsiteY2" fmla="*/ 520298 h 5011018"/>
              <a:gd name="connsiteX3" fmla="*/ 1385545 w 12537812"/>
              <a:gd name="connsiteY3" fmla="*/ 388218 h 5011018"/>
              <a:gd name="connsiteX4" fmla="*/ 1924025 w 12537812"/>
              <a:gd name="connsiteY4" fmla="*/ 489818 h 5011018"/>
              <a:gd name="connsiteX5" fmla="*/ 2188185 w 12537812"/>
              <a:gd name="connsiteY5" fmla="*/ 347578 h 5011018"/>
              <a:gd name="connsiteX6" fmla="*/ 2726665 w 12537812"/>
              <a:gd name="connsiteY6" fmla="*/ 499978 h 5011018"/>
              <a:gd name="connsiteX7" fmla="*/ 3163545 w 12537812"/>
              <a:gd name="connsiteY7" fmla="*/ 337418 h 5011018"/>
              <a:gd name="connsiteX8" fmla="*/ 3590265 w 12537812"/>
              <a:gd name="connsiteY8" fmla="*/ 581258 h 5011018"/>
              <a:gd name="connsiteX9" fmla="*/ 4149065 w 12537812"/>
              <a:gd name="connsiteY9" fmla="*/ 327258 h 5011018"/>
              <a:gd name="connsiteX10" fmla="*/ 4331945 w 12537812"/>
              <a:gd name="connsiteY10" fmla="*/ 469498 h 5011018"/>
              <a:gd name="connsiteX11" fmla="*/ 5043145 w 12537812"/>
              <a:gd name="connsiteY11" fmla="*/ 317098 h 5011018"/>
              <a:gd name="connsiteX12" fmla="*/ 5205705 w 12537812"/>
              <a:gd name="connsiteY12" fmla="*/ 510138 h 5011018"/>
              <a:gd name="connsiteX13" fmla="*/ 5876265 w 12537812"/>
              <a:gd name="connsiteY13" fmla="*/ 367898 h 5011018"/>
              <a:gd name="connsiteX14" fmla="*/ 6262345 w 12537812"/>
              <a:gd name="connsiteY14" fmla="*/ 571098 h 5011018"/>
              <a:gd name="connsiteX15" fmla="*/ 6709385 w 12537812"/>
              <a:gd name="connsiteY15" fmla="*/ 306938 h 5011018"/>
              <a:gd name="connsiteX16" fmla="*/ 7237705 w 12537812"/>
              <a:gd name="connsiteY16" fmla="*/ 378058 h 5011018"/>
              <a:gd name="connsiteX17" fmla="*/ 7532345 w 12537812"/>
              <a:gd name="connsiteY17" fmla="*/ 185018 h 5011018"/>
              <a:gd name="connsiteX18" fmla="*/ 7979385 w 12537812"/>
              <a:gd name="connsiteY18" fmla="*/ 357738 h 5011018"/>
              <a:gd name="connsiteX19" fmla="*/ 8375625 w 12537812"/>
              <a:gd name="connsiteY19" fmla="*/ 174858 h 5011018"/>
              <a:gd name="connsiteX20" fmla="*/ 8802345 w 12537812"/>
              <a:gd name="connsiteY20" fmla="*/ 327258 h 5011018"/>
              <a:gd name="connsiteX21" fmla="*/ 9391625 w 12537812"/>
              <a:gd name="connsiteY21" fmla="*/ 134218 h 5011018"/>
              <a:gd name="connsiteX22" fmla="*/ 9808185 w 12537812"/>
              <a:gd name="connsiteY22" fmla="*/ 428858 h 5011018"/>
              <a:gd name="connsiteX23" fmla="*/ 10387305 w 12537812"/>
              <a:gd name="connsiteY23" fmla="*/ 215498 h 5011018"/>
              <a:gd name="connsiteX24" fmla="*/ 10702265 w 12537812"/>
              <a:gd name="connsiteY24" fmla="*/ 418698 h 5011018"/>
              <a:gd name="connsiteX25" fmla="*/ 11179785 w 12537812"/>
              <a:gd name="connsiteY25" fmla="*/ 174858 h 5011018"/>
              <a:gd name="connsiteX26" fmla="*/ 11535385 w 12537812"/>
              <a:gd name="connsiteY26" fmla="*/ 276458 h 5011018"/>
              <a:gd name="connsiteX27" fmla="*/ 12002745 w 12537812"/>
              <a:gd name="connsiteY27" fmla="*/ 124058 h 5011018"/>
              <a:gd name="connsiteX28" fmla="*/ 12256745 w 12537812"/>
              <a:gd name="connsiteY28" fmla="*/ 317098 h 5011018"/>
              <a:gd name="connsiteX29" fmla="*/ 12378665 w 12537812"/>
              <a:gd name="connsiteY29" fmla="*/ 205338 h 5011018"/>
              <a:gd name="connsiteX30" fmla="*/ 12531065 w 12537812"/>
              <a:gd name="connsiteY30" fmla="*/ 357738 h 5011018"/>
              <a:gd name="connsiteX31" fmla="*/ 12490425 w 12537812"/>
              <a:gd name="connsiteY31" fmla="*/ 4452218 h 5011018"/>
              <a:gd name="connsiteX32" fmla="*/ 12307545 w 12537812"/>
              <a:gd name="connsiteY32" fmla="*/ 4817978 h 5011018"/>
              <a:gd name="connsiteX33" fmla="*/ 11210265 w 12537812"/>
              <a:gd name="connsiteY33" fmla="*/ 4889098 h 5011018"/>
              <a:gd name="connsiteX34" fmla="*/ 979145 w 12537812"/>
              <a:gd name="connsiteY34" fmla="*/ 5011018 h 5011018"/>
              <a:gd name="connsiteX35" fmla="*/ 339065 w 12537812"/>
              <a:gd name="connsiteY35" fmla="*/ 3243178 h 5011018"/>
              <a:gd name="connsiteX36" fmla="*/ 339065 w 12537812"/>
              <a:gd name="connsiteY36" fmla="*/ 865738 h 5011018"/>
              <a:gd name="connsiteX0" fmla="*/ 367294 w 12566041"/>
              <a:gd name="connsiteY0" fmla="*/ 865738 h 5112603"/>
              <a:gd name="connsiteX1" fmla="*/ 712734 w 12566041"/>
              <a:gd name="connsiteY1" fmla="*/ 398378 h 5112603"/>
              <a:gd name="connsiteX2" fmla="*/ 1108974 w 12566041"/>
              <a:gd name="connsiteY2" fmla="*/ 520298 h 5112603"/>
              <a:gd name="connsiteX3" fmla="*/ 1413774 w 12566041"/>
              <a:gd name="connsiteY3" fmla="*/ 388218 h 5112603"/>
              <a:gd name="connsiteX4" fmla="*/ 1952254 w 12566041"/>
              <a:gd name="connsiteY4" fmla="*/ 489818 h 5112603"/>
              <a:gd name="connsiteX5" fmla="*/ 2216414 w 12566041"/>
              <a:gd name="connsiteY5" fmla="*/ 347578 h 5112603"/>
              <a:gd name="connsiteX6" fmla="*/ 2754894 w 12566041"/>
              <a:gd name="connsiteY6" fmla="*/ 499978 h 5112603"/>
              <a:gd name="connsiteX7" fmla="*/ 3191774 w 12566041"/>
              <a:gd name="connsiteY7" fmla="*/ 337418 h 5112603"/>
              <a:gd name="connsiteX8" fmla="*/ 3618494 w 12566041"/>
              <a:gd name="connsiteY8" fmla="*/ 581258 h 5112603"/>
              <a:gd name="connsiteX9" fmla="*/ 4177294 w 12566041"/>
              <a:gd name="connsiteY9" fmla="*/ 327258 h 5112603"/>
              <a:gd name="connsiteX10" fmla="*/ 4360174 w 12566041"/>
              <a:gd name="connsiteY10" fmla="*/ 469498 h 5112603"/>
              <a:gd name="connsiteX11" fmla="*/ 5071374 w 12566041"/>
              <a:gd name="connsiteY11" fmla="*/ 317098 h 5112603"/>
              <a:gd name="connsiteX12" fmla="*/ 5233934 w 12566041"/>
              <a:gd name="connsiteY12" fmla="*/ 510138 h 5112603"/>
              <a:gd name="connsiteX13" fmla="*/ 5904494 w 12566041"/>
              <a:gd name="connsiteY13" fmla="*/ 367898 h 5112603"/>
              <a:gd name="connsiteX14" fmla="*/ 6290574 w 12566041"/>
              <a:gd name="connsiteY14" fmla="*/ 571098 h 5112603"/>
              <a:gd name="connsiteX15" fmla="*/ 6737614 w 12566041"/>
              <a:gd name="connsiteY15" fmla="*/ 306938 h 5112603"/>
              <a:gd name="connsiteX16" fmla="*/ 7265934 w 12566041"/>
              <a:gd name="connsiteY16" fmla="*/ 378058 h 5112603"/>
              <a:gd name="connsiteX17" fmla="*/ 7560574 w 12566041"/>
              <a:gd name="connsiteY17" fmla="*/ 185018 h 5112603"/>
              <a:gd name="connsiteX18" fmla="*/ 8007614 w 12566041"/>
              <a:gd name="connsiteY18" fmla="*/ 357738 h 5112603"/>
              <a:gd name="connsiteX19" fmla="*/ 8403854 w 12566041"/>
              <a:gd name="connsiteY19" fmla="*/ 174858 h 5112603"/>
              <a:gd name="connsiteX20" fmla="*/ 8830574 w 12566041"/>
              <a:gd name="connsiteY20" fmla="*/ 327258 h 5112603"/>
              <a:gd name="connsiteX21" fmla="*/ 9419854 w 12566041"/>
              <a:gd name="connsiteY21" fmla="*/ 134218 h 5112603"/>
              <a:gd name="connsiteX22" fmla="*/ 9836414 w 12566041"/>
              <a:gd name="connsiteY22" fmla="*/ 428858 h 5112603"/>
              <a:gd name="connsiteX23" fmla="*/ 10415534 w 12566041"/>
              <a:gd name="connsiteY23" fmla="*/ 215498 h 5112603"/>
              <a:gd name="connsiteX24" fmla="*/ 10730494 w 12566041"/>
              <a:gd name="connsiteY24" fmla="*/ 418698 h 5112603"/>
              <a:gd name="connsiteX25" fmla="*/ 11208014 w 12566041"/>
              <a:gd name="connsiteY25" fmla="*/ 174858 h 5112603"/>
              <a:gd name="connsiteX26" fmla="*/ 11563614 w 12566041"/>
              <a:gd name="connsiteY26" fmla="*/ 276458 h 5112603"/>
              <a:gd name="connsiteX27" fmla="*/ 12030974 w 12566041"/>
              <a:gd name="connsiteY27" fmla="*/ 124058 h 5112603"/>
              <a:gd name="connsiteX28" fmla="*/ 12284974 w 12566041"/>
              <a:gd name="connsiteY28" fmla="*/ 317098 h 5112603"/>
              <a:gd name="connsiteX29" fmla="*/ 12406894 w 12566041"/>
              <a:gd name="connsiteY29" fmla="*/ 205338 h 5112603"/>
              <a:gd name="connsiteX30" fmla="*/ 12559294 w 12566041"/>
              <a:gd name="connsiteY30" fmla="*/ 357738 h 5112603"/>
              <a:gd name="connsiteX31" fmla="*/ 12518654 w 12566041"/>
              <a:gd name="connsiteY31" fmla="*/ 4452218 h 5112603"/>
              <a:gd name="connsiteX32" fmla="*/ 12335774 w 12566041"/>
              <a:gd name="connsiteY32" fmla="*/ 4817978 h 5112603"/>
              <a:gd name="connsiteX33" fmla="*/ 11238494 w 12566041"/>
              <a:gd name="connsiteY33" fmla="*/ 4889098 h 5112603"/>
              <a:gd name="connsiteX34" fmla="*/ 1007374 w 12566041"/>
              <a:gd name="connsiteY34" fmla="*/ 5011018 h 5112603"/>
              <a:gd name="connsiteX35" fmla="*/ 306334 w 12566041"/>
              <a:gd name="connsiteY35" fmla="*/ 3263498 h 5112603"/>
              <a:gd name="connsiteX36" fmla="*/ 367294 w 12566041"/>
              <a:gd name="connsiteY36" fmla="*/ 865738 h 5112603"/>
              <a:gd name="connsiteX0" fmla="*/ 333049 w 12531796"/>
              <a:gd name="connsiteY0" fmla="*/ 865738 h 5160787"/>
              <a:gd name="connsiteX1" fmla="*/ 678489 w 12531796"/>
              <a:gd name="connsiteY1" fmla="*/ 398378 h 5160787"/>
              <a:gd name="connsiteX2" fmla="*/ 1074729 w 12531796"/>
              <a:gd name="connsiteY2" fmla="*/ 520298 h 5160787"/>
              <a:gd name="connsiteX3" fmla="*/ 1379529 w 12531796"/>
              <a:gd name="connsiteY3" fmla="*/ 388218 h 5160787"/>
              <a:gd name="connsiteX4" fmla="*/ 1918009 w 12531796"/>
              <a:gd name="connsiteY4" fmla="*/ 489818 h 5160787"/>
              <a:gd name="connsiteX5" fmla="*/ 2182169 w 12531796"/>
              <a:gd name="connsiteY5" fmla="*/ 347578 h 5160787"/>
              <a:gd name="connsiteX6" fmla="*/ 2720649 w 12531796"/>
              <a:gd name="connsiteY6" fmla="*/ 499978 h 5160787"/>
              <a:gd name="connsiteX7" fmla="*/ 3157529 w 12531796"/>
              <a:gd name="connsiteY7" fmla="*/ 337418 h 5160787"/>
              <a:gd name="connsiteX8" fmla="*/ 3584249 w 12531796"/>
              <a:gd name="connsiteY8" fmla="*/ 581258 h 5160787"/>
              <a:gd name="connsiteX9" fmla="*/ 4143049 w 12531796"/>
              <a:gd name="connsiteY9" fmla="*/ 327258 h 5160787"/>
              <a:gd name="connsiteX10" fmla="*/ 4325929 w 12531796"/>
              <a:gd name="connsiteY10" fmla="*/ 469498 h 5160787"/>
              <a:gd name="connsiteX11" fmla="*/ 5037129 w 12531796"/>
              <a:gd name="connsiteY11" fmla="*/ 317098 h 5160787"/>
              <a:gd name="connsiteX12" fmla="*/ 5199689 w 12531796"/>
              <a:gd name="connsiteY12" fmla="*/ 510138 h 5160787"/>
              <a:gd name="connsiteX13" fmla="*/ 5870249 w 12531796"/>
              <a:gd name="connsiteY13" fmla="*/ 367898 h 5160787"/>
              <a:gd name="connsiteX14" fmla="*/ 6256329 w 12531796"/>
              <a:gd name="connsiteY14" fmla="*/ 571098 h 5160787"/>
              <a:gd name="connsiteX15" fmla="*/ 6703369 w 12531796"/>
              <a:gd name="connsiteY15" fmla="*/ 306938 h 5160787"/>
              <a:gd name="connsiteX16" fmla="*/ 7231689 w 12531796"/>
              <a:gd name="connsiteY16" fmla="*/ 378058 h 5160787"/>
              <a:gd name="connsiteX17" fmla="*/ 7526329 w 12531796"/>
              <a:gd name="connsiteY17" fmla="*/ 185018 h 5160787"/>
              <a:gd name="connsiteX18" fmla="*/ 7973369 w 12531796"/>
              <a:gd name="connsiteY18" fmla="*/ 357738 h 5160787"/>
              <a:gd name="connsiteX19" fmla="*/ 8369609 w 12531796"/>
              <a:gd name="connsiteY19" fmla="*/ 174858 h 5160787"/>
              <a:gd name="connsiteX20" fmla="*/ 8796329 w 12531796"/>
              <a:gd name="connsiteY20" fmla="*/ 327258 h 5160787"/>
              <a:gd name="connsiteX21" fmla="*/ 9385609 w 12531796"/>
              <a:gd name="connsiteY21" fmla="*/ 134218 h 5160787"/>
              <a:gd name="connsiteX22" fmla="*/ 9802169 w 12531796"/>
              <a:gd name="connsiteY22" fmla="*/ 428858 h 5160787"/>
              <a:gd name="connsiteX23" fmla="*/ 10381289 w 12531796"/>
              <a:gd name="connsiteY23" fmla="*/ 215498 h 5160787"/>
              <a:gd name="connsiteX24" fmla="*/ 10696249 w 12531796"/>
              <a:gd name="connsiteY24" fmla="*/ 418698 h 5160787"/>
              <a:gd name="connsiteX25" fmla="*/ 11173769 w 12531796"/>
              <a:gd name="connsiteY25" fmla="*/ 174858 h 5160787"/>
              <a:gd name="connsiteX26" fmla="*/ 11529369 w 12531796"/>
              <a:gd name="connsiteY26" fmla="*/ 276458 h 5160787"/>
              <a:gd name="connsiteX27" fmla="*/ 11996729 w 12531796"/>
              <a:gd name="connsiteY27" fmla="*/ 124058 h 5160787"/>
              <a:gd name="connsiteX28" fmla="*/ 12250729 w 12531796"/>
              <a:gd name="connsiteY28" fmla="*/ 317098 h 5160787"/>
              <a:gd name="connsiteX29" fmla="*/ 12372649 w 12531796"/>
              <a:gd name="connsiteY29" fmla="*/ 205338 h 5160787"/>
              <a:gd name="connsiteX30" fmla="*/ 12525049 w 12531796"/>
              <a:gd name="connsiteY30" fmla="*/ 357738 h 5160787"/>
              <a:gd name="connsiteX31" fmla="*/ 12484409 w 12531796"/>
              <a:gd name="connsiteY31" fmla="*/ 4452218 h 5160787"/>
              <a:gd name="connsiteX32" fmla="*/ 12301529 w 12531796"/>
              <a:gd name="connsiteY32" fmla="*/ 4817978 h 5160787"/>
              <a:gd name="connsiteX33" fmla="*/ 11204249 w 12531796"/>
              <a:gd name="connsiteY33" fmla="*/ 4889098 h 5160787"/>
              <a:gd name="connsiteX34" fmla="*/ 973129 w 12531796"/>
              <a:gd name="connsiteY34" fmla="*/ 5011018 h 5160787"/>
              <a:gd name="connsiteX35" fmla="*/ 339425 w 12531796"/>
              <a:gd name="connsiteY35" fmla="*/ 5031338 h 5160787"/>
              <a:gd name="connsiteX36" fmla="*/ 272089 w 12531796"/>
              <a:gd name="connsiteY36" fmla="*/ 3263498 h 5160787"/>
              <a:gd name="connsiteX37" fmla="*/ 333049 w 12531796"/>
              <a:gd name="connsiteY37" fmla="*/ 865738 h 5160787"/>
              <a:gd name="connsiteX0" fmla="*/ 367294 w 12566041"/>
              <a:gd name="connsiteY0" fmla="*/ 865738 h 5011018"/>
              <a:gd name="connsiteX1" fmla="*/ 712734 w 12566041"/>
              <a:gd name="connsiteY1" fmla="*/ 398378 h 5011018"/>
              <a:gd name="connsiteX2" fmla="*/ 1108974 w 12566041"/>
              <a:gd name="connsiteY2" fmla="*/ 520298 h 5011018"/>
              <a:gd name="connsiteX3" fmla="*/ 1413774 w 12566041"/>
              <a:gd name="connsiteY3" fmla="*/ 388218 h 5011018"/>
              <a:gd name="connsiteX4" fmla="*/ 1952254 w 12566041"/>
              <a:gd name="connsiteY4" fmla="*/ 489818 h 5011018"/>
              <a:gd name="connsiteX5" fmla="*/ 2216414 w 12566041"/>
              <a:gd name="connsiteY5" fmla="*/ 347578 h 5011018"/>
              <a:gd name="connsiteX6" fmla="*/ 2754894 w 12566041"/>
              <a:gd name="connsiteY6" fmla="*/ 499978 h 5011018"/>
              <a:gd name="connsiteX7" fmla="*/ 3191774 w 12566041"/>
              <a:gd name="connsiteY7" fmla="*/ 337418 h 5011018"/>
              <a:gd name="connsiteX8" fmla="*/ 3618494 w 12566041"/>
              <a:gd name="connsiteY8" fmla="*/ 581258 h 5011018"/>
              <a:gd name="connsiteX9" fmla="*/ 4177294 w 12566041"/>
              <a:gd name="connsiteY9" fmla="*/ 327258 h 5011018"/>
              <a:gd name="connsiteX10" fmla="*/ 4360174 w 12566041"/>
              <a:gd name="connsiteY10" fmla="*/ 469498 h 5011018"/>
              <a:gd name="connsiteX11" fmla="*/ 5071374 w 12566041"/>
              <a:gd name="connsiteY11" fmla="*/ 317098 h 5011018"/>
              <a:gd name="connsiteX12" fmla="*/ 5233934 w 12566041"/>
              <a:gd name="connsiteY12" fmla="*/ 510138 h 5011018"/>
              <a:gd name="connsiteX13" fmla="*/ 5904494 w 12566041"/>
              <a:gd name="connsiteY13" fmla="*/ 367898 h 5011018"/>
              <a:gd name="connsiteX14" fmla="*/ 6290574 w 12566041"/>
              <a:gd name="connsiteY14" fmla="*/ 571098 h 5011018"/>
              <a:gd name="connsiteX15" fmla="*/ 6737614 w 12566041"/>
              <a:gd name="connsiteY15" fmla="*/ 306938 h 5011018"/>
              <a:gd name="connsiteX16" fmla="*/ 7265934 w 12566041"/>
              <a:gd name="connsiteY16" fmla="*/ 378058 h 5011018"/>
              <a:gd name="connsiteX17" fmla="*/ 7560574 w 12566041"/>
              <a:gd name="connsiteY17" fmla="*/ 185018 h 5011018"/>
              <a:gd name="connsiteX18" fmla="*/ 8007614 w 12566041"/>
              <a:gd name="connsiteY18" fmla="*/ 357738 h 5011018"/>
              <a:gd name="connsiteX19" fmla="*/ 8403854 w 12566041"/>
              <a:gd name="connsiteY19" fmla="*/ 174858 h 5011018"/>
              <a:gd name="connsiteX20" fmla="*/ 8830574 w 12566041"/>
              <a:gd name="connsiteY20" fmla="*/ 327258 h 5011018"/>
              <a:gd name="connsiteX21" fmla="*/ 9419854 w 12566041"/>
              <a:gd name="connsiteY21" fmla="*/ 134218 h 5011018"/>
              <a:gd name="connsiteX22" fmla="*/ 9836414 w 12566041"/>
              <a:gd name="connsiteY22" fmla="*/ 428858 h 5011018"/>
              <a:gd name="connsiteX23" fmla="*/ 10415534 w 12566041"/>
              <a:gd name="connsiteY23" fmla="*/ 215498 h 5011018"/>
              <a:gd name="connsiteX24" fmla="*/ 10730494 w 12566041"/>
              <a:gd name="connsiteY24" fmla="*/ 418698 h 5011018"/>
              <a:gd name="connsiteX25" fmla="*/ 11208014 w 12566041"/>
              <a:gd name="connsiteY25" fmla="*/ 174858 h 5011018"/>
              <a:gd name="connsiteX26" fmla="*/ 11563614 w 12566041"/>
              <a:gd name="connsiteY26" fmla="*/ 276458 h 5011018"/>
              <a:gd name="connsiteX27" fmla="*/ 12030974 w 12566041"/>
              <a:gd name="connsiteY27" fmla="*/ 124058 h 5011018"/>
              <a:gd name="connsiteX28" fmla="*/ 12284974 w 12566041"/>
              <a:gd name="connsiteY28" fmla="*/ 317098 h 5011018"/>
              <a:gd name="connsiteX29" fmla="*/ 12406894 w 12566041"/>
              <a:gd name="connsiteY29" fmla="*/ 205338 h 5011018"/>
              <a:gd name="connsiteX30" fmla="*/ 12559294 w 12566041"/>
              <a:gd name="connsiteY30" fmla="*/ 357738 h 5011018"/>
              <a:gd name="connsiteX31" fmla="*/ 12518654 w 12566041"/>
              <a:gd name="connsiteY31" fmla="*/ 4452218 h 5011018"/>
              <a:gd name="connsiteX32" fmla="*/ 12335774 w 12566041"/>
              <a:gd name="connsiteY32" fmla="*/ 4817978 h 5011018"/>
              <a:gd name="connsiteX33" fmla="*/ 11238494 w 12566041"/>
              <a:gd name="connsiteY33" fmla="*/ 4889098 h 5011018"/>
              <a:gd name="connsiteX34" fmla="*/ 1007374 w 12566041"/>
              <a:gd name="connsiteY34" fmla="*/ 5011018 h 5011018"/>
              <a:gd name="connsiteX35" fmla="*/ 306334 w 12566041"/>
              <a:gd name="connsiteY35" fmla="*/ 3263498 h 5011018"/>
              <a:gd name="connsiteX36" fmla="*/ 367294 w 12566041"/>
              <a:gd name="connsiteY36" fmla="*/ 865738 h 5011018"/>
              <a:gd name="connsiteX0" fmla="*/ 107740 w 12306487"/>
              <a:gd name="connsiteY0" fmla="*/ 865738 h 5031338"/>
              <a:gd name="connsiteX1" fmla="*/ 453180 w 12306487"/>
              <a:gd name="connsiteY1" fmla="*/ 398378 h 5031338"/>
              <a:gd name="connsiteX2" fmla="*/ 849420 w 12306487"/>
              <a:gd name="connsiteY2" fmla="*/ 520298 h 5031338"/>
              <a:gd name="connsiteX3" fmla="*/ 1154220 w 12306487"/>
              <a:gd name="connsiteY3" fmla="*/ 388218 h 5031338"/>
              <a:gd name="connsiteX4" fmla="*/ 1692700 w 12306487"/>
              <a:gd name="connsiteY4" fmla="*/ 489818 h 5031338"/>
              <a:gd name="connsiteX5" fmla="*/ 1956860 w 12306487"/>
              <a:gd name="connsiteY5" fmla="*/ 347578 h 5031338"/>
              <a:gd name="connsiteX6" fmla="*/ 2495340 w 12306487"/>
              <a:gd name="connsiteY6" fmla="*/ 499978 h 5031338"/>
              <a:gd name="connsiteX7" fmla="*/ 2932220 w 12306487"/>
              <a:gd name="connsiteY7" fmla="*/ 337418 h 5031338"/>
              <a:gd name="connsiteX8" fmla="*/ 3358940 w 12306487"/>
              <a:gd name="connsiteY8" fmla="*/ 581258 h 5031338"/>
              <a:gd name="connsiteX9" fmla="*/ 3917740 w 12306487"/>
              <a:gd name="connsiteY9" fmla="*/ 327258 h 5031338"/>
              <a:gd name="connsiteX10" fmla="*/ 4100620 w 12306487"/>
              <a:gd name="connsiteY10" fmla="*/ 469498 h 5031338"/>
              <a:gd name="connsiteX11" fmla="*/ 4811820 w 12306487"/>
              <a:gd name="connsiteY11" fmla="*/ 317098 h 5031338"/>
              <a:gd name="connsiteX12" fmla="*/ 4974380 w 12306487"/>
              <a:gd name="connsiteY12" fmla="*/ 510138 h 5031338"/>
              <a:gd name="connsiteX13" fmla="*/ 5644940 w 12306487"/>
              <a:gd name="connsiteY13" fmla="*/ 367898 h 5031338"/>
              <a:gd name="connsiteX14" fmla="*/ 6031020 w 12306487"/>
              <a:gd name="connsiteY14" fmla="*/ 571098 h 5031338"/>
              <a:gd name="connsiteX15" fmla="*/ 6478060 w 12306487"/>
              <a:gd name="connsiteY15" fmla="*/ 306938 h 5031338"/>
              <a:gd name="connsiteX16" fmla="*/ 7006380 w 12306487"/>
              <a:gd name="connsiteY16" fmla="*/ 378058 h 5031338"/>
              <a:gd name="connsiteX17" fmla="*/ 7301020 w 12306487"/>
              <a:gd name="connsiteY17" fmla="*/ 185018 h 5031338"/>
              <a:gd name="connsiteX18" fmla="*/ 7748060 w 12306487"/>
              <a:gd name="connsiteY18" fmla="*/ 357738 h 5031338"/>
              <a:gd name="connsiteX19" fmla="*/ 8144300 w 12306487"/>
              <a:gd name="connsiteY19" fmla="*/ 174858 h 5031338"/>
              <a:gd name="connsiteX20" fmla="*/ 8571020 w 12306487"/>
              <a:gd name="connsiteY20" fmla="*/ 327258 h 5031338"/>
              <a:gd name="connsiteX21" fmla="*/ 9160300 w 12306487"/>
              <a:gd name="connsiteY21" fmla="*/ 134218 h 5031338"/>
              <a:gd name="connsiteX22" fmla="*/ 9576860 w 12306487"/>
              <a:gd name="connsiteY22" fmla="*/ 428858 h 5031338"/>
              <a:gd name="connsiteX23" fmla="*/ 10155980 w 12306487"/>
              <a:gd name="connsiteY23" fmla="*/ 215498 h 5031338"/>
              <a:gd name="connsiteX24" fmla="*/ 10470940 w 12306487"/>
              <a:gd name="connsiteY24" fmla="*/ 418698 h 5031338"/>
              <a:gd name="connsiteX25" fmla="*/ 10948460 w 12306487"/>
              <a:gd name="connsiteY25" fmla="*/ 174858 h 5031338"/>
              <a:gd name="connsiteX26" fmla="*/ 11304060 w 12306487"/>
              <a:gd name="connsiteY26" fmla="*/ 276458 h 5031338"/>
              <a:gd name="connsiteX27" fmla="*/ 11771420 w 12306487"/>
              <a:gd name="connsiteY27" fmla="*/ 124058 h 5031338"/>
              <a:gd name="connsiteX28" fmla="*/ 12025420 w 12306487"/>
              <a:gd name="connsiteY28" fmla="*/ 317098 h 5031338"/>
              <a:gd name="connsiteX29" fmla="*/ 12147340 w 12306487"/>
              <a:gd name="connsiteY29" fmla="*/ 205338 h 5031338"/>
              <a:gd name="connsiteX30" fmla="*/ 12299740 w 12306487"/>
              <a:gd name="connsiteY30" fmla="*/ 357738 h 5031338"/>
              <a:gd name="connsiteX31" fmla="*/ 12259100 w 12306487"/>
              <a:gd name="connsiteY31" fmla="*/ 4452218 h 5031338"/>
              <a:gd name="connsiteX32" fmla="*/ 12076220 w 12306487"/>
              <a:gd name="connsiteY32" fmla="*/ 4817978 h 5031338"/>
              <a:gd name="connsiteX33" fmla="*/ 10978940 w 12306487"/>
              <a:gd name="connsiteY33" fmla="*/ 4889098 h 5031338"/>
              <a:gd name="connsiteX34" fmla="*/ 1713020 w 12306487"/>
              <a:gd name="connsiteY34" fmla="*/ 5031338 h 5031338"/>
              <a:gd name="connsiteX35" fmla="*/ 46780 w 12306487"/>
              <a:gd name="connsiteY35" fmla="*/ 3263498 h 5031338"/>
              <a:gd name="connsiteX36" fmla="*/ 107740 w 12306487"/>
              <a:gd name="connsiteY36" fmla="*/ 865738 h 5031338"/>
              <a:gd name="connsiteX0" fmla="*/ 185751 w 12384498"/>
              <a:gd name="connsiteY0" fmla="*/ 865738 h 5043588"/>
              <a:gd name="connsiteX1" fmla="*/ 531191 w 12384498"/>
              <a:gd name="connsiteY1" fmla="*/ 398378 h 5043588"/>
              <a:gd name="connsiteX2" fmla="*/ 927431 w 12384498"/>
              <a:gd name="connsiteY2" fmla="*/ 520298 h 5043588"/>
              <a:gd name="connsiteX3" fmla="*/ 1232231 w 12384498"/>
              <a:gd name="connsiteY3" fmla="*/ 388218 h 5043588"/>
              <a:gd name="connsiteX4" fmla="*/ 1770711 w 12384498"/>
              <a:gd name="connsiteY4" fmla="*/ 489818 h 5043588"/>
              <a:gd name="connsiteX5" fmla="*/ 2034871 w 12384498"/>
              <a:gd name="connsiteY5" fmla="*/ 347578 h 5043588"/>
              <a:gd name="connsiteX6" fmla="*/ 2573351 w 12384498"/>
              <a:gd name="connsiteY6" fmla="*/ 499978 h 5043588"/>
              <a:gd name="connsiteX7" fmla="*/ 3010231 w 12384498"/>
              <a:gd name="connsiteY7" fmla="*/ 337418 h 5043588"/>
              <a:gd name="connsiteX8" fmla="*/ 3436951 w 12384498"/>
              <a:gd name="connsiteY8" fmla="*/ 581258 h 5043588"/>
              <a:gd name="connsiteX9" fmla="*/ 3995751 w 12384498"/>
              <a:gd name="connsiteY9" fmla="*/ 327258 h 5043588"/>
              <a:gd name="connsiteX10" fmla="*/ 4178631 w 12384498"/>
              <a:gd name="connsiteY10" fmla="*/ 469498 h 5043588"/>
              <a:gd name="connsiteX11" fmla="*/ 4889831 w 12384498"/>
              <a:gd name="connsiteY11" fmla="*/ 317098 h 5043588"/>
              <a:gd name="connsiteX12" fmla="*/ 5052391 w 12384498"/>
              <a:gd name="connsiteY12" fmla="*/ 510138 h 5043588"/>
              <a:gd name="connsiteX13" fmla="*/ 5722951 w 12384498"/>
              <a:gd name="connsiteY13" fmla="*/ 367898 h 5043588"/>
              <a:gd name="connsiteX14" fmla="*/ 6109031 w 12384498"/>
              <a:gd name="connsiteY14" fmla="*/ 571098 h 5043588"/>
              <a:gd name="connsiteX15" fmla="*/ 6556071 w 12384498"/>
              <a:gd name="connsiteY15" fmla="*/ 306938 h 5043588"/>
              <a:gd name="connsiteX16" fmla="*/ 7084391 w 12384498"/>
              <a:gd name="connsiteY16" fmla="*/ 378058 h 5043588"/>
              <a:gd name="connsiteX17" fmla="*/ 7379031 w 12384498"/>
              <a:gd name="connsiteY17" fmla="*/ 185018 h 5043588"/>
              <a:gd name="connsiteX18" fmla="*/ 7826071 w 12384498"/>
              <a:gd name="connsiteY18" fmla="*/ 357738 h 5043588"/>
              <a:gd name="connsiteX19" fmla="*/ 8222311 w 12384498"/>
              <a:gd name="connsiteY19" fmla="*/ 174858 h 5043588"/>
              <a:gd name="connsiteX20" fmla="*/ 8649031 w 12384498"/>
              <a:gd name="connsiteY20" fmla="*/ 327258 h 5043588"/>
              <a:gd name="connsiteX21" fmla="*/ 9238311 w 12384498"/>
              <a:gd name="connsiteY21" fmla="*/ 134218 h 5043588"/>
              <a:gd name="connsiteX22" fmla="*/ 9654871 w 12384498"/>
              <a:gd name="connsiteY22" fmla="*/ 428858 h 5043588"/>
              <a:gd name="connsiteX23" fmla="*/ 10233991 w 12384498"/>
              <a:gd name="connsiteY23" fmla="*/ 215498 h 5043588"/>
              <a:gd name="connsiteX24" fmla="*/ 10548951 w 12384498"/>
              <a:gd name="connsiteY24" fmla="*/ 418698 h 5043588"/>
              <a:gd name="connsiteX25" fmla="*/ 11026471 w 12384498"/>
              <a:gd name="connsiteY25" fmla="*/ 174858 h 5043588"/>
              <a:gd name="connsiteX26" fmla="*/ 11382071 w 12384498"/>
              <a:gd name="connsiteY26" fmla="*/ 276458 h 5043588"/>
              <a:gd name="connsiteX27" fmla="*/ 11849431 w 12384498"/>
              <a:gd name="connsiteY27" fmla="*/ 124058 h 5043588"/>
              <a:gd name="connsiteX28" fmla="*/ 12103431 w 12384498"/>
              <a:gd name="connsiteY28" fmla="*/ 317098 h 5043588"/>
              <a:gd name="connsiteX29" fmla="*/ 12225351 w 12384498"/>
              <a:gd name="connsiteY29" fmla="*/ 205338 h 5043588"/>
              <a:gd name="connsiteX30" fmla="*/ 12377751 w 12384498"/>
              <a:gd name="connsiteY30" fmla="*/ 357738 h 5043588"/>
              <a:gd name="connsiteX31" fmla="*/ 12337111 w 12384498"/>
              <a:gd name="connsiteY31" fmla="*/ 4452218 h 5043588"/>
              <a:gd name="connsiteX32" fmla="*/ 12154231 w 12384498"/>
              <a:gd name="connsiteY32" fmla="*/ 4817978 h 5043588"/>
              <a:gd name="connsiteX33" fmla="*/ 11056951 w 12384498"/>
              <a:gd name="connsiteY33" fmla="*/ 4889098 h 5043588"/>
              <a:gd name="connsiteX34" fmla="*/ 1791031 w 12384498"/>
              <a:gd name="connsiteY34" fmla="*/ 5031338 h 5043588"/>
              <a:gd name="connsiteX35" fmla="*/ 33351 w 12384498"/>
              <a:gd name="connsiteY35" fmla="*/ 4553818 h 5043588"/>
              <a:gd name="connsiteX36" fmla="*/ 185751 w 12384498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71120 w 12269867"/>
              <a:gd name="connsiteY0" fmla="*/ 865738 h 5253891"/>
              <a:gd name="connsiteX1" fmla="*/ 416560 w 12269867"/>
              <a:gd name="connsiteY1" fmla="*/ 398378 h 5253891"/>
              <a:gd name="connsiteX2" fmla="*/ 812800 w 12269867"/>
              <a:gd name="connsiteY2" fmla="*/ 520298 h 5253891"/>
              <a:gd name="connsiteX3" fmla="*/ 1117600 w 12269867"/>
              <a:gd name="connsiteY3" fmla="*/ 388218 h 5253891"/>
              <a:gd name="connsiteX4" fmla="*/ 1656080 w 12269867"/>
              <a:gd name="connsiteY4" fmla="*/ 489818 h 5253891"/>
              <a:gd name="connsiteX5" fmla="*/ 1920240 w 12269867"/>
              <a:gd name="connsiteY5" fmla="*/ 347578 h 5253891"/>
              <a:gd name="connsiteX6" fmla="*/ 2458720 w 12269867"/>
              <a:gd name="connsiteY6" fmla="*/ 499978 h 5253891"/>
              <a:gd name="connsiteX7" fmla="*/ 2895600 w 12269867"/>
              <a:gd name="connsiteY7" fmla="*/ 337418 h 5253891"/>
              <a:gd name="connsiteX8" fmla="*/ 3322320 w 12269867"/>
              <a:gd name="connsiteY8" fmla="*/ 581258 h 5253891"/>
              <a:gd name="connsiteX9" fmla="*/ 3881120 w 12269867"/>
              <a:gd name="connsiteY9" fmla="*/ 327258 h 5253891"/>
              <a:gd name="connsiteX10" fmla="*/ 4064000 w 12269867"/>
              <a:gd name="connsiteY10" fmla="*/ 469498 h 5253891"/>
              <a:gd name="connsiteX11" fmla="*/ 4775200 w 12269867"/>
              <a:gd name="connsiteY11" fmla="*/ 317098 h 5253891"/>
              <a:gd name="connsiteX12" fmla="*/ 4937760 w 12269867"/>
              <a:gd name="connsiteY12" fmla="*/ 510138 h 5253891"/>
              <a:gd name="connsiteX13" fmla="*/ 5608320 w 12269867"/>
              <a:gd name="connsiteY13" fmla="*/ 367898 h 5253891"/>
              <a:gd name="connsiteX14" fmla="*/ 5994400 w 12269867"/>
              <a:gd name="connsiteY14" fmla="*/ 571098 h 5253891"/>
              <a:gd name="connsiteX15" fmla="*/ 6441440 w 12269867"/>
              <a:gd name="connsiteY15" fmla="*/ 306938 h 5253891"/>
              <a:gd name="connsiteX16" fmla="*/ 6969760 w 12269867"/>
              <a:gd name="connsiteY16" fmla="*/ 378058 h 5253891"/>
              <a:gd name="connsiteX17" fmla="*/ 7264400 w 12269867"/>
              <a:gd name="connsiteY17" fmla="*/ 185018 h 5253891"/>
              <a:gd name="connsiteX18" fmla="*/ 7711440 w 12269867"/>
              <a:gd name="connsiteY18" fmla="*/ 357738 h 5253891"/>
              <a:gd name="connsiteX19" fmla="*/ 8107680 w 12269867"/>
              <a:gd name="connsiteY19" fmla="*/ 174858 h 5253891"/>
              <a:gd name="connsiteX20" fmla="*/ 8534400 w 12269867"/>
              <a:gd name="connsiteY20" fmla="*/ 327258 h 5253891"/>
              <a:gd name="connsiteX21" fmla="*/ 9123680 w 12269867"/>
              <a:gd name="connsiteY21" fmla="*/ 134218 h 5253891"/>
              <a:gd name="connsiteX22" fmla="*/ 9540240 w 12269867"/>
              <a:gd name="connsiteY22" fmla="*/ 428858 h 5253891"/>
              <a:gd name="connsiteX23" fmla="*/ 10119360 w 12269867"/>
              <a:gd name="connsiteY23" fmla="*/ 215498 h 5253891"/>
              <a:gd name="connsiteX24" fmla="*/ 10434320 w 12269867"/>
              <a:gd name="connsiteY24" fmla="*/ 418698 h 5253891"/>
              <a:gd name="connsiteX25" fmla="*/ 10911840 w 12269867"/>
              <a:gd name="connsiteY25" fmla="*/ 174858 h 5253891"/>
              <a:gd name="connsiteX26" fmla="*/ 11267440 w 12269867"/>
              <a:gd name="connsiteY26" fmla="*/ 276458 h 5253891"/>
              <a:gd name="connsiteX27" fmla="*/ 11734800 w 12269867"/>
              <a:gd name="connsiteY27" fmla="*/ 124058 h 5253891"/>
              <a:gd name="connsiteX28" fmla="*/ 11988800 w 12269867"/>
              <a:gd name="connsiteY28" fmla="*/ 317098 h 5253891"/>
              <a:gd name="connsiteX29" fmla="*/ 12110720 w 12269867"/>
              <a:gd name="connsiteY29" fmla="*/ 205338 h 5253891"/>
              <a:gd name="connsiteX30" fmla="*/ 12263120 w 12269867"/>
              <a:gd name="connsiteY30" fmla="*/ 357738 h 5253891"/>
              <a:gd name="connsiteX31" fmla="*/ 12222480 w 12269867"/>
              <a:gd name="connsiteY31" fmla="*/ 4452218 h 5253891"/>
              <a:gd name="connsiteX32" fmla="*/ 12039600 w 12269867"/>
              <a:gd name="connsiteY32" fmla="*/ 4817978 h 5253891"/>
              <a:gd name="connsiteX33" fmla="*/ 10942320 w 12269867"/>
              <a:gd name="connsiteY33" fmla="*/ 4889098 h 5253891"/>
              <a:gd name="connsiteX34" fmla="*/ 1676400 w 12269867"/>
              <a:gd name="connsiteY34" fmla="*/ 5031338 h 5253891"/>
              <a:gd name="connsiteX35" fmla="*/ 0 w 12269867"/>
              <a:gd name="connsiteY35" fmla="*/ 4960218 h 5253891"/>
              <a:gd name="connsiteX36" fmla="*/ 71120 w 12269867"/>
              <a:gd name="connsiteY36" fmla="*/ 865738 h 5253891"/>
              <a:gd name="connsiteX0" fmla="*/ 71120 w 12269867"/>
              <a:gd name="connsiteY0" fmla="*/ 865738 h 5036678"/>
              <a:gd name="connsiteX1" fmla="*/ 416560 w 12269867"/>
              <a:gd name="connsiteY1" fmla="*/ 398378 h 5036678"/>
              <a:gd name="connsiteX2" fmla="*/ 812800 w 12269867"/>
              <a:gd name="connsiteY2" fmla="*/ 520298 h 5036678"/>
              <a:gd name="connsiteX3" fmla="*/ 1117600 w 12269867"/>
              <a:gd name="connsiteY3" fmla="*/ 388218 h 5036678"/>
              <a:gd name="connsiteX4" fmla="*/ 1656080 w 12269867"/>
              <a:gd name="connsiteY4" fmla="*/ 489818 h 5036678"/>
              <a:gd name="connsiteX5" fmla="*/ 1920240 w 12269867"/>
              <a:gd name="connsiteY5" fmla="*/ 347578 h 5036678"/>
              <a:gd name="connsiteX6" fmla="*/ 2458720 w 12269867"/>
              <a:gd name="connsiteY6" fmla="*/ 499978 h 5036678"/>
              <a:gd name="connsiteX7" fmla="*/ 2895600 w 12269867"/>
              <a:gd name="connsiteY7" fmla="*/ 337418 h 5036678"/>
              <a:gd name="connsiteX8" fmla="*/ 3322320 w 12269867"/>
              <a:gd name="connsiteY8" fmla="*/ 581258 h 5036678"/>
              <a:gd name="connsiteX9" fmla="*/ 3881120 w 12269867"/>
              <a:gd name="connsiteY9" fmla="*/ 327258 h 5036678"/>
              <a:gd name="connsiteX10" fmla="*/ 4064000 w 12269867"/>
              <a:gd name="connsiteY10" fmla="*/ 469498 h 5036678"/>
              <a:gd name="connsiteX11" fmla="*/ 4775200 w 12269867"/>
              <a:gd name="connsiteY11" fmla="*/ 317098 h 5036678"/>
              <a:gd name="connsiteX12" fmla="*/ 4937760 w 12269867"/>
              <a:gd name="connsiteY12" fmla="*/ 510138 h 5036678"/>
              <a:gd name="connsiteX13" fmla="*/ 5608320 w 12269867"/>
              <a:gd name="connsiteY13" fmla="*/ 367898 h 5036678"/>
              <a:gd name="connsiteX14" fmla="*/ 5994400 w 12269867"/>
              <a:gd name="connsiteY14" fmla="*/ 571098 h 5036678"/>
              <a:gd name="connsiteX15" fmla="*/ 6441440 w 12269867"/>
              <a:gd name="connsiteY15" fmla="*/ 306938 h 5036678"/>
              <a:gd name="connsiteX16" fmla="*/ 6969760 w 12269867"/>
              <a:gd name="connsiteY16" fmla="*/ 378058 h 5036678"/>
              <a:gd name="connsiteX17" fmla="*/ 7264400 w 12269867"/>
              <a:gd name="connsiteY17" fmla="*/ 185018 h 5036678"/>
              <a:gd name="connsiteX18" fmla="*/ 7711440 w 12269867"/>
              <a:gd name="connsiteY18" fmla="*/ 357738 h 5036678"/>
              <a:gd name="connsiteX19" fmla="*/ 8107680 w 12269867"/>
              <a:gd name="connsiteY19" fmla="*/ 174858 h 5036678"/>
              <a:gd name="connsiteX20" fmla="*/ 8534400 w 12269867"/>
              <a:gd name="connsiteY20" fmla="*/ 327258 h 5036678"/>
              <a:gd name="connsiteX21" fmla="*/ 9123680 w 12269867"/>
              <a:gd name="connsiteY21" fmla="*/ 134218 h 5036678"/>
              <a:gd name="connsiteX22" fmla="*/ 9540240 w 12269867"/>
              <a:gd name="connsiteY22" fmla="*/ 428858 h 5036678"/>
              <a:gd name="connsiteX23" fmla="*/ 10119360 w 12269867"/>
              <a:gd name="connsiteY23" fmla="*/ 215498 h 5036678"/>
              <a:gd name="connsiteX24" fmla="*/ 10434320 w 12269867"/>
              <a:gd name="connsiteY24" fmla="*/ 418698 h 5036678"/>
              <a:gd name="connsiteX25" fmla="*/ 10911840 w 12269867"/>
              <a:gd name="connsiteY25" fmla="*/ 174858 h 5036678"/>
              <a:gd name="connsiteX26" fmla="*/ 11267440 w 12269867"/>
              <a:gd name="connsiteY26" fmla="*/ 276458 h 5036678"/>
              <a:gd name="connsiteX27" fmla="*/ 11734800 w 12269867"/>
              <a:gd name="connsiteY27" fmla="*/ 124058 h 5036678"/>
              <a:gd name="connsiteX28" fmla="*/ 11988800 w 12269867"/>
              <a:gd name="connsiteY28" fmla="*/ 317098 h 5036678"/>
              <a:gd name="connsiteX29" fmla="*/ 12110720 w 12269867"/>
              <a:gd name="connsiteY29" fmla="*/ 205338 h 5036678"/>
              <a:gd name="connsiteX30" fmla="*/ 12263120 w 12269867"/>
              <a:gd name="connsiteY30" fmla="*/ 357738 h 5036678"/>
              <a:gd name="connsiteX31" fmla="*/ 12222480 w 12269867"/>
              <a:gd name="connsiteY31" fmla="*/ 4452218 h 5036678"/>
              <a:gd name="connsiteX32" fmla="*/ 12039600 w 12269867"/>
              <a:gd name="connsiteY32" fmla="*/ 4817978 h 5036678"/>
              <a:gd name="connsiteX33" fmla="*/ 10942320 w 12269867"/>
              <a:gd name="connsiteY33" fmla="*/ 4889098 h 5036678"/>
              <a:gd name="connsiteX34" fmla="*/ 1676400 w 12269867"/>
              <a:gd name="connsiteY34" fmla="*/ 5031338 h 5036678"/>
              <a:gd name="connsiteX35" fmla="*/ 0 w 12269867"/>
              <a:gd name="connsiteY35" fmla="*/ 4960218 h 5036678"/>
              <a:gd name="connsiteX36" fmla="*/ 71120 w 12269867"/>
              <a:gd name="connsiteY36" fmla="*/ 865738 h 5036678"/>
              <a:gd name="connsiteX0" fmla="*/ 71120 w 12269867"/>
              <a:gd name="connsiteY0" fmla="*/ 865738 h 5032817"/>
              <a:gd name="connsiteX1" fmla="*/ 416560 w 12269867"/>
              <a:gd name="connsiteY1" fmla="*/ 398378 h 5032817"/>
              <a:gd name="connsiteX2" fmla="*/ 812800 w 12269867"/>
              <a:gd name="connsiteY2" fmla="*/ 520298 h 5032817"/>
              <a:gd name="connsiteX3" fmla="*/ 1117600 w 12269867"/>
              <a:gd name="connsiteY3" fmla="*/ 388218 h 5032817"/>
              <a:gd name="connsiteX4" fmla="*/ 1656080 w 12269867"/>
              <a:gd name="connsiteY4" fmla="*/ 489818 h 5032817"/>
              <a:gd name="connsiteX5" fmla="*/ 1920240 w 12269867"/>
              <a:gd name="connsiteY5" fmla="*/ 347578 h 5032817"/>
              <a:gd name="connsiteX6" fmla="*/ 2458720 w 12269867"/>
              <a:gd name="connsiteY6" fmla="*/ 499978 h 5032817"/>
              <a:gd name="connsiteX7" fmla="*/ 2895600 w 12269867"/>
              <a:gd name="connsiteY7" fmla="*/ 337418 h 5032817"/>
              <a:gd name="connsiteX8" fmla="*/ 3322320 w 12269867"/>
              <a:gd name="connsiteY8" fmla="*/ 581258 h 5032817"/>
              <a:gd name="connsiteX9" fmla="*/ 3881120 w 12269867"/>
              <a:gd name="connsiteY9" fmla="*/ 327258 h 5032817"/>
              <a:gd name="connsiteX10" fmla="*/ 4064000 w 12269867"/>
              <a:gd name="connsiteY10" fmla="*/ 469498 h 5032817"/>
              <a:gd name="connsiteX11" fmla="*/ 4775200 w 12269867"/>
              <a:gd name="connsiteY11" fmla="*/ 317098 h 5032817"/>
              <a:gd name="connsiteX12" fmla="*/ 4937760 w 12269867"/>
              <a:gd name="connsiteY12" fmla="*/ 510138 h 5032817"/>
              <a:gd name="connsiteX13" fmla="*/ 5608320 w 12269867"/>
              <a:gd name="connsiteY13" fmla="*/ 367898 h 5032817"/>
              <a:gd name="connsiteX14" fmla="*/ 5994400 w 12269867"/>
              <a:gd name="connsiteY14" fmla="*/ 571098 h 5032817"/>
              <a:gd name="connsiteX15" fmla="*/ 6441440 w 12269867"/>
              <a:gd name="connsiteY15" fmla="*/ 306938 h 5032817"/>
              <a:gd name="connsiteX16" fmla="*/ 6969760 w 12269867"/>
              <a:gd name="connsiteY16" fmla="*/ 378058 h 5032817"/>
              <a:gd name="connsiteX17" fmla="*/ 7264400 w 12269867"/>
              <a:gd name="connsiteY17" fmla="*/ 185018 h 5032817"/>
              <a:gd name="connsiteX18" fmla="*/ 7711440 w 12269867"/>
              <a:gd name="connsiteY18" fmla="*/ 357738 h 5032817"/>
              <a:gd name="connsiteX19" fmla="*/ 8107680 w 12269867"/>
              <a:gd name="connsiteY19" fmla="*/ 174858 h 5032817"/>
              <a:gd name="connsiteX20" fmla="*/ 8534400 w 12269867"/>
              <a:gd name="connsiteY20" fmla="*/ 327258 h 5032817"/>
              <a:gd name="connsiteX21" fmla="*/ 9123680 w 12269867"/>
              <a:gd name="connsiteY21" fmla="*/ 134218 h 5032817"/>
              <a:gd name="connsiteX22" fmla="*/ 9540240 w 12269867"/>
              <a:gd name="connsiteY22" fmla="*/ 428858 h 5032817"/>
              <a:gd name="connsiteX23" fmla="*/ 10119360 w 12269867"/>
              <a:gd name="connsiteY23" fmla="*/ 215498 h 5032817"/>
              <a:gd name="connsiteX24" fmla="*/ 10434320 w 12269867"/>
              <a:gd name="connsiteY24" fmla="*/ 418698 h 5032817"/>
              <a:gd name="connsiteX25" fmla="*/ 10911840 w 12269867"/>
              <a:gd name="connsiteY25" fmla="*/ 174858 h 5032817"/>
              <a:gd name="connsiteX26" fmla="*/ 11267440 w 12269867"/>
              <a:gd name="connsiteY26" fmla="*/ 276458 h 5032817"/>
              <a:gd name="connsiteX27" fmla="*/ 11734800 w 12269867"/>
              <a:gd name="connsiteY27" fmla="*/ 124058 h 5032817"/>
              <a:gd name="connsiteX28" fmla="*/ 11988800 w 12269867"/>
              <a:gd name="connsiteY28" fmla="*/ 317098 h 5032817"/>
              <a:gd name="connsiteX29" fmla="*/ 12110720 w 12269867"/>
              <a:gd name="connsiteY29" fmla="*/ 205338 h 5032817"/>
              <a:gd name="connsiteX30" fmla="*/ 12263120 w 12269867"/>
              <a:gd name="connsiteY30" fmla="*/ 357738 h 5032817"/>
              <a:gd name="connsiteX31" fmla="*/ 12222480 w 12269867"/>
              <a:gd name="connsiteY31" fmla="*/ 4452218 h 5032817"/>
              <a:gd name="connsiteX32" fmla="*/ 12039600 w 12269867"/>
              <a:gd name="connsiteY32" fmla="*/ 4817978 h 5032817"/>
              <a:gd name="connsiteX33" fmla="*/ 10942320 w 12269867"/>
              <a:gd name="connsiteY33" fmla="*/ 4889098 h 5032817"/>
              <a:gd name="connsiteX34" fmla="*/ 1676400 w 12269867"/>
              <a:gd name="connsiteY34" fmla="*/ 5031338 h 5032817"/>
              <a:gd name="connsiteX35" fmla="*/ 0 w 12269867"/>
              <a:gd name="connsiteY35" fmla="*/ 4960218 h 5032817"/>
              <a:gd name="connsiteX36" fmla="*/ 71120 w 12269867"/>
              <a:gd name="connsiteY36" fmla="*/ 865738 h 5032817"/>
              <a:gd name="connsiteX0" fmla="*/ 71120 w 12269867"/>
              <a:gd name="connsiteY0" fmla="*/ 865738 h 5032142"/>
              <a:gd name="connsiteX1" fmla="*/ 416560 w 12269867"/>
              <a:gd name="connsiteY1" fmla="*/ 398378 h 5032142"/>
              <a:gd name="connsiteX2" fmla="*/ 812800 w 12269867"/>
              <a:gd name="connsiteY2" fmla="*/ 520298 h 5032142"/>
              <a:gd name="connsiteX3" fmla="*/ 1117600 w 12269867"/>
              <a:gd name="connsiteY3" fmla="*/ 388218 h 5032142"/>
              <a:gd name="connsiteX4" fmla="*/ 1656080 w 12269867"/>
              <a:gd name="connsiteY4" fmla="*/ 489818 h 5032142"/>
              <a:gd name="connsiteX5" fmla="*/ 1920240 w 12269867"/>
              <a:gd name="connsiteY5" fmla="*/ 347578 h 5032142"/>
              <a:gd name="connsiteX6" fmla="*/ 2458720 w 12269867"/>
              <a:gd name="connsiteY6" fmla="*/ 499978 h 5032142"/>
              <a:gd name="connsiteX7" fmla="*/ 2895600 w 12269867"/>
              <a:gd name="connsiteY7" fmla="*/ 337418 h 5032142"/>
              <a:gd name="connsiteX8" fmla="*/ 3322320 w 12269867"/>
              <a:gd name="connsiteY8" fmla="*/ 581258 h 5032142"/>
              <a:gd name="connsiteX9" fmla="*/ 3881120 w 12269867"/>
              <a:gd name="connsiteY9" fmla="*/ 327258 h 5032142"/>
              <a:gd name="connsiteX10" fmla="*/ 4064000 w 12269867"/>
              <a:gd name="connsiteY10" fmla="*/ 469498 h 5032142"/>
              <a:gd name="connsiteX11" fmla="*/ 4775200 w 12269867"/>
              <a:gd name="connsiteY11" fmla="*/ 317098 h 5032142"/>
              <a:gd name="connsiteX12" fmla="*/ 4937760 w 12269867"/>
              <a:gd name="connsiteY12" fmla="*/ 510138 h 5032142"/>
              <a:gd name="connsiteX13" fmla="*/ 5608320 w 12269867"/>
              <a:gd name="connsiteY13" fmla="*/ 367898 h 5032142"/>
              <a:gd name="connsiteX14" fmla="*/ 5994400 w 12269867"/>
              <a:gd name="connsiteY14" fmla="*/ 571098 h 5032142"/>
              <a:gd name="connsiteX15" fmla="*/ 6441440 w 12269867"/>
              <a:gd name="connsiteY15" fmla="*/ 306938 h 5032142"/>
              <a:gd name="connsiteX16" fmla="*/ 6969760 w 12269867"/>
              <a:gd name="connsiteY16" fmla="*/ 378058 h 5032142"/>
              <a:gd name="connsiteX17" fmla="*/ 7264400 w 12269867"/>
              <a:gd name="connsiteY17" fmla="*/ 185018 h 5032142"/>
              <a:gd name="connsiteX18" fmla="*/ 7711440 w 12269867"/>
              <a:gd name="connsiteY18" fmla="*/ 357738 h 5032142"/>
              <a:gd name="connsiteX19" fmla="*/ 8107680 w 12269867"/>
              <a:gd name="connsiteY19" fmla="*/ 174858 h 5032142"/>
              <a:gd name="connsiteX20" fmla="*/ 8534400 w 12269867"/>
              <a:gd name="connsiteY20" fmla="*/ 327258 h 5032142"/>
              <a:gd name="connsiteX21" fmla="*/ 9123680 w 12269867"/>
              <a:gd name="connsiteY21" fmla="*/ 134218 h 5032142"/>
              <a:gd name="connsiteX22" fmla="*/ 9540240 w 12269867"/>
              <a:gd name="connsiteY22" fmla="*/ 428858 h 5032142"/>
              <a:gd name="connsiteX23" fmla="*/ 10119360 w 12269867"/>
              <a:gd name="connsiteY23" fmla="*/ 215498 h 5032142"/>
              <a:gd name="connsiteX24" fmla="*/ 10434320 w 12269867"/>
              <a:gd name="connsiteY24" fmla="*/ 418698 h 5032142"/>
              <a:gd name="connsiteX25" fmla="*/ 10911840 w 12269867"/>
              <a:gd name="connsiteY25" fmla="*/ 174858 h 5032142"/>
              <a:gd name="connsiteX26" fmla="*/ 11267440 w 12269867"/>
              <a:gd name="connsiteY26" fmla="*/ 276458 h 5032142"/>
              <a:gd name="connsiteX27" fmla="*/ 11734800 w 12269867"/>
              <a:gd name="connsiteY27" fmla="*/ 124058 h 5032142"/>
              <a:gd name="connsiteX28" fmla="*/ 11988800 w 12269867"/>
              <a:gd name="connsiteY28" fmla="*/ 317098 h 5032142"/>
              <a:gd name="connsiteX29" fmla="*/ 12110720 w 12269867"/>
              <a:gd name="connsiteY29" fmla="*/ 205338 h 5032142"/>
              <a:gd name="connsiteX30" fmla="*/ 12263120 w 12269867"/>
              <a:gd name="connsiteY30" fmla="*/ 357738 h 5032142"/>
              <a:gd name="connsiteX31" fmla="*/ 12222480 w 12269867"/>
              <a:gd name="connsiteY31" fmla="*/ 4452218 h 5032142"/>
              <a:gd name="connsiteX32" fmla="*/ 12039600 w 12269867"/>
              <a:gd name="connsiteY32" fmla="*/ 4817978 h 5032142"/>
              <a:gd name="connsiteX33" fmla="*/ 10942320 w 12269867"/>
              <a:gd name="connsiteY33" fmla="*/ 4889098 h 5032142"/>
              <a:gd name="connsiteX34" fmla="*/ 1676400 w 12269867"/>
              <a:gd name="connsiteY34" fmla="*/ 5031338 h 5032142"/>
              <a:gd name="connsiteX35" fmla="*/ 0 w 12269867"/>
              <a:gd name="connsiteY35" fmla="*/ 4960218 h 5032142"/>
              <a:gd name="connsiteX36" fmla="*/ 71120 w 12269867"/>
              <a:gd name="connsiteY36" fmla="*/ 865738 h 5032142"/>
              <a:gd name="connsiteX0" fmla="*/ 71120 w 12269867"/>
              <a:gd name="connsiteY0" fmla="*/ 865738 h 4960218"/>
              <a:gd name="connsiteX1" fmla="*/ 416560 w 12269867"/>
              <a:gd name="connsiteY1" fmla="*/ 398378 h 4960218"/>
              <a:gd name="connsiteX2" fmla="*/ 812800 w 12269867"/>
              <a:gd name="connsiteY2" fmla="*/ 520298 h 4960218"/>
              <a:gd name="connsiteX3" fmla="*/ 1117600 w 12269867"/>
              <a:gd name="connsiteY3" fmla="*/ 388218 h 4960218"/>
              <a:gd name="connsiteX4" fmla="*/ 1656080 w 12269867"/>
              <a:gd name="connsiteY4" fmla="*/ 489818 h 4960218"/>
              <a:gd name="connsiteX5" fmla="*/ 1920240 w 12269867"/>
              <a:gd name="connsiteY5" fmla="*/ 347578 h 4960218"/>
              <a:gd name="connsiteX6" fmla="*/ 2458720 w 12269867"/>
              <a:gd name="connsiteY6" fmla="*/ 499978 h 4960218"/>
              <a:gd name="connsiteX7" fmla="*/ 2895600 w 12269867"/>
              <a:gd name="connsiteY7" fmla="*/ 337418 h 4960218"/>
              <a:gd name="connsiteX8" fmla="*/ 3322320 w 12269867"/>
              <a:gd name="connsiteY8" fmla="*/ 581258 h 4960218"/>
              <a:gd name="connsiteX9" fmla="*/ 3881120 w 12269867"/>
              <a:gd name="connsiteY9" fmla="*/ 327258 h 4960218"/>
              <a:gd name="connsiteX10" fmla="*/ 4064000 w 12269867"/>
              <a:gd name="connsiteY10" fmla="*/ 469498 h 4960218"/>
              <a:gd name="connsiteX11" fmla="*/ 4775200 w 12269867"/>
              <a:gd name="connsiteY11" fmla="*/ 317098 h 4960218"/>
              <a:gd name="connsiteX12" fmla="*/ 4937760 w 12269867"/>
              <a:gd name="connsiteY12" fmla="*/ 510138 h 4960218"/>
              <a:gd name="connsiteX13" fmla="*/ 5608320 w 12269867"/>
              <a:gd name="connsiteY13" fmla="*/ 367898 h 4960218"/>
              <a:gd name="connsiteX14" fmla="*/ 5994400 w 12269867"/>
              <a:gd name="connsiteY14" fmla="*/ 571098 h 4960218"/>
              <a:gd name="connsiteX15" fmla="*/ 6441440 w 12269867"/>
              <a:gd name="connsiteY15" fmla="*/ 306938 h 4960218"/>
              <a:gd name="connsiteX16" fmla="*/ 6969760 w 12269867"/>
              <a:gd name="connsiteY16" fmla="*/ 378058 h 4960218"/>
              <a:gd name="connsiteX17" fmla="*/ 7264400 w 12269867"/>
              <a:gd name="connsiteY17" fmla="*/ 185018 h 4960218"/>
              <a:gd name="connsiteX18" fmla="*/ 7711440 w 12269867"/>
              <a:gd name="connsiteY18" fmla="*/ 357738 h 4960218"/>
              <a:gd name="connsiteX19" fmla="*/ 8107680 w 12269867"/>
              <a:gd name="connsiteY19" fmla="*/ 174858 h 4960218"/>
              <a:gd name="connsiteX20" fmla="*/ 8534400 w 12269867"/>
              <a:gd name="connsiteY20" fmla="*/ 327258 h 4960218"/>
              <a:gd name="connsiteX21" fmla="*/ 9123680 w 12269867"/>
              <a:gd name="connsiteY21" fmla="*/ 134218 h 4960218"/>
              <a:gd name="connsiteX22" fmla="*/ 9540240 w 12269867"/>
              <a:gd name="connsiteY22" fmla="*/ 428858 h 4960218"/>
              <a:gd name="connsiteX23" fmla="*/ 10119360 w 12269867"/>
              <a:gd name="connsiteY23" fmla="*/ 215498 h 4960218"/>
              <a:gd name="connsiteX24" fmla="*/ 10434320 w 12269867"/>
              <a:gd name="connsiteY24" fmla="*/ 418698 h 4960218"/>
              <a:gd name="connsiteX25" fmla="*/ 10911840 w 12269867"/>
              <a:gd name="connsiteY25" fmla="*/ 174858 h 4960218"/>
              <a:gd name="connsiteX26" fmla="*/ 11267440 w 12269867"/>
              <a:gd name="connsiteY26" fmla="*/ 276458 h 4960218"/>
              <a:gd name="connsiteX27" fmla="*/ 11734800 w 12269867"/>
              <a:gd name="connsiteY27" fmla="*/ 124058 h 4960218"/>
              <a:gd name="connsiteX28" fmla="*/ 11988800 w 12269867"/>
              <a:gd name="connsiteY28" fmla="*/ 317098 h 4960218"/>
              <a:gd name="connsiteX29" fmla="*/ 12110720 w 12269867"/>
              <a:gd name="connsiteY29" fmla="*/ 205338 h 4960218"/>
              <a:gd name="connsiteX30" fmla="*/ 12263120 w 12269867"/>
              <a:gd name="connsiteY30" fmla="*/ 357738 h 4960218"/>
              <a:gd name="connsiteX31" fmla="*/ 12222480 w 12269867"/>
              <a:gd name="connsiteY31" fmla="*/ 4452218 h 4960218"/>
              <a:gd name="connsiteX32" fmla="*/ 12039600 w 12269867"/>
              <a:gd name="connsiteY32" fmla="*/ 4817978 h 4960218"/>
              <a:gd name="connsiteX33" fmla="*/ 10942320 w 12269867"/>
              <a:gd name="connsiteY33" fmla="*/ 4889098 h 4960218"/>
              <a:gd name="connsiteX34" fmla="*/ 2377440 w 12269867"/>
              <a:gd name="connsiteY34" fmla="*/ 4950058 h 4960218"/>
              <a:gd name="connsiteX35" fmla="*/ 0 w 12269867"/>
              <a:gd name="connsiteY35" fmla="*/ 4960218 h 4960218"/>
              <a:gd name="connsiteX36" fmla="*/ 71120 w 12269867"/>
              <a:gd name="connsiteY36" fmla="*/ 865738 h 4960218"/>
              <a:gd name="connsiteX0" fmla="*/ 71120 w 12270109"/>
              <a:gd name="connsiteY0" fmla="*/ 865738 h 4960218"/>
              <a:gd name="connsiteX1" fmla="*/ 416560 w 12270109"/>
              <a:gd name="connsiteY1" fmla="*/ 398378 h 4960218"/>
              <a:gd name="connsiteX2" fmla="*/ 812800 w 12270109"/>
              <a:gd name="connsiteY2" fmla="*/ 520298 h 4960218"/>
              <a:gd name="connsiteX3" fmla="*/ 1117600 w 12270109"/>
              <a:gd name="connsiteY3" fmla="*/ 388218 h 4960218"/>
              <a:gd name="connsiteX4" fmla="*/ 1656080 w 12270109"/>
              <a:gd name="connsiteY4" fmla="*/ 489818 h 4960218"/>
              <a:gd name="connsiteX5" fmla="*/ 1920240 w 12270109"/>
              <a:gd name="connsiteY5" fmla="*/ 347578 h 4960218"/>
              <a:gd name="connsiteX6" fmla="*/ 2458720 w 12270109"/>
              <a:gd name="connsiteY6" fmla="*/ 499978 h 4960218"/>
              <a:gd name="connsiteX7" fmla="*/ 2895600 w 12270109"/>
              <a:gd name="connsiteY7" fmla="*/ 337418 h 4960218"/>
              <a:gd name="connsiteX8" fmla="*/ 3322320 w 12270109"/>
              <a:gd name="connsiteY8" fmla="*/ 581258 h 4960218"/>
              <a:gd name="connsiteX9" fmla="*/ 3881120 w 12270109"/>
              <a:gd name="connsiteY9" fmla="*/ 327258 h 4960218"/>
              <a:gd name="connsiteX10" fmla="*/ 4064000 w 12270109"/>
              <a:gd name="connsiteY10" fmla="*/ 469498 h 4960218"/>
              <a:gd name="connsiteX11" fmla="*/ 4775200 w 12270109"/>
              <a:gd name="connsiteY11" fmla="*/ 317098 h 4960218"/>
              <a:gd name="connsiteX12" fmla="*/ 4937760 w 12270109"/>
              <a:gd name="connsiteY12" fmla="*/ 510138 h 4960218"/>
              <a:gd name="connsiteX13" fmla="*/ 5608320 w 12270109"/>
              <a:gd name="connsiteY13" fmla="*/ 367898 h 4960218"/>
              <a:gd name="connsiteX14" fmla="*/ 5994400 w 12270109"/>
              <a:gd name="connsiteY14" fmla="*/ 571098 h 4960218"/>
              <a:gd name="connsiteX15" fmla="*/ 6441440 w 12270109"/>
              <a:gd name="connsiteY15" fmla="*/ 306938 h 4960218"/>
              <a:gd name="connsiteX16" fmla="*/ 6969760 w 12270109"/>
              <a:gd name="connsiteY16" fmla="*/ 378058 h 4960218"/>
              <a:gd name="connsiteX17" fmla="*/ 7264400 w 12270109"/>
              <a:gd name="connsiteY17" fmla="*/ 185018 h 4960218"/>
              <a:gd name="connsiteX18" fmla="*/ 7711440 w 12270109"/>
              <a:gd name="connsiteY18" fmla="*/ 357738 h 4960218"/>
              <a:gd name="connsiteX19" fmla="*/ 8107680 w 12270109"/>
              <a:gd name="connsiteY19" fmla="*/ 174858 h 4960218"/>
              <a:gd name="connsiteX20" fmla="*/ 8534400 w 12270109"/>
              <a:gd name="connsiteY20" fmla="*/ 327258 h 4960218"/>
              <a:gd name="connsiteX21" fmla="*/ 9123680 w 12270109"/>
              <a:gd name="connsiteY21" fmla="*/ 134218 h 4960218"/>
              <a:gd name="connsiteX22" fmla="*/ 9540240 w 12270109"/>
              <a:gd name="connsiteY22" fmla="*/ 428858 h 4960218"/>
              <a:gd name="connsiteX23" fmla="*/ 10119360 w 12270109"/>
              <a:gd name="connsiteY23" fmla="*/ 215498 h 4960218"/>
              <a:gd name="connsiteX24" fmla="*/ 10434320 w 12270109"/>
              <a:gd name="connsiteY24" fmla="*/ 418698 h 4960218"/>
              <a:gd name="connsiteX25" fmla="*/ 10911840 w 12270109"/>
              <a:gd name="connsiteY25" fmla="*/ 174858 h 4960218"/>
              <a:gd name="connsiteX26" fmla="*/ 11267440 w 12270109"/>
              <a:gd name="connsiteY26" fmla="*/ 276458 h 4960218"/>
              <a:gd name="connsiteX27" fmla="*/ 11734800 w 12270109"/>
              <a:gd name="connsiteY27" fmla="*/ 124058 h 4960218"/>
              <a:gd name="connsiteX28" fmla="*/ 11988800 w 12270109"/>
              <a:gd name="connsiteY28" fmla="*/ 317098 h 4960218"/>
              <a:gd name="connsiteX29" fmla="*/ 12110720 w 12270109"/>
              <a:gd name="connsiteY29" fmla="*/ 205338 h 4960218"/>
              <a:gd name="connsiteX30" fmla="*/ 12263120 w 12270109"/>
              <a:gd name="connsiteY30" fmla="*/ 357738 h 4960218"/>
              <a:gd name="connsiteX31" fmla="*/ 12222480 w 12270109"/>
              <a:gd name="connsiteY31" fmla="*/ 4452218 h 4960218"/>
              <a:gd name="connsiteX32" fmla="*/ 12029440 w 12270109"/>
              <a:gd name="connsiteY32" fmla="*/ 4919578 h 4960218"/>
              <a:gd name="connsiteX33" fmla="*/ 10942320 w 12270109"/>
              <a:gd name="connsiteY33" fmla="*/ 4889098 h 4960218"/>
              <a:gd name="connsiteX34" fmla="*/ 2377440 w 12270109"/>
              <a:gd name="connsiteY34" fmla="*/ 4950058 h 4960218"/>
              <a:gd name="connsiteX35" fmla="*/ 0 w 12270109"/>
              <a:gd name="connsiteY35" fmla="*/ 4960218 h 4960218"/>
              <a:gd name="connsiteX36" fmla="*/ 71120 w 12270109"/>
              <a:gd name="connsiteY36" fmla="*/ 865738 h 4960218"/>
              <a:gd name="connsiteX0" fmla="*/ 71120 w 12270109"/>
              <a:gd name="connsiteY0" fmla="*/ 865738 h 4970141"/>
              <a:gd name="connsiteX1" fmla="*/ 416560 w 12270109"/>
              <a:gd name="connsiteY1" fmla="*/ 398378 h 4970141"/>
              <a:gd name="connsiteX2" fmla="*/ 812800 w 12270109"/>
              <a:gd name="connsiteY2" fmla="*/ 520298 h 4970141"/>
              <a:gd name="connsiteX3" fmla="*/ 1117600 w 12270109"/>
              <a:gd name="connsiteY3" fmla="*/ 388218 h 4970141"/>
              <a:gd name="connsiteX4" fmla="*/ 1656080 w 12270109"/>
              <a:gd name="connsiteY4" fmla="*/ 489818 h 4970141"/>
              <a:gd name="connsiteX5" fmla="*/ 1920240 w 12270109"/>
              <a:gd name="connsiteY5" fmla="*/ 347578 h 4970141"/>
              <a:gd name="connsiteX6" fmla="*/ 2458720 w 12270109"/>
              <a:gd name="connsiteY6" fmla="*/ 499978 h 4970141"/>
              <a:gd name="connsiteX7" fmla="*/ 2895600 w 12270109"/>
              <a:gd name="connsiteY7" fmla="*/ 337418 h 4970141"/>
              <a:gd name="connsiteX8" fmla="*/ 3322320 w 12270109"/>
              <a:gd name="connsiteY8" fmla="*/ 581258 h 4970141"/>
              <a:gd name="connsiteX9" fmla="*/ 3881120 w 12270109"/>
              <a:gd name="connsiteY9" fmla="*/ 327258 h 4970141"/>
              <a:gd name="connsiteX10" fmla="*/ 4064000 w 12270109"/>
              <a:gd name="connsiteY10" fmla="*/ 469498 h 4970141"/>
              <a:gd name="connsiteX11" fmla="*/ 4775200 w 12270109"/>
              <a:gd name="connsiteY11" fmla="*/ 317098 h 4970141"/>
              <a:gd name="connsiteX12" fmla="*/ 4937760 w 12270109"/>
              <a:gd name="connsiteY12" fmla="*/ 510138 h 4970141"/>
              <a:gd name="connsiteX13" fmla="*/ 5608320 w 12270109"/>
              <a:gd name="connsiteY13" fmla="*/ 367898 h 4970141"/>
              <a:gd name="connsiteX14" fmla="*/ 5994400 w 12270109"/>
              <a:gd name="connsiteY14" fmla="*/ 571098 h 4970141"/>
              <a:gd name="connsiteX15" fmla="*/ 6441440 w 12270109"/>
              <a:gd name="connsiteY15" fmla="*/ 306938 h 4970141"/>
              <a:gd name="connsiteX16" fmla="*/ 6969760 w 12270109"/>
              <a:gd name="connsiteY16" fmla="*/ 378058 h 4970141"/>
              <a:gd name="connsiteX17" fmla="*/ 7264400 w 12270109"/>
              <a:gd name="connsiteY17" fmla="*/ 185018 h 4970141"/>
              <a:gd name="connsiteX18" fmla="*/ 7711440 w 12270109"/>
              <a:gd name="connsiteY18" fmla="*/ 357738 h 4970141"/>
              <a:gd name="connsiteX19" fmla="*/ 8107680 w 12270109"/>
              <a:gd name="connsiteY19" fmla="*/ 174858 h 4970141"/>
              <a:gd name="connsiteX20" fmla="*/ 8534400 w 12270109"/>
              <a:gd name="connsiteY20" fmla="*/ 327258 h 4970141"/>
              <a:gd name="connsiteX21" fmla="*/ 9123680 w 12270109"/>
              <a:gd name="connsiteY21" fmla="*/ 134218 h 4970141"/>
              <a:gd name="connsiteX22" fmla="*/ 9540240 w 12270109"/>
              <a:gd name="connsiteY22" fmla="*/ 428858 h 4970141"/>
              <a:gd name="connsiteX23" fmla="*/ 10119360 w 12270109"/>
              <a:gd name="connsiteY23" fmla="*/ 215498 h 4970141"/>
              <a:gd name="connsiteX24" fmla="*/ 10434320 w 12270109"/>
              <a:gd name="connsiteY24" fmla="*/ 418698 h 4970141"/>
              <a:gd name="connsiteX25" fmla="*/ 10911840 w 12270109"/>
              <a:gd name="connsiteY25" fmla="*/ 174858 h 4970141"/>
              <a:gd name="connsiteX26" fmla="*/ 11267440 w 12270109"/>
              <a:gd name="connsiteY26" fmla="*/ 276458 h 4970141"/>
              <a:gd name="connsiteX27" fmla="*/ 11734800 w 12270109"/>
              <a:gd name="connsiteY27" fmla="*/ 124058 h 4970141"/>
              <a:gd name="connsiteX28" fmla="*/ 11988800 w 12270109"/>
              <a:gd name="connsiteY28" fmla="*/ 317098 h 4970141"/>
              <a:gd name="connsiteX29" fmla="*/ 12110720 w 12270109"/>
              <a:gd name="connsiteY29" fmla="*/ 205338 h 4970141"/>
              <a:gd name="connsiteX30" fmla="*/ 12263120 w 12270109"/>
              <a:gd name="connsiteY30" fmla="*/ 357738 h 4970141"/>
              <a:gd name="connsiteX31" fmla="*/ 12222480 w 12270109"/>
              <a:gd name="connsiteY31" fmla="*/ 4452218 h 4970141"/>
              <a:gd name="connsiteX32" fmla="*/ 12029440 w 12270109"/>
              <a:gd name="connsiteY32" fmla="*/ 4919578 h 4970141"/>
              <a:gd name="connsiteX33" fmla="*/ 10942320 w 12270109"/>
              <a:gd name="connsiteY33" fmla="*/ 4889098 h 4970141"/>
              <a:gd name="connsiteX34" fmla="*/ 2377440 w 12270109"/>
              <a:gd name="connsiteY34" fmla="*/ 4950058 h 4970141"/>
              <a:gd name="connsiteX35" fmla="*/ 0 w 12270109"/>
              <a:gd name="connsiteY35" fmla="*/ 4960218 h 4970141"/>
              <a:gd name="connsiteX36" fmla="*/ 71120 w 12270109"/>
              <a:gd name="connsiteY36" fmla="*/ 865738 h 4970141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77440 w 12270109"/>
              <a:gd name="connsiteY34" fmla="*/ 495005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5022"/>
              <a:gd name="connsiteX1" fmla="*/ 416560 w 12270109"/>
              <a:gd name="connsiteY1" fmla="*/ 398378 h 4995022"/>
              <a:gd name="connsiteX2" fmla="*/ 812800 w 12270109"/>
              <a:gd name="connsiteY2" fmla="*/ 520298 h 4995022"/>
              <a:gd name="connsiteX3" fmla="*/ 1117600 w 12270109"/>
              <a:gd name="connsiteY3" fmla="*/ 388218 h 4995022"/>
              <a:gd name="connsiteX4" fmla="*/ 1656080 w 12270109"/>
              <a:gd name="connsiteY4" fmla="*/ 489818 h 4995022"/>
              <a:gd name="connsiteX5" fmla="*/ 1920240 w 12270109"/>
              <a:gd name="connsiteY5" fmla="*/ 347578 h 4995022"/>
              <a:gd name="connsiteX6" fmla="*/ 2458720 w 12270109"/>
              <a:gd name="connsiteY6" fmla="*/ 499978 h 4995022"/>
              <a:gd name="connsiteX7" fmla="*/ 2895600 w 12270109"/>
              <a:gd name="connsiteY7" fmla="*/ 337418 h 4995022"/>
              <a:gd name="connsiteX8" fmla="*/ 3322320 w 12270109"/>
              <a:gd name="connsiteY8" fmla="*/ 581258 h 4995022"/>
              <a:gd name="connsiteX9" fmla="*/ 3881120 w 12270109"/>
              <a:gd name="connsiteY9" fmla="*/ 327258 h 4995022"/>
              <a:gd name="connsiteX10" fmla="*/ 4064000 w 12270109"/>
              <a:gd name="connsiteY10" fmla="*/ 469498 h 4995022"/>
              <a:gd name="connsiteX11" fmla="*/ 4775200 w 12270109"/>
              <a:gd name="connsiteY11" fmla="*/ 317098 h 4995022"/>
              <a:gd name="connsiteX12" fmla="*/ 4937760 w 12270109"/>
              <a:gd name="connsiteY12" fmla="*/ 510138 h 4995022"/>
              <a:gd name="connsiteX13" fmla="*/ 5608320 w 12270109"/>
              <a:gd name="connsiteY13" fmla="*/ 367898 h 4995022"/>
              <a:gd name="connsiteX14" fmla="*/ 5994400 w 12270109"/>
              <a:gd name="connsiteY14" fmla="*/ 571098 h 4995022"/>
              <a:gd name="connsiteX15" fmla="*/ 6441440 w 12270109"/>
              <a:gd name="connsiteY15" fmla="*/ 306938 h 4995022"/>
              <a:gd name="connsiteX16" fmla="*/ 6969760 w 12270109"/>
              <a:gd name="connsiteY16" fmla="*/ 378058 h 4995022"/>
              <a:gd name="connsiteX17" fmla="*/ 7264400 w 12270109"/>
              <a:gd name="connsiteY17" fmla="*/ 185018 h 4995022"/>
              <a:gd name="connsiteX18" fmla="*/ 7711440 w 12270109"/>
              <a:gd name="connsiteY18" fmla="*/ 357738 h 4995022"/>
              <a:gd name="connsiteX19" fmla="*/ 8107680 w 12270109"/>
              <a:gd name="connsiteY19" fmla="*/ 174858 h 4995022"/>
              <a:gd name="connsiteX20" fmla="*/ 8534400 w 12270109"/>
              <a:gd name="connsiteY20" fmla="*/ 327258 h 4995022"/>
              <a:gd name="connsiteX21" fmla="*/ 9123680 w 12270109"/>
              <a:gd name="connsiteY21" fmla="*/ 134218 h 4995022"/>
              <a:gd name="connsiteX22" fmla="*/ 9540240 w 12270109"/>
              <a:gd name="connsiteY22" fmla="*/ 428858 h 4995022"/>
              <a:gd name="connsiteX23" fmla="*/ 10119360 w 12270109"/>
              <a:gd name="connsiteY23" fmla="*/ 215498 h 4995022"/>
              <a:gd name="connsiteX24" fmla="*/ 10434320 w 12270109"/>
              <a:gd name="connsiteY24" fmla="*/ 418698 h 4995022"/>
              <a:gd name="connsiteX25" fmla="*/ 10911840 w 12270109"/>
              <a:gd name="connsiteY25" fmla="*/ 174858 h 4995022"/>
              <a:gd name="connsiteX26" fmla="*/ 11267440 w 12270109"/>
              <a:gd name="connsiteY26" fmla="*/ 276458 h 4995022"/>
              <a:gd name="connsiteX27" fmla="*/ 11734800 w 12270109"/>
              <a:gd name="connsiteY27" fmla="*/ 124058 h 4995022"/>
              <a:gd name="connsiteX28" fmla="*/ 11988800 w 12270109"/>
              <a:gd name="connsiteY28" fmla="*/ 317098 h 4995022"/>
              <a:gd name="connsiteX29" fmla="*/ 12110720 w 12270109"/>
              <a:gd name="connsiteY29" fmla="*/ 205338 h 4995022"/>
              <a:gd name="connsiteX30" fmla="*/ 12263120 w 12270109"/>
              <a:gd name="connsiteY30" fmla="*/ 357738 h 4995022"/>
              <a:gd name="connsiteX31" fmla="*/ 12222480 w 12270109"/>
              <a:gd name="connsiteY31" fmla="*/ 4452218 h 4995022"/>
              <a:gd name="connsiteX32" fmla="*/ 12029440 w 12270109"/>
              <a:gd name="connsiteY32" fmla="*/ 4919578 h 4995022"/>
              <a:gd name="connsiteX33" fmla="*/ 10962640 w 12270109"/>
              <a:gd name="connsiteY33" fmla="*/ 4990698 h 4995022"/>
              <a:gd name="connsiteX34" fmla="*/ 2387600 w 12270109"/>
              <a:gd name="connsiteY34" fmla="*/ 4990698 h 4995022"/>
              <a:gd name="connsiteX35" fmla="*/ 0 w 12270109"/>
              <a:gd name="connsiteY35" fmla="*/ 4960218 h 4995022"/>
              <a:gd name="connsiteX36" fmla="*/ 71120 w 12270109"/>
              <a:gd name="connsiteY36" fmla="*/ 865738 h 4995022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50800 w 12270109"/>
              <a:gd name="connsiteY0" fmla="*/ 85557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50800 w 122701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667"/>
              <a:gd name="connsiteY0" fmla="*/ 855578 h 5030585"/>
              <a:gd name="connsiteX1" fmla="*/ 467360 w 12320667"/>
              <a:gd name="connsiteY1" fmla="*/ 398378 h 5030585"/>
              <a:gd name="connsiteX2" fmla="*/ 863600 w 12320667"/>
              <a:gd name="connsiteY2" fmla="*/ 520298 h 5030585"/>
              <a:gd name="connsiteX3" fmla="*/ 1168400 w 12320667"/>
              <a:gd name="connsiteY3" fmla="*/ 388218 h 5030585"/>
              <a:gd name="connsiteX4" fmla="*/ 1706880 w 12320667"/>
              <a:gd name="connsiteY4" fmla="*/ 489818 h 5030585"/>
              <a:gd name="connsiteX5" fmla="*/ 1971040 w 12320667"/>
              <a:gd name="connsiteY5" fmla="*/ 347578 h 5030585"/>
              <a:gd name="connsiteX6" fmla="*/ 2509520 w 12320667"/>
              <a:gd name="connsiteY6" fmla="*/ 499978 h 5030585"/>
              <a:gd name="connsiteX7" fmla="*/ 2946400 w 12320667"/>
              <a:gd name="connsiteY7" fmla="*/ 337418 h 5030585"/>
              <a:gd name="connsiteX8" fmla="*/ 3373120 w 12320667"/>
              <a:gd name="connsiteY8" fmla="*/ 581258 h 5030585"/>
              <a:gd name="connsiteX9" fmla="*/ 3931920 w 12320667"/>
              <a:gd name="connsiteY9" fmla="*/ 327258 h 5030585"/>
              <a:gd name="connsiteX10" fmla="*/ 4114800 w 12320667"/>
              <a:gd name="connsiteY10" fmla="*/ 469498 h 5030585"/>
              <a:gd name="connsiteX11" fmla="*/ 4826000 w 12320667"/>
              <a:gd name="connsiteY11" fmla="*/ 317098 h 5030585"/>
              <a:gd name="connsiteX12" fmla="*/ 4988560 w 12320667"/>
              <a:gd name="connsiteY12" fmla="*/ 510138 h 5030585"/>
              <a:gd name="connsiteX13" fmla="*/ 5659120 w 12320667"/>
              <a:gd name="connsiteY13" fmla="*/ 367898 h 5030585"/>
              <a:gd name="connsiteX14" fmla="*/ 6045200 w 12320667"/>
              <a:gd name="connsiteY14" fmla="*/ 571098 h 5030585"/>
              <a:gd name="connsiteX15" fmla="*/ 6492240 w 12320667"/>
              <a:gd name="connsiteY15" fmla="*/ 306938 h 5030585"/>
              <a:gd name="connsiteX16" fmla="*/ 7020560 w 12320667"/>
              <a:gd name="connsiteY16" fmla="*/ 378058 h 5030585"/>
              <a:gd name="connsiteX17" fmla="*/ 7315200 w 12320667"/>
              <a:gd name="connsiteY17" fmla="*/ 185018 h 5030585"/>
              <a:gd name="connsiteX18" fmla="*/ 7762240 w 12320667"/>
              <a:gd name="connsiteY18" fmla="*/ 357738 h 5030585"/>
              <a:gd name="connsiteX19" fmla="*/ 8158480 w 12320667"/>
              <a:gd name="connsiteY19" fmla="*/ 174858 h 5030585"/>
              <a:gd name="connsiteX20" fmla="*/ 8585200 w 12320667"/>
              <a:gd name="connsiteY20" fmla="*/ 327258 h 5030585"/>
              <a:gd name="connsiteX21" fmla="*/ 9174480 w 12320667"/>
              <a:gd name="connsiteY21" fmla="*/ 134218 h 5030585"/>
              <a:gd name="connsiteX22" fmla="*/ 9591040 w 12320667"/>
              <a:gd name="connsiteY22" fmla="*/ 428858 h 5030585"/>
              <a:gd name="connsiteX23" fmla="*/ 10170160 w 12320667"/>
              <a:gd name="connsiteY23" fmla="*/ 215498 h 5030585"/>
              <a:gd name="connsiteX24" fmla="*/ 10485120 w 12320667"/>
              <a:gd name="connsiteY24" fmla="*/ 418698 h 5030585"/>
              <a:gd name="connsiteX25" fmla="*/ 10962640 w 12320667"/>
              <a:gd name="connsiteY25" fmla="*/ 174858 h 5030585"/>
              <a:gd name="connsiteX26" fmla="*/ 11318240 w 12320667"/>
              <a:gd name="connsiteY26" fmla="*/ 276458 h 5030585"/>
              <a:gd name="connsiteX27" fmla="*/ 11785600 w 12320667"/>
              <a:gd name="connsiteY27" fmla="*/ 124058 h 5030585"/>
              <a:gd name="connsiteX28" fmla="*/ 12039600 w 12320667"/>
              <a:gd name="connsiteY28" fmla="*/ 317098 h 5030585"/>
              <a:gd name="connsiteX29" fmla="*/ 12161520 w 12320667"/>
              <a:gd name="connsiteY29" fmla="*/ 205338 h 5030585"/>
              <a:gd name="connsiteX30" fmla="*/ 12313920 w 12320667"/>
              <a:gd name="connsiteY30" fmla="*/ 357738 h 5030585"/>
              <a:gd name="connsiteX31" fmla="*/ 12273280 w 12320667"/>
              <a:gd name="connsiteY31" fmla="*/ 4452218 h 5030585"/>
              <a:gd name="connsiteX32" fmla="*/ 12090400 w 12320667"/>
              <a:gd name="connsiteY32" fmla="*/ 4990698 h 5030585"/>
              <a:gd name="connsiteX33" fmla="*/ 11013440 w 12320667"/>
              <a:gd name="connsiteY33" fmla="*/ 4990698 h 5030585"/>
              <a:gd name="connsiteX34" fmla="*/ 2438400 w 12320667"/>
              <a:gd name="connsiteY34" fmla="*/ 4990698 h 5030585"/>
              <a:gd name="connsiteX35" fmla="*/ 0 w 12320667"/>
              <a:gd name="connsiteY35" fmla="*/ 4990698 h 5030585"/>
              <a:gd name="connsiteX36" fmla="*/ 101600 w 12320667"/>
              <a:gd name="connsiteY36" fmla="*/ 855578 h 5030585"/>
              <a:gd name="connsiteX0" fmla="*/ 101600 w 12319629"/>
              <a:gd name="connsiteY0" fmla="*/ 85557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101600 w 12319629"/>
              <a:gd name="connsiteY36" fmla="*/ 855578 h 5038271"/>
              <a:gd name="connsiteX0" fmla="*/ 71120 w 12319629"/>
              <a:gd name="connsiteY0" fmla="*/ 82509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71120 w 12319629"/>
              <a:gd name="connsiteY36" fmla="*/ 825098 h 5038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319629" h="5038271">
                <a:moveTo>
                  <a:pt x="71120" y="825098"/>
                </a:moveTo>
                <a:cubicBezTo>
                  <a:pt x="149013" y="59711"/>
                  <a:pt x="335280" y="449178"/>
                  <a:pt x="467360" y="398378"/>
                </a:cubicBezTo>
                <a:cubicBezTo>
                  <a:pt x="599440" y="347578"/>
                  <a:pt x="746760" y="521991"/>
                  <a:pt x="863600" y="520298"/>
                </a:cubicBezTo>
                <a:cubicBezTo>
                  <a:pt x="980440" y="518605"/>
                  <a:pt x="1027854" y="393298"/>
                  <a:pt x="1168400" y="388218"/>
                </a:cubicBezTo>
                <a:cubicBezTo>
                  <a:pt x="1308946" y="383138"/>
                  <a:pt x="1573107" y="496591"/>
                  <a:pt x="1706880" y="489818"/>
                </a:cubicBezTo>
                <a:cubicBezTo>
                  <a:pt x="1840653" y="483045"/>
                  <a:pt x="1837267" y="345885"/>
                  <a:pt x="1971040" y="347578"/>
                </a:cubicBezTo>
                <a:cubicBezTo>
                  <a:pt x="2104813" y="349271"/>
                  <a:pt x="2346960" y="501671"/>
                  <a:pt x="2509520" y="499978"/>
                </a:cubicBezTo>
                <a:cubicBezTo>
                  <a:pt x="2672080" y="498285"/>
                  <a:pt x="2802467" y="323871"/>
                  <a:pt x="2946400" y="337418"/>
                </a:cubicBezTo>
                <a:cubicBezTo>
                  <a:pt x="3090333" y="350965"/>
                  <a:pt x="3208867" y="582951"/>
                  <a:pt x="3373120" y="581258"/>
                </a:cubicBezTo>
                <a:cubicBezTo>
                  <a:pt x="3537373" y="579565"/>
                  <a:pt x="3808307" y="345885"/>
                  <a:pt x="3931920" y="327258"/>
                </a:cubicBezTo>
                <a:cubicBezTo>
                  <a:pt x="4055533" y="308631"/>
                  <a:pt x="3965787" y="471191"/>
                  <a:pt x="4114800" y="469498"/>
                </a:cubicBezTo>
                <a:cubicBezTo>
                  <a:pt x="4263813" y="467805"/>
                  <a:pt x="4680373" y="310325"/>
                  <a:pt x="4826000" y="317098"/>
                </a:cubicBezTo>
                <a:cubicBezTo>
                  <a:pt x="4971627" y="323871"/>
                  <a:pt x="4849707" y="501671"/>
                  <a:pt x="4988560" y="510138"/>
                </a:cubicBezTo>
                <a:cubicBezTo>
                  <a:pt x="5127413" y="518605"/>
                  <a:pt x="5483013" y="357738"/>
                  <a:pt x="5659120" y="367898"/>
                </a:cubicBezTo>
                <a:cubicBezTo>
                  <a:pt x="5835227" y="378058"/>
                  <a:pt x="5906347" y="581258"/>
                  <a:pt x="6045200" y="571098"/>
                </a:cubicBezTo>
                <a:cubicBezTo>
                  <a:pt x="6184053" y="560938"/>
                  <a:pt x="6329680" y="339111"/>
                  <a:pt x="6492240" y="306938"/>
                </a:cubicBezTo>
                <a:cubicBezTo>
                  <a:pt x="6654800" y="274765"/>
                  <a:pt x="6883400" y="398378"/>
                  <a:pt x="7020560" y="378058"/>
                </a:cubicBezTo>
                <a:cubicBezTo>
                  <a:pt x="7157720" y="357738"/>
                  <a:pt x="7191587" y="188405"/>
                  <a:pt x="7315200" y="185018"/>
                </a:cubicBezTo>
                <a:cubicBezTo>
                  <a:pt x="7438813" y="181631"/>
                  <a:pt x="7621693" y="359431"/>
                  <a:pt x="7762240" y="357738"/>
                </a:cubicBezTo>
                <a:cubicBezTo>
                  <a:pt x="7902787" y="356045"/>
                  <a:pt x="8021320" y="179938"/>
                  <a:pt x="8158480" y="174858"/>
                </a:cubicBezTo>
                <a:cubicBezTo>
                  <a:pt x="8295640" y="169778"/>
                  <a:pt x="8415867" y="334031"/>
                  <a:pt x="8585200" y="327258"/>
                </a:cubicBezTo>
                <a:cubicBezTo>
                  <a:pt x="8754533" y="320485"/>
                  <a:pt x="9006840" y="117285"/>
                  <a:pt x="9174480" y="134218"/>
                </a:cubicBezTo>
                <a:cubicBezTo>
                  <a:pt x="9342120" y="151151"/>
                  <a:pt x="9425093" y="415311"/>
                  <a:pt x="9591040" y="428858"/>
                </a:cubicBezTo>
                <a:cubicBezTo>
                  <a:pt x="9756987" y="442405"/>
                  <a:pt x="10021147" y="217191"/>
                  <a:pt x="10170160" y="215498"/>
                </a:cubicBezTo>
                <a:cubicBezTo>
                  <a:pt x="10319173" y="213805"/>
                  <a:pt x="10353040" y="425471"/>
                  <a:pt x="10485120" y="418698"/>
                </a:cubicBezTo>
                <a:cubicBezTo>
                  <a:pt x="10617200" y="411925"/>
                  <a:pt x="10823787" y="198565"/>
                  <a:pt x="10962640" y="174858"/>
                </a:cubicBezTo>
                <a:cubicBezTo>
                  <a:pt x="11101493" y="151151"/>
                  <a:pt x="11181080" y="284925"/>
                  <a:pt x="11318240" y="276458"/>
                </a:cubicBezTo>
                <a:cubicBezTo>
                  <a:pt x="11455400" y="267991"/>
                  <a:pt x="11665373" y="117285"/>
                  <a:pt x="11785600" y="124058"/>
                </a:cubicBezTo>
                <a:cubicBezTo>
                  <a:pt x="11905827" y="130831"/>
                  <a:pt x="11976947" y="303551"/>
                  <a:pt x="12039600" y="317098"/>
                </a:cubicBezTo>
                <a:cubicBezTo>
                  <a:pt x="12102253" y="330645"/>
                  <a:pt x="12115800" y="198565"/>
                  <a:pt x="12161520" y="205338"/>
                </a:cubicBezTo>
                <a:cubicBezTo>
                  <a:pt x="12207240" y="212111"/>
                  <a:pt x="12295293" y="-350075"/>
                  <a:pt x="12313920" y="357738"/>
                </a:cubicBezTo>
                <a:cubicBezTo>
                  <a:pt x="12332547" y="1065551"/>
                  <a:pt x="12302067" y="3678365"/>
                  <a:pt x="12273280" y="4452218"/>
                </a:cubicBezTo>
                <a:cubicBezTo>
                  <a:pt x="12244493" y="5226071"/>
                  <a:pt x="12351173" y="4911111"/>
                  <a:pt x="12141200" y="5000858"/>
                </a:cubicBezTo>
                <a:cubicBezTo>
                  <a:pt x="11931227" y="5090605"/>
                  <a:pt x="11013440" y="4990698"/>
                  <a:pt x="11013440" y="4990698"/>
                </a:cubicBezTo>
                <a:lnTo>
                  <a:pt x="2438400" y="4990698"/>
                </a:lnTo>
                <a:lnTo>
                  <a:pt x="0" y="4990698"/>
                </a:lnTo>
                <a:cubicBezTo>
                  <a:pt x="127000" y="4279498"/>
                  <a:pt x="-6773" y="1590485"/>
                  <a:pt x="71120" y="825098"/>
                </a:cubicBezTo>
                <a:close/>
              </a:path>
            </a:pathLst>
          </a:custGeom>
          <a:solidFill>
            <a:srgbClr val="8CAD67"/>
          </a:solidFill>
          <a:ln w="571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704" name="รูปแบบอิสระ: รูปร่าง 703">
            <a:extLst>
              <a:ext uri="{FF2B5EF4-FFF2-40B4-BE49-F238E27FC236}">
                <a16:creationId xmlns:a16="http://schemas.microsoft.com/office/drawing/2014/main" id="{5D98BEE7-9597-4408-A5CB-CEFAAA745E95}"/>
              </a:ext>
            </a:extLst>
          </p:cNvPr>
          <p:cNvSpPr/>
          <p:nvPr userDrawn="1"/>
        </p:nvSpPr>
        <p:spPr>
          <a:xfrm rot="1072314">
            <a:off x="4668804" y="1631693"/>
            <a:ext cx="843280" cy="330327"/>
          </a:xfrm>
          <a:custGeom>
            <a:avLst/>
            <a:gdLst>
              <a:gd name="connsiteX0" fmla="*/ 0 w 843280"/>
              <a:gd name="connsiteY0" fmla="*/ 330327 h 330327"/>
              <a:gd name="connsiteX1" fmla="*/ 91440 w 843280"/>
              <a:gd name="connsiteY1" fmla="*/ 177927 h 330327"/>
              <a:gd name="connsiteX2" fmla="*/ 294640 w 843280"/>
              <a:gd name="connsiteY2" fmla="*/ 249047 h 330327"/>
              <a:gd name="connsiteX3" fmla="*/ 386080 w 843280"/>
              <a:gd name="connsiteY3" fmla="*/ 116967 h 330327"/>
              <a:gd name="connsiteX4" fmla="*/ 568960 w 843280"/>
              <a:gd name="connsiteY4" fmla="*/ 167767 h 330327"/>
              <a:gd name="connsiteX5" fmla="*/ 721360 w 843280"/>
              <a:gd name="connsiteY5" fmla="*/ 5207 h 330327"/>
              <a:gd name="connsiteX6" fmla="*/ 843280 w 843280"/>
              <a:gd name="connsiteY6" fmla="*/ 56007 h 33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3280" h="330327">
                <a:moveTo>
                  <a:pt x="0" y="330327"/>
                </a:moveTo>
                <a:cubicBezTo>
                  <a:pt x="21166" y="260900"/>
                  <a:pt x="42333" y="191474"/>
                  <a:pt x="91440" y="177927"/>
                </a:cubicBezTo>
                <a:cubicBezTo>
                  <a:pt x="140547" y="164380"/>
                  <a:pt x="245533" y="259207"/>
                  <a:pt x="294640" y="249047"/>
                </a:cubicBezTo>
                <a:cubicBezTo>
                  <a:pt x="343747" y="238887"/>
                  <a:pt x="340360" y="130514"/>
                  <a:pt x="386080" y="116967"/>
                </a:cubicBezTo>
                <a:cubicBezTo>
                  <a:pt x="431800" y="103420"/>
                  <a:pt x="513080" y="186394"/>
                  <a:pt x="568960" y="167767"/>
                </a:cubicBezTo>
                <a:cubicBezTo>
                  <a:pt x="624840" y="149140"/>
                  <a:pt x="675640" y="23834"/>
                  <a:pt x="721360" y="5207"/>
                </a:cubicBezTo>
                <a:cubicBezTo>
                  <a:pt x="767080" y="-13420"/>
                  <a:pt x="805180" y="21293"/>
                  <a:pt x="843280" y="56007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705" name="รูปแบบอิสระ: รูปร่าง 704">
            <a:extLst>
              <a:ext uri="{FF2B5EF4-FFF2-40B4-BE49-F238E27FC236}">
                <a16:creationId xmlns:a16="http://schemas.microsoft.com/office/drawing/2014/main" id="{C5A18BF7-AC1A-409B-BBD6-455E8F9A4BAB}"/>
              </a:ext>
            </a:extLst>
          </p:cNvPr>
          <p:cNvSpPr/>
          <p:nvPr userDrawn="1"/>
        </p:nvSpPr>
        <p:spPr>
          <a:xfrm>
            <a:off x="10199346" y="1851479"/>
            <a:ext cx="896600" cy="12098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706" name="รูปแบบอิสระ: รูปร่าง 705">
            <a:extLst>
              <a:ext uri="{FF2B5EF4-FFF2-40B4-BE49-F238E27FC236}">
                <a16:creationId xmlns:a16="http://schemas.microsoft.com/office/drawing/2014/main" id="{1D11AEA5-0CA8-4E7E-97F8-B23CE37EA9C7}"/>
              </a:ext>
            </a:extLst>
          </p:cNvPr>
          <p:cNvSpPr/>
          <p:nvPr userDrawn="1"/>
        </p:nvSpPr>
        <p:spPr>
          <a:xfrm rot="1072314">
            <a:off x="8534774" y="4363273"/>
            <a:ext cx="843280" cy="330327"/>
          </a:xfrm>
          <a:custGeom>
            <a:avLst/>
            <a:gdLst>
              <a:gd name="connsiteX0" fmla="*/ 0 w 843280"/>
              <a:gd name="connsiteY0" fmla="*/ 330327 h 330327"/>
              <a:gd name="connsiteX1" fmla="*/ 91440 w 843280"/>
              <a:gd name="connsiteY1" fmla="*/ 177927 h 330327"/>
              <a:gd name="connsiteX2" fmla="*/ 294640 w 843280"/>
              <a:gd name="connsiteY2" fmla="*/ 249047 h 330327"/>
              <a:gd name="connsiteX3" fmla="*/ 386080 w 843280"/>
              <a:gd name="connsiteY3" fmla="*/ 116967 h 330327"/>
              <a:gd name="connsiteX4" fmla="*/ 568960 w 843280"/>
              <a:gd name="connsiteY4" fmla="*/ 167767 h 330327"/>
              <a:gd name="connsiteX5" fmla="*/ 721360 w 843280"/>
              <a:gd name="connsiteY5" fmla="*/ 5207 h 330327"/>
              <a:gd name="connsiteX6" fmla="*/ 843280 w 843280"/>
              <a:gd name="connsiteY6" fmla="*/ 56007 h 33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3280" h="330327">
                <a:moveTo>
                  <a:pt x="0" y="330327"/>
                </a:moveTo>
                <a:cubicBezTo>
                  <a:pt x="21166" y="260900"/>
                  <a:pt x="42333" y="191474"/>
                  <a:pt x="91440" y="177927"/>
                </a:cubicBezTo>
                <a:cubicBezTo>
                  <a:pt x="140547" y="164380"/>
                  <a:pt x="245533" y="259207"/>
                  <a:pt x="294640" y="249047"/>
                </a:cubicBezTo>
                <a:cubicBezTo>
                  <a:pt x="343747" y="238887"/>
                  <a:pt x="340360" y="130514"/>
                  <a:pt x="386080" y="116967"/>
                </a:cubicBezTo>
                <a:cubicBezTo>
                  <a:pt x="431800" y="103420"/>
                  <a:pt x="513080" y="186394"/>
                  <a:pt x="568960" y="167767"/>
                </a:cubicBezTo>
                <a:cubicBezTo>
                  <a:pt x="624840" y="149140"/>
                  <a:pt x="675640" y="23834"/>
                  <a:pt x="721360" y="5207"/>
                </a:cubicBezTo>
                <a:cubicBezTo>
                  <a:pt x="767080" y="-13420"/>
                  <a:pt x="805180" y="21293"/>
                  <a:pt x="843280" y="56007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grpSp>
        <p:nvGrpSpPr>
          <p:cNvPr id="707" name="กลุ่ม 706">
            <a:extLst>
              <a:ext uri="{FF2B5EF4-FFF2-40B4-BE49-F238E27FC236}">
                <a16:creationId xmlns:a16="http://schemas.microsoft.com/office/drawing/2014/main" id="{3500132B-BFDD-441C-BF0A-E5A3415CCC10}"/>
              </a:ext>
            </a:extLst>
          </p:cNvPr>
          <p:cNvGrpSpPr/>
          <p:nvPr userDrawn="1"/>
        </p:nvGrpSpPr>
        <p:grpSpPr>
          <a:xfrm rot="21170487">
            <a:off x="3387321" y="4346573"/>
            <a:ext cx="2426522" cy="1487184"/>
            <a:chOff x="-912501" y="3330446"/>
            <a:chExt cx="4929161" cy="3231594"/>
          </a:xfrm>
        </p:grpSpPr>
        <p:sp>
          <p:nvSpPr>
            <p:cNvPr id="708" name="เมฆ 45">
              <a:extLst>
                <a:ext uri="{FF2B5EF4-FFF2-40B4-BE49-F238E27FC236}">
                  <a16:creationId xmlns:a16="http://schemas.microsoft.com/office/drawing/2014/main" id="{7CAFA6F7-2B4C-46E0-B596-86F38C54167A}"/>
                </a:ext>
              </a:extLst>
            </p:cNvPr>
            <p:cNvSpPr/>
            <p:nvPr/>
          </p:nvSpPr>
          <p:spPr>
            <a:xfrm rot="925066">
              <a:off x="-912501" y="3330446"/>
              <a:ext cx="4929161" cy="3231594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709" name="กลุ่ม 708">
              <a:extLst>
                <a:ext uri="{FF2B5EF4-FFF2-40B4-BE49-F238E27FC236}">
                  <a16:creationId xmlns:a16="http://schemas.microsoft.com/office/drawing/2014/main" id="{00CBA153-3247-4F03-82B2-6D7B9290D39A}"/>
                </a:ext>
              </a:extLst>
            </p:cNvPr>
            <p:cNvGrpSpPr/>
            <p:nvPr/>
          </p:nvGrpSpPr>
          <p:grpSpPr>
            <a:xfrm>
              <a:off x="150811" y="3441237"/>
              <a:ext cx="3276169" cy="724960"/>
              <a:chOff x="116889" y="1923993"/>
              <a:chExt cx="3276169" cy="724960"/>
            </a:xfrm>
          </p:grpSpPr>
          <p:grpSp>
            <p:nvGrpSpPr>
              <p:cNvPr id="710" name="กลุ่ม 709">
                <a:extLst>
                  <a:ext uri="{FF2B5EF4-FFF2-40B4-BE49-F238E27FC236}">
                    <a16:creationId xmlns:a16="http://schemas.microsoft.com/office/drawing/2014/main" id="{8A5756D7-1CAD-499F-9CCE-77F28C1C6DD0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720" name="รูปแบบอิสระ: รูปร่าง 719">
                  <a:extLst>
                    <a:ext uri="{FF2B5EF4-FFF2-40B4-BE49-F238E27FC236}">
                      <a16:creationId xmlns:a16="http://schemas.microsoft.com/office/drawing/2014/main" id="{5B07B562-7BBF-4504-8897-2634E39E4D4A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21" name="วงรี 77">
                  <a:extLst>
                    <a:ext uri="{FF2B5EF4-FFF2-40B4-BE49-F238E27FC236}">
                      <a16:creationId xmlns:a16="http://schemas.microsoft.com/office/drawing/2014/main" id="{98890EB2-D96A-4B4B-BEC3-BF901E9DAF3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11" name="กลุ่ม 710">
                <a:extLst>
                  <a:ext uri="{FF2B5EF4-FFF2-40B4-BE49-F238E27FC236}">
                    <a16:creationId xmlns:a16="http://schemas.microsoft.com/office/drawing/2014/main" id="{2BEF175F-47D6-4E91-B901-837C642798BD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718" name="รูปแบบอิสระ: รูปร่าง 717">
                  <a:extLst>
                    <a:ext uri="{FF2B5EF4-FFF2-40B4-BE49-F238E27FC236}">
                      <a16:creationId xmlns:a16="http://schemas.microsoft.com/office/drawing/2014/main" id="{2D85CB1D-019F-40D7-A164-F7F409A2BBCA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19" name="วงรี 77">
                  <a:extLst>
                    <a:ext uri="{FF2B5EF4-FFF2-40B4-BE49-F238E27FC236}">
                      <a16:creationId xmlns:a16="http://schemas.microsoft.com/office/drawing/2014/main" id="{3A144EDB-526F-4948-88AC-F90F26132B63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12" name="กลุ่ม 711">
                <a:extLst>
                  <a:ext uri="{FF2B5EF4-FFF2-40B4-BE49-F238E27FC236}">
                    <a16:creationId xmlns:a16="http://schemas.microsoft.com/office/drawing/2014/main" id="{4C3C38AF-6A15-435F-A580-676580D25F1A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716" name="รูปแบบอิสระ: รูปร่าง 715">
                  <a:extLst>
                    <a:ext uri="{FF2B5EF4-FFF2-40B4-BE49-F238E27FC236}">
                      <a16:creationId xmlns:a16="http://schemas.microsoft.com/office/drawing/2014/main" id="{CE5F4B4E-A4A0-4EB7-8AA1-B91BB409A0D5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17" name="วงรี 77">
                  <a:extLst>
                    <a:ext uri="{FF2B5EF4-FFF2-40B4-BE49-F238E27FC236}">
                      <a16:creationId xmlns:a16="http://schemas.microsoft.com/office/drawing/2014/main" id="{35ADB003-E1E8-4C80-82B7-6E7A494A32F2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13" name="กลุ่ม 712">
                <a:extLst>
                  <a:ext uri="{FF2B5EF4-FFF2-40B4-BE49-F238E27FC236}">
                    <a16:creationId xmlns:a16="http://schemas.microsoft.com/office/drawing/2014/main" id="{E09F644C-8BDB-4DA6-824C-247C109492B8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714" name="รูปแบบอิสระ: รูปร่าง 713">
                  <a:extLst>
                    <a:ext uri="{FF2B5EF4-FFF2-40B4-BE49-F238E27FC236}">
                      <a16:creationId xmlns:a16="http://schemas.microsoft.com/office/drawing/2014/main" id="{8B5B1DA5-E7CD-49A1-B2D4-671E5D9F4D4F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15" name="วงรี 77">
                  <a:extLst>
                    <a:ext uri="{FF2B5EF4-FFF2-40B4-BE49-F238E27FC236}">
                      <a16:creationId xmlns:a16="http://schemas.microsoft.com/office/drawing/2014/main" id="{D48EECE6-9B15-4188-8DA1-FE523E1D5502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722" name="กลุ่ม 721">
            <a:extLst>
              <a:ext uri="{FF2B5EF4-FFF2-40B4-BE49-F238E27FC236}">
                <a16:creationId xmlns:a16="http://schemas.microsoft.com/office/drawing/2014/main" id="{7B4982C1-9A27-49FC-838A-B276795F6076}"/>
              </a:ext>
            </a:extLst>
          </p:cNvPr>
          <p:cNvGrpSpPr/>
          <p:nvPr userDrawn="1"/>
        </p:nvGrpSpPr>
        <p:grpSpPr>
          <a:xfrm rot="21170487">
            <a:off x="9771263" y="4288497"/>
            <a:ext cx="2426522" cy="1487184"/>
            <a:chOff x="-912501" y="3330446"/>
            <a:chExt cx="4929161" cy="3231594"/>
          </a:xfrm>
        </p:grpSpPr>
        <p:sp>
          <p:nvSpPr>
            <p:cNvPr id="723" name="เมฆ 45">
              <a:extLst>
                <a:ext uri="{FF2B5EF4-FFF2-40B4-BE49-F238E27FC236}">
                  <a16:creationId xmlns:a16="http://schemas.microsoft.com/office/drawing/2014/main" id="{C5601CFC-0CA2-4BC3-A9A4-616CC2F737C0}"/>
                </a:ext>
              </a:extLst>
            </p:cNvPr>
            <p:cNvSpPr/>
            <p:nvPr/>
          </p:nvSpPr>
          <p:spPr>
            <a:xfrm rot="925066">
              <a:off x="-912501" y="3330446"/>
              <a:ext cx="4929161" cy="3231594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724" name="กลุ่ม 723">
              <a:extLst>
                <a:ext uri="{FF2B5EF4-FFF2-40B4-BE49-F238E27FC236}">
                  <a16:creationId xmlns:a16="http://schemas.microsoft.com/office/drawing/2014/main" id="{B02F7195-5E51-4E83-9DB4-CE4384094069}"/>
                </a:ext>
              </a:extLst>
            </p:cNvPr>
            <p:cNvGrpSpPr/>
            <p:nvPr/>
          </p:nvGrpSpPr>
          <p:grpSpPr>
            <a:xfrm>
              <a:off x="150811" y="3441237"/>
              <a:ext cx="3276169" cy="724960"/>
              <a:chOff x="116889" y="1923993"/>
              <a:chExt cx="3276169" cy="724960"/>
            </a:xfrm>
          </p:grpSpPr>
          <p:grpSp>
            <p:nvGrpSpPr>
              <p:cNvPr id="725" name="กลุ่ม 724">
                <a:extLst>
                  <a:ext uri="{FF2B5EF4-FFF2-40B4-BE49-F238E27FC236}">
                    <a16:creationId xmlns:a16="http://schemas.microsoft.com/office/drawing/2014/main" id="{379A2D59-84A9-43B8-B800-019DA22150EF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735" name="รูปแบบอิสระ: รูปร่าง 734">
                  <a:extLst>
                    <a:ext uri="{FF2B5EF4-FFF2-40B4-BE49-F238E27FC236}">
                      <a16:creationId xmlns:a16="http://schemas.microsoft.com/office/drawing/2014/main" id="{32E2A79D-11BB-46B9-9297-9265E9BB84BA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36" name="วงรี 77">
                  <a:extLst>
                    <a:ext uri="{FF2B5EF4-FFF2-40B4-BE49-F238E27FC236}">
                      <a16:creationId xmlns:a16="http://schemas.microsoft.com/office/drawing/2014/main" id="{620A78DD-265A-4E58-A02F-9BC63824DCBE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26" name="กลุ่ม 725">
                <a:extLst>
                  <a:ext uri="{FF2B5EF4-FFF2-40B4-BE49-F238E27FC236}">
                    <a16:creationId xmlns:a16="http://schemas.microsoft.com/office/drawing/2014/main" id="{E05F330F-ADC5-482D-9B49-1995A6AF9AB4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733" name="รูปแบบอิสระ: รูปร่าง 732">
                  <a:extLst>
                    <a:ext uri="{FF2B5EF4-FFF2-40B4-BE49-F238E27FC236}">
                      <a16:creationId xmlns:a16="http://schemas.microsoft.com/office/drawing/2014/main" id="{215FF3CB-F9E7-4D6F-B7ED-40699BBF175B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34" name="วงรี 77">
                  <a:extLst>
                    <a:ext uri="{FF2B5EF4-FFF2-40B4-BE49-F238E27FC236}">
                      <a16:creationId xmlns:a16="http://schemas.microsoft.com/office/drawing/2014/main" id="{BB0C2F5A-737D-4F1C-A949-2E5975DED969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27" name="กลุ่ม 726">
                <a:extLst>
                  <a:ext uri="{FF2B5EF4-FFF2-40B4-BE49-F238E27FC236}">
                    <a16:creationId xmlns:a16="http://schemas.microsoft.com/office/drawing/2014/main" id="{C7D1C74B-99FB-41F1-BE8E-179C25982B78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731" name="รูปแบบอิสระ: รูปร่าง 730">
                  <a:extLst>
                    <a:ext uri="{FF2B5EF4-FFF2-40B4-BE49-F238E27FC236}">
                      <a16:creationId xmlns:a16="http://schemas.microsoft.com/office/drawing/2014/main" id="{7AC359B2-9AC4-451E-99E7-9B1F46624797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32" name="วงรี 77">
                  <a:extLst>
                    <a:ext uri="{FF2B5EF4-FFF2-40B4-BE49-F238E27FC236}">
                      <a16:creationId xmlns:a16="http://schemas.microsoft.com/office/drawing/2014/main" id="{FF85ECA8-7522-480E-A97E-D23C87C7B173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28" name="กลุ่ม 727">
                <a:extLst>
                  <a:ext uri="{FF2B5EF4-FFF2-40B4-BE49-F238E27FC236}">
                    <a16:creationId xmlns:a16="http://schemas.microsoft.com/office/drawing/2014/main" id="{331D6933-D56F-4E7F-92C7-8B84FFA11B8B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729" name="รูปแบบอิสระ: รูปร่าง 728">
                  <a:extLst>
                    <a:ext uri="{FF2B5EF4-FFF2-40B4-BE49-F238E27FC236}">
                      <a16:creationId xmlns:a16="http://schemas.microsoft.com/office/drawing/2014/main" id="{B8EC57C0-DACC-4BFE-88EF-DD07AFF84D81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30" name="วงรี 77">
                  <a:extLst>
                    <a:ext uri="{FF2B5EF4-FFF2-40B4-BE49-F238E27FC236}">
                      <a16:creationId xmlns:a16="http://schemas.microsoft.com/office/drawing/2014/main" id="{F6E7693A-23BE-4361-A2AD-EF0B208BDD6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sp>
        <p:nvSpPr>
          <p:cNvPr id="737" name="สี่เหลี่ยมผืนผ้า 736">
            <a:extLst>
              <a:ext uri="{FF2B5EF4-FFF2-40B4-BE49-F238E27FC236}">
                <a16:creationId xmlns:a16="http://schemas.microsoft.com/office/drawing/2014/main" id="{A7B04AB5-EEEC-46BA-9B87-4728A2A065D9}"/>
              </a:ext>
            </a:extLst>
          </p:cNvPr>
          <p:cNvSpPr/>
          <p:nvPr userDrawn="1"/>
        </p:nvSpPr>
        <p:spPr>
          <a:xfrm>
            <a:off x="3141926" y="5320147"/>
            <a:ext cx="3111997" cy="993744"/>
          </a:xfrm>
          <a:prstGeom prst="rect">
            <a:avLst/>
          </a:prstGeom>
          <a:solidFill>
            <a:srgbClr val="A06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738" name="สี่เหลี่ยมผืนผ้า 737">
            <a:extLst>
              <a:ext uri="{FF2B5EF4-FFF2-40B4-BE49-F238E27FC236}">
                <a16:creationId xmlns:a16="http://schemas.microsoft.com/office/drawing/2014/main" id="{C4B30222-5B01-4774-8C7E-8CECA437BAEA}"/>
              </a:ext>
            </a:extLst>
          </p:cNvPr>
          <p:cNvSpPr/>
          <p:nvPr userDrawn="1"/>
        </p:nvSpPr>
        <p:spPr>
          <a:xfrm>
            <a:off x="9050075" y="5258583"/>
            <a:ext cx="3111997" cy="993744"/>
          </a:xfrm>
          <a:prstGeom prst="rect">
            <a:avLst/>
          </a:prstGeom>
          <a:solidFill>
            <a:srgbClr val="A06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8907ACFF-FA3F-45C5-B2F9-C5011329F99F}"/>
              </a:ext>
            </a:extLst>
          </p:cNvPr>
          <p:cNvSpPr txBox="1"/>
          <p:nvPr userDrawn="1"/>
        </p:nvSpPr>
        <p:spPr>
          <a:xfrm>
            <a:off x="0" y="0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D63B2DEA-73C6-4252-9D8C-A2F280511E95}"/>
              </a:ext>
            </a:extLst>
          </p:cNvPr>
          <p:cNvSpPr txBox="1"/>
          <p:nvPr userDrawn="1"/>
        </p:nvSpPr>
        <p:spPr>
          <a:xfrm>
            <a:off x="10933322" y="6334780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257722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6A1431C7-4621-44EA-994D-A346FE2365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914F9-34B9-4290-8B55-3D6EA89D2C0C}" type="datetimeFigureOut">
              <a:rPr kumimoji="0" lang="th-TH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10/04/66</a:t>
            </a:fld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96D7E4F9-085B-4DE6-BD33-FB4B5EEF8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E6DD8B19-C46B-40C4-8AB4-D7D0380C6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B6048-1DE1-4598-9344-915940F160B2}" type="slidenum">
              <a:rPr kumimoji="0" lang="th-TH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ED9666A6-7B54-43CE-A895-FA1D282F4BD8}"/>
              </a:ext>
            </a:extLst>
          </p:cNvPr>
          <p:cNvGrpSpPr/>
          <p:nvPr userDrawn="1"/>
        </p:nvGrpSpPr>
        <p:grpSpPr>
          <a:xfrm>
            <a:off x="3268635" y="4770446"/>
            <a:ext cx="1250465" cy="813416"/>
            <a:chOff x="28214" y="967908"/>
            <a:chExt cx="1250465" cy="813416"/>
          </a:xfrm>
        </p:grpSpPr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67240AD7-7014-405C-AB63-FB9E57C62BA1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4D0F1C09-67ED-40D0-A27E-716EB6DB3A9F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3F204640-EEC2-4425-AD7B-F2675709ED95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A82D9EB3-39B4-45E3-ACA1-7AF2AAACC29C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EB84C1DA-2B47-4A28-86D4-7FD4DF5D0F84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DB603DB1-B596-49F4-A61E-A3EF841AE415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ตัวเชื่อมต่อตรง 13">
              <a:extLst>
                <a:ext uri="{FF2B5EF4-FFF2-40B4-BE49-F238E27FC236}">
                  <a16:creationId xmlns:a16="http://schemas.microsoft.com/office/drawing/2014/main" id="{475BA575-FC92-49AF-B38C-C406456612E3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A4AB5EB0-44C7-4A25-A9A7-71B1BE449705}"/>
              </a:ext>
            </a:extLst>
          </p:cNvPr>
          <p:cNvGrpSpPr/>
          <p:nvPr userDrawn="1"/>
        </p:nvGrpSpPr>
        <p:grpSpPr>
          <a:xfrm flipH="1">
            <a:off x="11192933" y="4348905"/>
            <a:ext cx="1250465" cy="813416"/>
            <a:chOff x="28214" y="967908"/>
            <a:chExt cx="1250465" cy="813416"/>
          </a:xfrm>
        </p:grpSpPr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6CD8FCF7-CFDC-4EDE-8FD1-EBED1BF2B345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79275AA5-B0E0-42A5-94AA-E3E5F83634F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110EF319-F7DC-4970-903E-457D404E1E03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3A207A35-6F06-4EC6-80CD-2A3EE3B9DA7A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1EB5D6C7-9273-402E-9EE0-39444D9A1933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E76B682D-0B96-4DB9-A911-EF9355834E7F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C7C36FA4-78C7-4A4C-99E3-3D8766C41456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กลุ่ม 22">
            <a:extLst>
              <a:ext uri="{FF2B5EF4-FFF2-40B4-BE49-F238E27FC236}">
                <a16:creationId xmlns:a16="http://schemas.microsoft.com/office/drawing/2014/main" id="{AC567EA1-FDD3-49B3-8B9D-49744397AFE5}"/>
              </a:ext>
            </a:extLst>
          </p:cNvPr>
          <p:cNvGrpSpPr/>
          <p:nvPr userDrawn="1"/>
        </p:nvGrpSpPr>
        <p:grpSpPr>
          <a:xfrm>
            <a:off x="-74054" y="-22821"/>
            <a:ext cx="1101156" cy="884384"/>
            <a:chOff x="1752751" y="749874"/>
            <a:chExt cx="1101156" cy="884384"/>
          </a:xfrm>
        </p:grpSpPr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DBCA222C-F259-4E55-B6DA-8DB4272443CE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AC9F40ED-E82F-4F78-9E5C-DB14F42AC556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A8310EFA-C1BA-402D-B853-ECC9B90AB22F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FBA8C4F4-506C-4DE5-8C5C-66E224644B18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5E16C37C-332A-408A-9E94-30199984CDBE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9CAB851E-8BC4-4709-902A-09CAD6ACBB84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EC024525-64E6-4B38-9DC4-FC3AA6214E76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ตัวเชื่อมต่อตรง 30">
              <a:extLst>
                <a:ext uri="{FF2B5EF4-FFF2-40B4-BE49-F238E27FC236}">
                  <a16:creationId xmlns:a16="http://schemas.microsoft.com/office/drawing/2014/main" id="{AF6095B1-5F2C-4DF2-A71F-0F77CA0B6ACA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กลุ่ม 31">
            <a:extLst>
              <a:ext uri="{FF2B5EF4-FFF2-40B4-BE49-F238E27FC236}">
                <a16:creationId xmlns:a16="http://schemas.microsoft.com/office/drawing/2014/main" id="{37A6C7F9-C1CE-437D-8EDD-A1E79F5FEBDA}"/>
              </a:ext>
            </a:extLst>
          </p:cNvPr>
          <p:cNvGrpSpPr/>
          <p:nvPr userDrawn="1"/>
        </p:nvGrpSpPr>
        <p:grpSpPr>
          <a:xfrm flipH="1">
            <a:off x="-623511" y="3659241"/>
            <a:ext cx="1250465" cy="813416"/>
            <a:chOff x="28214" y="967908"/>
            <a:chExt cx="1250465" cy="813416"/>
          </a:xfrm>
        </p:grpSpPr>
        <p:cxnSp>
          <p:nvCxnSpPr>
            <p:cNvPr id="33" name="ตัวเชื่อมต่อตรง 32">
              <a:extLst>
                <a:ext uri="{FF2B5EF4-FFF2-40B4-BE49-F238E27FC236}">
                  <a16:creationId xmlns:a16="http://schemas.microsoft.com/office/drawing/2014/main" id="{E3DBCE9D-B14D-44FC-8E3D-5AE2078E1C69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B72FEC05-BE81-4B3D-AF64-B6FC33BC9C1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ABD4ED0D-0B60-4626-BE2C-8F1281C9538F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BEA8085B-2E37-4F66-986C-17836B5447B4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746F221C-4CA4-494C-94ED-1EFA15511D6A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67A8C432-7DC7-4B1A-AED7-3E329780192C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8BABE968-6AC5-47F9-B8A9-494E2399840A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6E8FFCF4-5694-4255-9528-EA1127F613CF}"/>
              </a:ext>
            </a:extLst>
          </p:cNvPr>
          <p:cNvGrpSpPr/>
          <p:nvPr userDrawn="1"/>
        </p:nvGrpSpPr>
        <p:grpSpPr>
          <a:xfrm>
            <a:off x="10115295" y="-283337"/>
            <a:ext cx="1250465" cy="813416"/>
            <a:chOff x="28214" y="967908"/>
            <a:chExt cx="1250465" cy="813416"/>
          </a:xfrm>
        </p:grpSpPr>
        <p:cxnSp>
          <p:nvCxnSpPr>
            <p:cNvPr id="41" name="ตัวเชื่อมต่อตรง 40">
              <a:extLst>
                <a:ext uri="{FF2B5EF4-FFF2-40B4-BE49-F238E27FC236}">
                  <a16:creationId xmlns:a16="http://schemas.microsoft.com/office/drawing/2014/main" id="{02377A99-E231-4A31-8449-B89AF329C414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ตัวเชื่อมต่อตรง 41">
              <a:extLst>
                <a:ext uri="{FF2B5EF4-FFF2-40B4-BE49-F238E27FC236}">
                  <a16:creationId xmlns:a16="http://schemas.microsoft.com/office/drawing/2014/main" id="{C51AED75-C0A6-4F89-B177-4C15B2A8616F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ตัวเชื่อมต่อตรง 42">
              <a:extLst>
                <a:ext uri="{FF2B5EF4-FFF2-40B4-BE49-F238E27FC236}">
                  <a16:creationId xmlns:a16="http://schemas.microsoft.com/office/drawing/2014/main" id="{7B3C0299-8229-49A8-A2ED-CDF96ABFF2D7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ตัวเชื่อมต่อตรง 43">
              <a:extLst>
                <a:ext uri="{FF2B5EF4-FFF2-40B4-BE49-F238E27FC236}">
                  <a16:creationId xmlns:a16="http://schemas.microsoft.com/office/drawing/2014/main" id="{C74436E2-6AB0-4F81-8750-994C1F22CF34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ตัวเชื่อมต่อตรง 44">
              <a:extLst>
                <a:ext uri="{FF2B5EF4-FFF2-40B4-BE49-F238E27FC236}">
                  <a16:creationId xmlns:a16="http://schemas.microsoft.com/office/drawing/2014/main" id="{C1159943-6E54-4BA6-A297-51DA46CEF5BA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C39C260F-EADB-4230-B074-D6C30C83EA64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5C6B9AD0-FCEB-4856-823C-D35D3485C12C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0" name="สี่เหลี่ยมผืนผ้า 209">
            <a:extLst>
              <a:ext uri="{FF2B5EF4-FFF2-40B4-BE49-F238E27FC236}">
                <a16:creationId xmlns:a16="http://schemas.microsoft.com/office/drawing/2014/main" id="{C8240FAB-DB71-417A-80D7-23D55B3F2A06}"/>
              </a:ext>
            </a:extLst>
          </p:cNvPr>
          <p:cNvSpPr/>
          <p:nvPr userDrawn="1"/>
        </p:nvSpPr>
        <p:spPr>
          <a:xfrm>
            <a:off x="3738324" y="1277726"/>
            <a:ext cx="4951012" cy="140817"/>
          </a:xfrm>
          <a:prstGeom prst="rect">
            <a:avLst/>
          </a:prstGeom>
          <a:solidFill>
            <a:srgbClr val="5E2700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116AD9B-023D-4E34-A67F-D1CF527D94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9873" y="296738"/>
            <a:ext cx="4698274" cy="963679"/>
          </a:xfrm>
          <a:prstGeom prst="rect">
            <a:avLst/>
          </a:prstGeom>
        </p:spPr>
        <p:txBody>
          <a:bodyPr anchor="b"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40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Table of contents</a:t>
            </a:r>
          </a:p>
        </p:txBody>
      </p:sp>
      <p:sp>
        <p:nvSpPr>
          <p:cNvPr id="217" name="ตัวแทนข้อความ 216">
            <a:extLst>
              <a:ext uri="{FF2B5EF4-FFF2-40B4-BE49-F238E27FC236}">
                <a16:creationId xmlns:a16="http://schemas.microsoft.com/office/drawing/2014/main" id="{D9B9D48F-128D-4992-B19C-3B08D6496A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84322" y="2132315"/>
            <a:ext cx="1907611" cy="509748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TITLE 01</a:t>
            </a:r>
          </a:p>
          <a:p>
            <a:pPr lvl="0"/>
            <a:endParaRPr lang="th-TH" dirty="0"/>
          </a:p>
        </p:txBody>
      </p:sp>
      <p:sp>
        <p:nvSpPr>
          <p:cNvPr id="219" name="ตัวแทนข้อความ 218">
            <a:extLst>
              <a:ext uri="{FF2B5EF4-FFF2-40B4-BE49-F238E27FC236}">
                <a16:creationId xmlns:a16="http://schemas.microsoft.com/office/drawing/2014/main" id="{B4AFA6C8-6A48-4D08-A797-33D4DF676D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4591" y="2772343"/>
            <a:ext cx="3060843" cy="1249363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600" baseline="0"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ac </a:t>
            </a:r>
            <a:r>
              <a:rPr lang="en-US" dirty="0" err="1"/>
              <a:t>lectus</a:t>
            </a:r>
            <a:r>
              <a:rPr lang="en-US" dirty="0"/>
              <a:t> dui. </a:t>
            </a:r>
            <a:r>
              <a:rPr lang="en-US" dirty="0" err="1"/>
              <a:t>Consectetur</a:t>
            </a:r>
            <a:endParaRPr lang="en-US" dirty="0"/>
          </a:p>
          <a:p>
            <a:pPr lvl="0"/>
            <a:endParaRPr lang="th-TH" dirty="0"/>
          </a:p>
        </p:txBody>
      </p:sp>
      <p:sp>
        <p:nvSpPr>
          <p:cNvPr id="222" name="ตัวแทนข้อความ 216">
            <a:extLst>
              <a:ext uri="{FF2B5EF4-FFF2-40B4-BE49-F238E27FC236}">
                <a16:creationId xmlns:a16="http://schemas.microsoft.com/office/drawing/2014/main" id="{D88C4EBF-56E3-4C45-87E0-44EA6BE8CD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69546" y="2101874"/>
            <a:ext cx="1907611" cy="509748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TITLE 02</a:t>
            </a:r>
          </a:p>
          <a:p>
            <a:pPr lvl="0"/>
            <a:endParaRPr lang="th-TH" dirty="0"/>
          </a:p>
        </p:txBody>
      </p:sp>
      <p:sp>
        <p:nvSpPr>
          <p:cNvPr id="223" name="ตัวแทนข้อความ 218">
            <a:extLst>
              <a:ext uri="{FF2B5EF4-FFF2-40B4-BE49-F238E27FC236}">
                <a16:creationId xmlns:a16="http://schemas.microsoft.com/office/drawing/2014/main" id="{A17FC43F-5862-4AA5-9FB2-35A5D4F0DD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19815" y="2741902"/>
            <a:ext cx="3060843" cy="1249363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600" baseline="0"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ac </a:t>
            </a:r>
            <a:r>
              <a:rPr lang="en-US" dirty="0" err="1"/>
              <a:t>lectus</a:t>
            </a:r>
            <a:r>
              <a:rPr lang="en-US" dirty="0"/>
              <a:t> dui. </a:t>
            </a:r>
            <a:r>
              <a:rPr lang="en-US" dirty="0" err="1"/>
              <a:t>consectetur</a:t>
            </a:r>
            <a:endParaRPr lang="en-US" dirty="0"/>
          </a:p>
          <a:p>
            <a:pPr lvl="0"/>
            <a:endParaRPr lang="th-TH" dirty="0"/>
          </a:p>
        </p:txBody>
      </p:sp>
      <p:sp>
        <p:nvSpPr>
          <p:cNvPr id="224" name="ตัวแทนข้อความ 216">
            <a:extLst>
              <a:ext uri="{FF2B5EF4-FFF2-40B4-BE49-F238E27FC236}">
                <a16:creationId xmlns:a16="http://schemas.microsoft.com/office/drawing/2014/main" id="{49AE9E1E-BDA2-4DFD-986C-4E2A2B6BCA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52329" y="2101874"/>
            <a:ext cx="1907611" cy="509748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TITLE 03</a:t>
            </a:r>
          </a:p>
          <a:p>
            <a:pPr lvl="0"/>
            <a:endParaRPr lang="th-TH" dirty="0"/>
          </a:p>
        </p:txBody>
      </p:sp>
      <p:sp>
        <p:nvSpPr>
          <p:cNvPr id="225" name="ตัวแทนข้อความ 218">
            <a:extLst>
              <a:ext uri="{FF2B5EF4-FFF2-40B4-BE49-F238E27FC236}">
                <a16:creationId xmlns:a16="http://schemas.microsoft.com/office/drawing/2014/main" id="{0E47DDC1-F8A4-4CE7-BBDE-ECF5FFEC25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02598" y="2741902"/>
            <a:ext cx="3060843" cy="1249363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600" baseline="0"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ac </a:t>
            </a:r>
            <a:r>
              <a:rPr lang="en-US" dirty="0" err="1"/>
              <a:t>lectus</a:t>
            </a:r>
            <a:r>
              <a:rPr lang="en-US" dirty="0"/>
              <a:t> dui. </a:t>
            </a:r>
            <a:r>
              <a:rPr lang="en-US" dirty="0" err="1"/>
              <a:t>consectetur</a:t>
            </a:r>
            <a:endParaRPr lang="en-US" dirty="0"/>
          </a:p>
          <a:p>
            <a:pPr lvl="0"/>
            <a:endParaRPr lang="th-TH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983B501-7C93-4CF1-8480-2798E85491E8}"/>
              </a:ext>
            </a:extLst>
          </p:cNvPr>
          <p:cNvSpPr txBox="1"/>
          <p:nvPr userDrawn="1"/>
        </p:nvSpPr>
        <p:spPr>
          <a:xfrm>
            <a:off x="0" y="0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2E04B41-18E0-4401-9890-1F6343C0E784}"/>
              </a:ext>
            </a:extLst>
          </p:cNvPr>
          <p:cNvSpPr txBox="1"/>
          <p:nvPr userDrawn="1"/>
        </p:nvSpPr>
        <p:spPr>
          <a:xfrm>
            <a:off x="10933322" y="6334780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2093797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7FD42267-4991-4834-8F80-4D39EA63F9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914F9-34B9-4290-8B55-3D6EA89D2C0C}" type="datetimeFigureOut">
              <a:rPr kumimoji="0" lang="th-TH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10/04/66</a:t>
            </a:fld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87514C00-7AC2-4021-B9FE-7A1B1ACE6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CFE6FCF2-53B4-43F1-9926-59B38ADCA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B6048-1DE1-4598-9344-915940F160B2}" type="slidenum">
              <a:rPr kumimoji="0" lang="th-TH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092DE850-A879-4937-96C0-7F6F5D15BCB5}"/>
              </a:ext>
            </a:extLst>
          </p:cNvPr>
          <p:cNvGrpSpPr/>
          <p:nvPr userDrawn="1"/>
        </p:nvGrpSpPr>
        <p:grpSpPr>
          <a:xfrm>
            <a:off x="3975931" y="4446571"/>
            <a:ext cx="1250465" cy="813416"/>
            <a:chOff x="28214" y="967908"/>
            <a:chExt cx="1250465" cy="813416"/>
          </a:xfrm>
        </p:grpSpPr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1A4FFB70-152D-4F8B-A9F5-AE52C4432DDF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13E65152-531F-4618-B1DB-E211BC522238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365C62C7-AB46-4967-91C1-DBA2645428EF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D5BE2770-988C-4A36-A4D0-76A5543D1765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8ABB8240-0D0D-4F1A-8A05-A665B73FFBB4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ตัวเชื่อมต่อตรง 13">
              <a:extLst>
                <a:ext uri="{FF2B5EF4-FFF2-40B4-BE49-F238E27FC236}">
                  <a16:creationId xmlns:a16="http://schemas.microsoft.com/office/drawing/2014/main" id="{44C88184-7E0C-4B9C-B72B-5F0C0B83B819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F77CCC6B-461C-470E-8F95-971546AB734F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C216A4C4-C06E-4F06-82C6-92D0001EA113}"/>
              </a:ext>
            </a:extLst>
          </p:cNvPr>
          <p:cNvGrpSpPr/>
          <p:nvPr userDrawn="1"/>
        </p:nvGrpSpPr>
        <p:grpSpPr>
          <a:xfrm>
            <a:off x="3220107" y="-10174"/>
            <a:ext cx="1101156" cy="884384"/>
            <a:chOff x="1752751" y="749874"/>
            <a:chExt cx="1101156" cy="884384"/>
          </a:xfrm>
        </p:grpSpPr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8F52F2BD-9ED0-4003-9B74-26D5288408AD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FFEC6D41-985E-4FA8-952E-FB3F45A2087F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8855CBEF-5F9D-4101-81F5-A599E38A2D27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004AE3F0-8011-4CD7-BFF0-F537EE28F15F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AA7DFF0F-27AE-4C4A-B4D8-33C32721FF95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FC39CC98-73B4-47F9-B4F9-DFAE14AFCD17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ตัวเชื่อมต่อตรง 22">
              <a:extLst>
                <a:ext uri="{FF2B5EF4-FFF2-40B4-BE49-F238E27FC236}">
                  <a16:creationId xmlns:a16="http://schemas.microsoft.com/office/drawing/2014/main" id="{872DCF56-D783-4415-833E-9B4FE86B633F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43889A45-4DE4-4FF3-9463-8694D1369E1F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กลุ่ม 24">
            <a:extLst>
              <a:ext uri="{FF2B5EF4-FFF2-40B4-BE49-F238E27FC236}">
                <a16:creationId xmlns:a16="http://schemas.microsoft.com/office/drawing/2014/main" id="{5C2FC286-564B-4E11-AB8D-069B6183315C}"/>
              </a:ext>
            </a:extLst>
          </p:cNvPr>
          <p:cNvGrpSpPr/>
          <p:nvPr userDrawn="1"/>
        </p:nvGrpSpPr>
        <p:grpSpPr>
          <a:xfrm>
            <a:off x="11408501" y="3975453"/>
            <a:ext cx="1250465" cy="813416"/>
            <a:chOff x="28214" y="967908"/>
            <a:chExt cx="1250465" cy="813416"/>
          </a:xfrm>
        </p:grpSpPr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77E2D008-2272-4B7E-BD26-3C309221D6E6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20FA8992-EC8C-459A-AC83-4509751D705A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428B2C58-3EE0-4E16-B79F-6501085B9472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34CE02DA-1A1F-4550-9071-AFBE6182689A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1CEBB0B3-7973-49C2-950B-464E91066B51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ตัวเชื่อมต่อตรง 30">
              <a:extLst>
                <a:ext uri="{FF2B5EF4-FFF2-40B4-BE49-F238E27FC236}">
                  <a16:creationId xmlns:a16="http://schemas.microsoft.com/office/drawing/2014/main" id="{96E4B6CD-5532-47C0-821A-D72887F8D104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ตัวเชื่อมต่อตรง 31">
              <a:extLst>
                <a:ext uri="{FF2B5EF4-FFF2-40B4-BE49-F238E27FC236}">
                  <a16:creationId xmlns:a16="http://schemas.microsoft.com/office/drawing/2014/main" id="{6E5B3D8A-A1DC-4DC1-89AA-2E69EE35CF24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กลุ่ม 32">
            <a:extLst>
              <a:ext uri="{FF2B5EF4-FFF2-40B4-BE49-F238E27FC236}">
                <a16:creationId xmlns:a16="http://schemas.microsoft.com/office/drawing/2014/main" id="{798CD051-8B19-4B06-9A93-A25ACD22839F}"/>
              </a:ext>
            </a:extLst>
          </p:cNvPr>
          <p:cNvGrpSpPr/>
          <p:nvPr userDrawn="1"/>
        </p:nvGrpSpPr>
        <p:grpSpPr>
          <a:xfrm flipH="1">
            <a:off x="7513574" y="-492448"/>
            <a:ext cx="1250465" cy="813416"/>
            <a:chOff x="28214" y="967908"/>
            <a:chExt cx="1250465" cy="813416"/>
          </a:xfrm>
        </p:grpSpPr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0F8101B1-A4F6-4FB7-82A7-63FAC1D02435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EA74DCBB-91B7-4B44-93A0-3098A25D17C9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FEEB0983-A536-4303-9AB8-5917B8A97B23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6892EBB9-688B-4027-8E81-6301988D605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BF42F1A0-898D-4942-A141-30160AC36A0F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D9195E88-586E-4779-8DAA-73130E9EB34A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ตัวเชื่อมต่อตรง 39">
              <a:extLst>
                <a:ext uri="{FF2B5EF4-FFF2-40B4-BE49-F238E27FC236}">
                  <a16:creationId xmlns:a16="http://schemas.microsoft.com/office/drawing/2014/main" id="{ED09D25D-3F65-416D-83C8-2248011377A3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DEA7791B-8CEE-464C-94E2-8EDC0383ABFF}"/>
              </a:ext>
            </a:extLst>
          </p:cNvPr>
          <p:cNvGrpSpPr/>
          <p:nvPr userDrawn="1"/>
        </p:nvGrpSpPr>
        <p:grpSpPr>
          <a:xfrm>
            <a:off x="11259749" y="502361"/>
            <a:ext cx="1250465" cy="813416"/>
            <a:chOff x="28214" y="967908"/>
            <a:chExt cx="1250465" cy="813416"/>
          </a:xfrm>
        </p:grpSpPr>
        <p:cxnSp>
          <p:nvCxnSpPr>
            <p:cNvPr id="42" name="ตัวเชื่อมต่อตรง 41">
              <a:extLst>
                <a:ext uri="{FF2B5EF4-FFF2-40B4-BE49-F238E27FC236}">
                  <a16:creationId xmlns:a16="http://schemas.microsoft.com/office/drawing/2014/main" id="{915315B1-BE68-472D-A5AD-D2AE09D095AF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ตัวเชื่อมต่อตรง 42">
              <a:extLst>
                <a:ext uri="{FF2B5EF4-FFF2-40B4-BE49-F238E27FC236}">
                  <a16:creationId xmlns:a16="http://schemas.microsoft.com/office/drawing/2014/main" id="{FDEC446C-A114-407B-A0E2-C631C6F87CE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ตัวเชื่อมต่อตรง 43">
              <a:extLst>
                <a:ext uri="{FF2B5EF4-FFF2-40B4-BE49-F238E27FC236}">
                  <a16:creationId xmlns:a16="http://schemas.microsoft.com/office/drawing/2014/main" id="{4D8C93F4-3184-4B43-93DE-CBC4C3838C0E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ตัวเชื่อมต่อตรง 44">
              <a:extLst>
                <a:ext uri="{FF2B5EF4-FFF2-40B4-BE49-F238E27FC236}">
                  <a16:creationId xmlns:a16="http://schemas.microsoft.com/office/drawing/2014/main" id="{7C5F27D6-BB75-4AB6-BCAB-23CC129B6183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4C978DDB-8FA7-4A4C-8AD1-37FE734942E6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3232BC46-E76B-45B9-AFEA-07F0DF015DF9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ตัวเชื่อมต่อตรง 47">
              <a:extLst>
                <a:ext uri="{FF2B5EF4-FFF2-40B4-BE49-F238E27FC236}">
                  <a16:creationId xmlns:a16="http://schemas.microsoft.com/office/drawing/2014/main" id="{90F43C9B-F0F1-4ADB-AF65-82BE409CC705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กลุ่ม 48">
            <a:extLst>
              <a:ext uri="{FF2B5EF4-FFF2-40B4-BE49-F238E27FC236}">
                <a16:creationId xmlns:a16="http://schemas.microsoft.com/office/drawing/2014/main" id="{44ED8291-42E7-48BC-94F0-0D3EA10387D1}"/>
              </a:ext>
            </a:extLst>
          </p:cNvPr>
          <p:cNvGrpSpPr/>
          <p:nvPr userDrawn="1"/>
        </p:nvGrpSpPr>
        <p:grpSpPr>
          <a:xfrm>
            <a:off x="0" y="4981493"/>
            <a:ext cx="12192000" cy="1876505"/>
            <a:chOff x="0" y="5038725"/>
            <a:chExt cx="12192000" cy="1819273"/>
          </a:xfrm>
        </p:grpSpPr>
        <p:sp>
          <p:nvSpPr>
            <p:cNvPr id="50" name="สี่เหลี่ยมผืนผ้า 49">
              <a:extLst>
                <a:ext uri="{FF2B5EF4-FFF2-40B4-BE49-F238E27FC236}">
                  <a16:creationId xmlns:a16="http://schemas.microsoft.com/office/drawing/2014/main" id="{290E80B3-24E5-4273-846C-4DC0281C6F86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3E5E1B95-6123-4873-8E6D-B04A52A025D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16880"/>
              <a:ext cx="55547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29F4E633-C1A2-4FB3-946C-7725A68D2A79}"/>
                </a:ext>
              </a:extLst>
            </p:cNvPr>
            <p:cNvCxnSpPr>
              <a:cxnSpLocks/>
            </p:cNvCxnSpPr>
            <p:nvPr/>
          </p:nvCxnSpPr>
          <p:spPr>
            <a:xfrm>
              <a:off x="6395321" y="5516880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6DCDE3E3-5159-43B7-B6DA-25146FACC9E7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339DE1DF-CD16-431F-A232-C75400D587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C133B1D9-6465-4FA5-8C72-26A631FBFC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ตรง 55">
              <a:extLst>
                <a:ext uri="{FF2B5EF4-FFF2-40B4-BE49-F238E27FC236}">
                  <a16:creationId xmlns:a16="http://schemas.microsoft.com/office/drawing/2014/main" id="{819C1E0A-D243-4D92-B180-24364E808D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ตัวเชื่อมต่อตรง 56">
              <a:extLst>
                <a:ext uri="{FF2B5EF4-FFF2-40B4-BE49-F238E27FC236}">
                  <a16:creationId xmlns:a16="http://schemas.microsoft.com/office/drawing/2014/main" id="{A5B65D00-EC2F-4B17-8997-7099738A07DB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ตัวเชื่อมต่อตรง 57">
              <a:extLst>
                <a:ext uri="{FF2B5EF4-FFF2-40B4-BE49-F238E27FC236}">
                  <a16:creationId xmlns:a16="http://schemas.microsoft.com/office/drawing/2014/main" id="{E497C685-5449-4EDE-88C4-FC05657FF533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กลุ่ม 58">
            <a:extLst>
              <a:ext uri="{FF2B5EF4-FFF2-40B4-BE49-F238E27FC236}">
                <a16:creationId xmlns:a16="http://schemas.microsoft.com/office/drawing/2014/main" id="{CBD9AF59-4DAE-4FFB-A5D2-28CA5994A1E1}"/>
              </a:ext>
            </a:extLst>
          </p:cNvPr>
          <p:cNvGrpSpPr/>
          <p:nvPr userDrawn="1"/>
        </p:nvGrpSpPr>
        <p:grpSpPr>
          <a:xfrm>
            <a:off x="1" y="-10174"/>
            <a:ext cx="3474719" cy="6868174"/>
            <a:chOff x="1" y="-10174"/>
            <a:chExt cx="3474719" cy="6868174"/>
          </a:xfrm>
        </p:grpSpPr>
        <p:sp>
          <p:nvSpPr>
            <p:cNvPr id="60" name="สี่เหลี่ยมผืนผ้า 59">
              <a:extLst>
                <a:ext uri="{FF2B5EF4-FFF2-40B4-BE49-F238E27FC236}">
                  <a16:creationId xmlns:a16="http://schemas.microsoft.com/office/drawing/2014/main" id="{396515EF-5113-45F1-9CAE-16B99ED16DCC}"/>
                </a:ext>
              </a:extLst>
            </p:cNvPr>
            <p:cNvSpPr/>
            <p:nvPr/>
          </p:nvSpPr>
          <p:spPr>
            <a:xfrm>
              <a:off x="1" y="0"/>
              <a:ext cx="3474719" cy="6858000"/>
            </a:xfrm>
            <a:prstGeom prst="rect">
              <a:avLst/>
            </a:prstGeom>
            <a:solidFill>
              <a:srgbClr val="B5903E"/>
            </a:solidFill>
            <a:ln w="57150">
              <a:solidFill>
                <a:schemeClr val="tx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cxnSp>
          <p:nvCxnSpPr>
            <p:cNvPr id="61" name="ตัวเชื่อมต่อตรง 60">
              <a:extLst>
                <a:ext uri="{FF2B5EF4-FFF2-40B4-BE49-F238E27FC236}">
                  <a16:creationId xmlns:a16="http://schemas.microsoft.com/office/drawing/2014/main" id="{84FCD3D7-48C9-44C0-A9B1-BCE298E16145}"/>
                </a:ext>
              </a:extLst>
            </p:cNvPr>
            <p:cNvCxnSpPr>
              <a:cxnSpLocks/>
            </p:cNvCxnSpPr>
            <p:nvPr/>
          </p:nvCxnSpPr>
          <p:spPr>
            <a:xfrm>
              <a:off x="628318" y="-10174"/>
              <a:ext cx="0" cy="212285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ตัวเชื่อมต่อตรง 61">
              <a:extLst>
                <a:ext uri="{FF2B5EF4-FFF2-40B4-BE49-F238E27FC236}">
                  <a16:creationId xmlns:a16="http://schemas.microsoft.com/office/drawing/2014/main" id="{2E967190-0E43-4CB2-9A68-D47B81C13D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08642" y="-9904"/>
              <a:ext cx="8254" cy="71784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ตัวเชื่อมต่อตรง 62">
              <a:extLst>
                <a:ext uri="{FF2B5EF4-FFF2-40B4-BE49-F238E27FC236}">
                  <a16:creationId xmlns:a16="http://schemas.microsoft.com/office/drawing/2014/main" id="{B5A2EA09-72FE-46E4-AF1C-085457A6EF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87648" y="779581"/>
              <a:ext cx="4127" cy="105467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ตัวเชื่อมต่อตรง 63">
              <a:extLst>
                <a:ext uri="{FF2B5EF4-FFF2-40B4-BE49-F238E27FC236}">
                  <a16:creationId xmlns:a16="http://schemas.microsoft.com/office/drawing/2014/main" id="{FDBFE67C-3583-4F15-B5DD-21E9C4AFBF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80306" y="955023"/>
              <a:ext cx="8254" cy="71784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ตัวเชื่อมต่อตรง 64">
              <a:extLst>
                <a:ext uri="{FF2B5EF4-FFF2-40B4-BE49-F238E27FC236}">
                  <a16:creationId xmlns:a16="http://schemas.microsoft.com/office/drawing/2014/main" id="{88E9F755-E74E-48A8-A5D3-BA7BEEC7F307}"/>
                </a:ext>
              </a:extLst>
            </p:cNvPr>
            <p:cNvCxnSpPr>
              <a:cxnSpLocks/>
            </p:cNvCxnSpPr>
            <p:nvPr/>
          </p:nvCxnSpPr>
          <p:spPr>
            <a:xfrm>
              <a:off x="3164651" y="3512200"/>
              <a:ext cx="0" cy="212285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580CE14-087F-46C6-8FA8-2E0A8F6A05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1040" y="1046568"/>
            <a:ext cx="3499212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aseline="0"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TITLE 01</a:t>
            </a:r>
          </a:p>
        </p:txBody>
      </p:sp>
      <p:sp>
        <p:nvSpPr>
          <p:cNvPr id="288" name="ตัวแทนข้อความ 287">
            <a:extLst>
              <a:ext uri="{FF2B5EF4-FFF2-40B4-BE49-F238E27FC236}">
                <a16:creationId xmlns:a16="http://schemas.microsoft.com/office/drawing/2014/main" id="{A49A50A3-0DF6-472E-898C-D521889FBA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8150" y="2534836"/>
            <a:ext cx="4338638" cy="9343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pPr lvl="4"/>
            <a:endParaRPr lang="th-TH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70A0839-8555-4098-8358-D067359C010E}"/>
              </a:ext>
            </a:extLst>
          </p:cNvPr>
          <p:cNvSpPr txBox="1"/>
          <p:nvPr userDrawn="1"/>
        </p:nvSpPr>
        <p:spPr>
          <a:xfrm>
            <a:off x="0" y="0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9192A25-1FD9-4D68-8E71-06E7A837DFB0}"/>
              </a:ext>
            </a:extLst>
          </p:cNvPr>
          <p:cNvSpPr txBox="1"/>
          <p:nvPr userDrawn="1"/>
        </p:nvSpPr>
        <p:spPr>
          <a:xfrm>
            <a:off x="10933322" y="6334780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915556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945EF478-D5EE-46B0-874C-CAC2F5753F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914F9-34B9-4290-8B55-3D6EA89D2C0C}" type="datetimeFigureOut">
              <a:rPr kumimoji="0" lang="th-TH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10/04/66</a:t>
            </a:fld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C99CB8E4-39D5-471A-A32E-6A3402F36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124158A3-93A8-4C96-88C7-8E3F84892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B6048-1DE1-4598-9344-915940F160B2}" type="slidenum">
              <a:rPr kumimoji="0" lang="th-TH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2705C2C3-B5A0-4CF8-BFA8-4D595EAA5BA6}"/>
              </a:ext>
            </a:extLst>
          </p:cNvPr>
          <p:cNvGrpSpPr/>
          <p:nvPr userDrawn="1"/>
        </p:nvGrpSpPr>
        <p:grpSpPr>
          <a:xfrm>
            <a:off x="3418091" y="3068201"/>
            <a:ext cx="1250465" cy="813416"/>
            <a:chOff x="28214" y="967908"/>
            <a:chExt cx="1250465" cy="813416"/>
          </a:xfrm>
        </p:grpSpPr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BA0323DF-883B-454C-BA2C-DAD01454ED5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A0F15B62-007A-4C6E-95F5-06DB167592F4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17931F45-B947-4BE9-8936-70CF03F8D17C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60FB37B7-2735-4505-BCAF-C84947B87EBF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913FE506-80B1-4A23-84CB-E76300180D62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593201BB-F181-4F43-B5A7-25405322E4BE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ตัวเชื่อมต่อตรง 13">
              <a:extLst>
                <a:ext uri="{FF2B5EF4-FFF2-40B4-BE49-F238E27FC236}">
                  <a16:creationId xmlns:a16="http://schemas.microsoft.com/office/drawing/2014/main" id="{3C5E664D-FB6C-498F-A2EF-798CA0C05896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FF72E751-2BCC-47F0-BFAB-8453897972D7}"/>
              </a:ext>
            </a:extLst>
          </p:cNvPr>
          <p:cNvGrpSpPr/>
          <p:nvPr userDrawn="1"/>
        </p:nvGrpSpPr>
        <p:grpSpPr>
          <a:xfrm>
            <a:off x="-384517" y="5119944"/>
            <a:ext cx="1250465" cy="813416"/>
            <a:chOff x="28214" y="967908"/>
            <a:chExt cx="1250465" cy="813416"/>
          </a:xfrm>
        </p:grpSpPr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A75EA4BD-F166-4A94-B65D-AEA343CDB643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9F1FC4A8-F111-450F-8090-8E4D9B1CF3A2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BA2F1567-BC51-4288-98A8-7287E7673FCB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E8647F7D-4A4C-4ACA-8B3E-6567F6F1EBE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1E050DB0-103C-486E-94DD-D74B808C4E95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5E0E6C77-20B5-46AE-8137-E836133D5DD2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B92EDF65-F571-4394-B421-58F361066F8B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กลุ่ม 22">
            <a:extLst>
              <a:ext uri="{FF2B5EF4-FFF2-40B4-BE49-F238E27FC236}">
                <a16:creationId xmlns:a16="http://schemas.microsoft.com/office/drawing/2014/main" id="{5F2358E2-5EC0-4973-8BC0-9F7777023DBB}"/>
              </a:ext>
            </a:extLst>
          </p:cNvPr>
          <p:cNvGrpSpPr/>
          <p:nvPr userDrawn="1"/>
        </p:nvGrpSpPr>
        <p:grpSpPr>
          <a:xfrm flipH="1">
            <a:off x="6666647" y="4857466"/>
            <a:ext cx="1250465" cy="813416"/>
            <a:chOff x="28214" y="967908"/>
            <a:chExt cx="1250465" cy="813416"/>
          </a:xfrm>
        </p:grpSpPr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F8EEA588-A014-4113-8B93-C0753A113AF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E5C17C46-0435-49CE-ABC7-07B21BC8E42A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25BD1B2F-14A8-4C8E-BE08-871D03C9FD66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4EA2B0FE-042E-4BB0-8C29-4C06D747AD3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1BDAD18F-DDFE-42C7-BA7B-08B9A01AAEBC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B9932222-B8ED-4BD9-A329-35B9F97F9DCC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334F0878-BDC3-43D0-974F-C913247D2B9C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กลุ่ม 30">
            <a:extLst>
              <a:ext uri="{FF2B5EF4-FFF2-40B4-BE49-F238E27FC236}">
                <a16:creationId xmlns:a16="http://schemas.microsoft.com/office/drawing/2014/main" id="{592C2C3F-2FE5-42E3-BAAF-29A2105D4E63}"/>
              </a:ext>
            </a:extLst>
          </p:cNvPr>
          <p:cNvGrpSpPr/>
          <p:nvPr userDrawn="1"/>
        </p:nvGrpSpPr>
        <p:grpSpPr>
          <a:xfrm>
            <a:off x="1612508" y="283734"/>
            <a:ext cx="1101156" cy="884384"/>
            <a:chOff x="1752751" y="749874"/>
            <a:chExt cx="1101156" cy="884384"/>
          </a:xfrm>
        </p:grpSpPr>
        <p:cxnSp>
          <p:nvCxnSpPr>
            <p:cNvPr id="32" name="ตัวเชื่อมต่อตรง 31">
              <a:extLst>
                <a:ext uri="{FF2B5EF4-FFF2-40B4-BE49-F238E27FC236}">
                  <a16:creationId xmlns:a16="http://schemas.microsoft.com/office/drawing/2014/main" id="{2660E094-BEA4-43D5-A4E8-8A3C16D06AC1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ตัวเชื่อมต่อตรง 32">
              <a:extLst>
                <a:ext uri="{FF2B5EF4-FFF2-40B4-BE49-F238E27FC236}">
                  <a16:creationId xmlns:a16="http://schemas.microsoft.com/office/drawing/2014/main" id="{A0F91DEC-F195-4849-B405-799A9BA22B2B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3E49D2C7-69B1-4FC7-8311-9517B0A28273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10E21CC2-DFBC-4FA6-902D-E504E712A547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B368C5DE-5376-4BE9-B124-8AB8525F92C4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45762B6D-097C-4261-9CC3-C80D5E933181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152E19CD-BC5C-40D6-B7D6-1214D9C432B0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2FDE6BB9-C678-4021-823A-EEB678D2B2B3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E6382DA9-345F-41AE-ABDA-B027EEC612EB}"/>
              </a:ext>
            </a:extLst>
          </p:cNvPr>
          <p:cNvGrpSpPr/>
          <p:nvPr userDrawn="1"/>
        </p:nvGrpSpPr>
        <p:grpSpPr>
          <a:xfrm flipV="1">
            <a:off x="11090844" y="5973616"/>
            <a:ext cx="1101156" cy="884384"/>
            <a:chOff x="1752751" y="749874"/>
            <a:chExt cx="1101156" cy="884384"/>
          </a:xfrm>
        </p:grpSpPr>
        <p:cxnSp>
          <p:nvCxnSpPr>
            <p:cNvPr id="41" name="ตัวเชื่อมต่อตรง 40">
              <a:extLst>
                <a:ext uri="{FF2B5EF4-FFF2-40B4-BE49-F238E27FC236}">
                  <a16:creationId xmlns:a16="http://schemas.microsoft.com/office/drawing/2014/main" id="{2BBC6121-64AD-4038-912F-67EDC5C62686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ตัวเชื่อมต่อตรง 41">
              <a:extLst>
                <a:ext uri="{FF2B5EF4-FFF2-40B4-BE49-F238E27FC236}">
                  <a16:creationId xmlns:a16="http://schemas.microsoft.com/office/drawing/2014/main" id="{9CFD6CE0-9945-414E-8AD6-50334D7112F6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ตัวเชื่อมต่อตรง 42">
              <a:extLst>
                <a:ext uri="{FF2B5EF4-FFF2-40B4-BE49-F238E27FC236}">
                  <a16:creationId xmlns:a16="http://schemas.microsoft.com/office/drawing/2014/main" id="{DBF44162-CB72-4218-B3B1-75AF3B712C73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ตัวเชื่อมต่อตรง 43">
              <a:extLst>
                <a:ext uri="{FF2B5EF4-FFF2-40B4-BE49-F238E27FC236}">
                  <a16:creationId xmlns:a16="http://schemas.microsoft.com/office/drawing/2014/main" id="{260DCFD2-E426-477E-8621-947EA3423E22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ตัวเชื่อมต่อตรง 44">
              <a:extLst>
                <a:ext uri="{FF2B5EF4-FFF2-40B4-BE49-F238E27FC236}">
                  <a16:creationId xmlns:a16="http://schemas.microsoft.com/office/drawing/2014/main" id="{3CFDAF96-1411-4087-A1DC-6894216614F4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3CDB8F59-141D-4967-AC88-119E5F5B01CD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F35989AB-98B1-4FD8-B1E1-6D42EF63CCA1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ตัวเชื่อมต่อตรง 47">
              <a:extLst>
                <a:ext uri="{FF2B5EF4-FFF2-40B4-BE49-F238E27FC236}">
                  <a16:creationId xmlns:a16="http://schemas.microsoft.com/office/drawing/2014/main" id="{D215B265-6C33-49D0-8CD2-E7E345E532BB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กลุ่ม 48">
            <a:extLst>
              <a:ext uri="{FF2B5EF4-FFF2-40B4-BE49-F238E27FC236}">
                <a16:creationId xmlns:a16="http://schemas.microsoft.com/office/drawing/2014/main" id="{9F084C10-BDCD-48C9-A4F4-D5B3687E9816}"/>
              </a:ext>
            </a:extLst>
          </p:cNvPr>
          <p:cNvGrpSpPr/>
          <p:nvPr userDrawn="1"/>
        </p:nvGrpSpPr>
        <p:grpSpPr>
          <a:xfrm flipH="1">
            <a:off x="7120128" y="886410"/>
            <a:ext cx="1250465" cy="813416"/>
            <a:chOff x="28214" y="967908"/>
            <a:chExt cx="1250465" cy="813416"/>
          </a:xfrm>
        </p:grpSpPr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D600D3E9-06C3-42C4-868B-4859ED0972B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ED97DA67-68FB-428C-B08A-7258A93C58D2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F21C78EE-2C63-46AD-8812-A787E7215482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EDFF206D-A2A2-4783-ACFB-04DB084C0904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2AD7A4F1-4935-4E34-B07F-9970A8599C3E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395A1EB8-8F92-4DC0-B70B-B1337B1802AF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ตรง 55">
              <a:extLst>
                <a:ext uri="{FF2B5EF4-FFF2-40B4-BE49-F238E27FC236}">
                  <a16:creationId xmlns:a16="http://schemas.microsoft.com/office/drawing/2014/main" id="{AE9EA0D6-AA0C-400C-814D-CCF802F6B535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กลุ่ม 56">
            <a:extLst>
              <a:ext uri="{FF2B5EF4-FFF2-40B4-BE49-F238E27FC236}">
                <a16:creationId xmlns:a16="http://schemas.microsoft.com/office/drawing/2014/main" id="{0FDF09A4-9BE5-43B7-8165-972022B6AE75}"/>
              </a:ext>
            </a:extLst>
          </p:cNvPr>
          <p:cNvGrpSpPr/>
          <p:nvPr userDrawn="1"/>
        </p:nvGrpSpPr>
        <p:grpSpPr>
          <a:xfrm>
            <a:off x="10889359" y="0"/>
            <a:ext cx="1250465" cy="813416"/>
            <a:chOff x="28214" y="967908"/>
            <a:chExt cx="1250465" cy="813416"/>
          </a:xfrm>
        </p:grpSpPr>
        <p:cxnSp>
          <p:nvCxnSpPr>
            <p:cNvPr id="58" name="ตัวเชื่อมต่อตรง 57">
              <a:extLst>
                <a:ext uri="{FF2B5EF4-FFF2-40B4-BE49-F238E27FC236}">
                  <a16:creationId xmlns:a16="http://schemas.microsoft.com/office/drawing/2014/main" id="{5994BD91-B479-49A1-BE9D-4CCA1A2AC9A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ตัวเชื่อมต่อตรง 58">
              <a:extLst>
                <a:ext uri="{FF2B5EF4-FFF2-40B4-BE49-F238E27FC236}">
                  <a16:creationId xmlns:a16="http://schemas.microsoft.com/office/drawing/2014/main" id="{CAD3CE25-37A9-48AE-9C5C-4102CBB9A55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ตัวเชื่อมต่อตรง 59">
              <a:extLst>
                <a:ext uri="{FF2B5EF4-FFF2-40B4-BE49-F238E27FC236}">
                  <a16:creationId xmlns:a16="http://schemas.microsoft.com/office/drawing/2014/main" id="{8CCDC7BF-9991-4896-A94B-80F7CF4E3AA9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ตัวเชื่อมต่อตรง 60">
              <a:extLst>
                <a:ext uri="{FF2B5EF4-FFF2-40B4-BE49-F238E27FC236}">
                  <a16:creationId xmlns:a16="http://schemas.microsoft.com/office/drawing/2014/main" id="{C03552C5-8147-4EC1-B8D6-2627FF6736D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ตัวเชื่อมต่อตรง 61">
              <a:extLst>
                <a:ext uri="{FF2B5EF4-FFF2-40B4-BE49-F238E27FC236}">
                  <a16:creationId xmlns:a16="http://schemas.microsoft.com/office/drawing/2014/main" id="{5ECA0298-9BF5-4785-9E33-4EA3EACA645C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ตัวเชื่อมต่อตรง 62">
              <a:extLst>
                <a:ext uri="{FF2B5EF4-FFF2-40B4-BE49-F238E27FC236}">
                  <a16:creationId xmlns:a16="http://schemas.microsoft.com/office/drawing/2014/main" id="{E9CFB70B-21E2-40D3-A239-92571B452F05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ตัวเชื่อมต่อตรง 63">
              <a:extLst>
                <a:ext uri="{FF2B5EF4-FFF2-40B4-BE49-F238E27FC236}">
                  <a16:creationId xmlns:a16="http://schemas.microsoft.com/office/drawing/2014/main" id="{A611DB4C-98AF-4642-91B1-DB03DBD449DB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กลุ่ม 64">
            <a:extLst>
              <a:ext uri="{FF2B5EF4-FFF2-40B4-BE49-F238E27FC236}">
                <a16:creationId xmlns:a16="http://schemas.microsoft.com/office/drawing/2014/main" id="{F89F608A-0184-41A4-8D2A-43CD2FE098C4}"/>
              </a:ext>
            </a:extLst>
          </p:cNvPr>
          <p:cNvGrpSpPr/>
          <p:nvPr userDrawn="1"/>
        </p:nvGrpSpPr>
        <p:grpSpPr>
          <a:xfrm>
            <a:off x="-75155" y="5446917"/>
            <a:ext cx="12485340" cy="2932277"/>
            <a:chOff x="-75155" y="5446917"/>
            <a:chExt cx="12485340" cy="2932277"/>
          </a:xfrm>
        </p:grpSpPr>
        <p:sp>
          <p:nvSpPr>
            <p:cNvPr id="66" name="เมฆ 65">
              <a:extLst>
                <a:ext uri="{FF2B5EF4-FFF2-40B4-BE49-F238E27FC236}">
                  <a16:creationId xmlns:a16="http://schemas.microsoft.com/office/drawing/2014/main" id="{79AD124A-0EB1-4C5C-B733-75EC30D641B4}"/>
                </a:ext>
              </a:extLst>
            </p:cNvPr>
            <p:cNvSpPr/>
            <p:nvPr/>
          </p:nvSpPr>
          <p:spPr>
            <a:xfrm rot="536932">
              <a:off x="-75155" y="5552684"/>
              <a:ext cx="4355496" cy="2775237"/>
            </a:xfrm>
            <a:prstGeom prst="cloud">
              <a:avLst/>
            </a:pr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7" name="เมฆ 66">
              <a:extLst>
                <a:ext uri="{FF2B5EF4-FFF2-40B4-BE49-F238E27FC236}">
                  <a16:creationId xmlns:a16="http://schemas.microsoft.com/office/drawing/2014/main" id="{AB68E2E0-5352-45F5-AC95-D646D6A216EA}"/>
                </a:ext>
              </a:extLst>
            </p:cNvPr>
            <p:cNvSpPr/>
            <p:nvPr/>
          </p:nvSpPr>
          <p:spPr>
            <a:xfrm>
              <a:off x="8054689" y="5446917"/>
              <a:ext cx="4355496" cy="2775237"/>
            </a:xfrm>
            <a:prstGeom prst="cloud">
              <a:avLst/>
            </a:pr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8" name="เมฆ 67">
              <a:extLst>
                <a:ext uri="{FF2B5EF4-FFF2-40B4-BE49-F238E27FC236}">
                  <a16:creationId xmlns:a16="http://schemas.microsoft.com/office/drawing/2014/main" id="{E58EB70B-91F5-4251-8B2C-7B4086B8C524}"/>
                </a:ext>
              </a:extLst>
            </p:cNvPr>
            <p:cNvSpPr/>
            <p:nvPr/>
          </p:nvSpPr>
          <p:spPr>
            <a:xfrm rot="429282" flipH="1" flipV="1">
              <a:off x="4142990" y="5603957"/>
              <a:ext cx="4355496" cy="2775237"/>
            </a:xfrm>
            <a:prstGeom prst="cloud">
              <a:avLst/>
            </a:pr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69" name="กลุ่ม 68">
              <a:extLst>
                <a:ext uri="{FF2B5EF4-FFF2-40B4-BE49-F238E27FC236}">
                  <a16:creationId xmlns:a16="http://schemas.microsoft.com/office/drawing/2014/main" id="{7668335B-AE8B-4A8A-B80D-7913916A60E6}"/>
                </a:ext>
              </a:extLst>
            </p:cNvPr>
            <p:cNvGrpSpPr/>
            <p:nvPr/>
          </p:nvGrpSpPr>
          <p:grpSpPr>
            <a:xfrm>
              <a:off x="746795" y="5909579"/>
              <a:ext cx="2941384" cy="762693"/>
              <a:chOff x="746256" y="5820536"/>
              <a:chExt cx="2941384" cy="762693"/>
            </a:xfrm>
          </p:grpSpPr>
          <p:grpSp>
            <p:nvGrpSpPr>
              <p:cNvPr id="96" name="กลุ่ม 95">
                <a:extLst>
                  <a:ext uri="{FF2B5EF4-FFF2-40B4-BE49-F238E27FC236}">
                    <a16:creationId xmlns:a16="http://schemas.microsoft.com/office/drawing/2014/main" id="{C7E2D716-71FD-445F-8190-1E1B87EECFE9}"/>
                  </a:ext>
                </a:extLst>
              </p:cNvPr>
              <p:cNvGrpSpPr/>
              <p:nvPr/>
            </p:nvGrpSpPr>
            <p:grpSpPr>
              <a:xfrm>
                <a:off x="746256" y="5948738"/>
                <a:ext cx="492299" cy="424956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106" name="รูปแบบอิสระ: รูปร่าง 105">
                  <a:extLst>
                    <a:ext uri="{FF2B5EF4-FFF2-40B4-BE49-F238E27FC236}">
                      <a16:creationId xmlns:a16="http://schemas.microsoft.com/office/drawing/2014/main" id="{EFEC5E73-C8CA-4B61-8FA1-94CA8D72345B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107" name="วงรี 77">
                  <a:extLst>
                    <a:ext uri="{FF2B5EF4-FFF2-40B4-BE49-F238E27FC236}">
                      <a16:creationId xmlns:a16="http://schemas.microsoft.com/office/drawing/2014/main" id="{251BFDDF-C997-4655-897A-031A59049C8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97" name="กลุ่ม 96">
                <a:extLst>
                  <a:ext uri="{FF2B5EF4-FFF2-40B4-BE49-F238E27FC236}">
                    <a16:creationId xmlns:a16="http://schemas.microsoft.com/office/drawing/2014/main" id="{256478F3-6239-4572-A0B7-165769C6BB39}"/>
                  </a:ext>
                </a:extLst>
              </p:cNvPr>
              <p:cNvGrpSpPr/>
              <p:nvPr/>
            </p:nvGrpSpPr>
            <p:grpSpPr>
              <a:xfrm>
                <a:off x="1776633" y="5820536"/>
                <a:ext cx="317022" cy="302103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104" name="รูปแบบอิสระ: รูปร่าง 103">
                  <a:extLst>
                    <a:ext uri="{FF2B5EF4-FFF2-40B4-BE49-F238E27FC236}">
                      <a16:creationId xmlns:a16="http://schemas.microsoft.com/office/drawing/2014/main" id="{DF7C965F-5630-4CC2-B9F4-2DB019F48856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105" name="วงรี 77">
                  <a:extLst>
                    <a:ext uri="{FF2B5EF4-FFF2-40B4-BE49-F238E27FC236}">
                      <a16:creationId xmlns:a16="http://schemas.microsoft.com/office/drawing/2014/main" id="{1AED9CB3-3929-4211-BA90-7AFC1ACF5BA2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98" name="กลุ่ม 97">
                <a:extLst>
                  <a:ext uri="{FF2B5EF4-FFF2-40B4-BE49-F238E27FC236}">
                    <a16:creationId xmlns:a16="http://schemas.microsoft.com/office/drawing/2014/main" id="{EFC26408-13F8-4D75-8CAB-6415FC7FD215}"/>
                  </a:ext>
                </a:extLst>
              </p:cNvPr>
              <p:cNvGrpSpPr/>
              <p:nvPr/>
            </p:nvGrpSpPr>
            <p:grpSpPr>
              <a:xfrm>
                <a:off x="2423837" y="6158273"/>
                <a:ext cx="492299" cy="42495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102" name="รูปแบบอิสระ: รูปร่าง 101">
                  <a:extLst>
                    <a:ext uri="{FF2B5EF4-FFF2-40B4-BE49-F238E27FC236}">
                      <a16:creationId xmlns:a16="http://schemas.microsoft.com/office/drawing/2014/main" id="{024CA3FB-C0BB-4358-90E7-8771AF7A10E1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103" name="วงรี 77">
                  <a:extLst>
                    <a:ext uri="{FF2B5EF4-FFF2-40B4-BE49-F238E27FC236}">
                      <a16:creationId xmlns:a16="http://schemas.microsoft.com/office/drawing/2014/main" id="{C7E0D018-6D7F-4BC0-ADDF-14C65AA614DE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99" name="กลุ่ม 98">
                <a:extLst>
                  <a:ext uri="{FF2B5EF4-FFF2-40B4-BE49-F238E27FC236}">
                    <a16:creationId xmlns:a16="http://schemas.microsoft.com/office/drawing/2014/main" id="{79F71224-B542-4710-9EDB-E3B63E1F5327}"/>
                  </a:ext>
                </a:extLst>
              </p:cNvPr>
              <p:cNvGrpSpPr/>
              <p:nvPr/>
            </p:nvGrpSpPr>
            <p:grpSpPr>
              <a:xfrm>
                <a:off x="3370618" y="6035128"/>
                <a:ext cx="317022" cy="28977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100" name="รูปแบบอิสระ: รูปร่าง 99">
                  <a:extLst>
                    <a:ext uri="{FF2B5EF4-FFF2-40B4-BE49-F238E27FC236}">
                      <a16:creationId xmlns:a16="http://schemas.microsoft.com/office/drawing/2014/main" id="{4834F35E-DC67-454A-B9F6-8202C80552EC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101" name="วงรี 77">
                  <a:extLst>
                    <a:ext uri="{FF2B5EF4-FFF2-40B4-BE49-F238E27FC236}">
                      <a16:creationId xmlns:a16="http://schemas.microsoft.com/office/drawing/2014/main" id="{A309D720-DA12-43DA-A2A0-4820DCCDE045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  <p:grpSp>
          <p:nvGrpSpPr>
            <p:cNvPr id="70" name="กลุ่ม 69">
              <a:extLst>
                <a:ext uri="{FF2B5EF4-FFF2-40B4-BE49-F238E27FC236}">
                  <a16:creationId xmlns:a16="http://schemas.microsoft.com/office/drawing/2014/main" id="{23F82415-AD8B-427F-A353-2EC650CBD5B7}"/>
                </a:ext>
              </a:extLst>
            </p:cNvPr>
            <p:cNvGrpSpPr/>
            <p:nvPr/>
          </p:nvGrpSpPr>
          <p:grpSpPr>
            <a:xfrm rot="341305">
              <a:off x="5004488" y="6014831"/>
              <a:ext cx="2941384" cy="762691"/>
              <a:chOff x="746256" y="5820536"/>
              <a:chExt cx="2941384" cy="762691"/>
            </a:xfrm>
          </p:grpSpPr>
          <p:grpSp>
            <p:nvGrpSpPr>
              <p:cNvPr id="84" name="กลุ่ม 83">
                <a:extLst>
                  <a:ext uri="{FF2B5EF4-FFF2-40B4-BE49-F238E27FC236}">
                    <a16:creationId xmlns:a16="http://schemas.microsoft.com/office/drawing/2014/main" id="{CE366FCC-FEDD-439B-B5E3-771DF5EFA71C}"/>
                  </a:ext>
                </a:extLst>
              </p:cNvPr>
              <p:cNvGrpSpPr/>
              <p:nvPr/>
            </p:nvGrpSpPr>
            <p:grpSpPr>
              <a:xfrm>
                <a:off x="746256" y="5948737"/>
                <a:ext cx="492299" cy="42495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94" name="รูปแบบอิสระ: รูปร่าง 93">
                  <a:extLst>
                    <a:ext uri="{FF2B5EF4-FFF2-40B4-BE49-F238E27FC236}">
                      <a16:creationId xmlns:a16="http://schemas.microsoft.com/office/drawing/2014/main" id="{23AF9A6D-BD7E-4E88-97B4-16AF7D3B38F1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95" name="วงรี 77">
                  <a:extLst>
                    <a:ext uri="{FF2B5EF4-FFF2-40B4-BE49-F238E27FC236}">
                      <a16:creationId xmlns:a16="http://schemas.microsoft.com/office/drawing/2014/main" id="{CD086149-E306-4A11-BEB7-378B04BDBCBB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85" name="กลุ่ม 84">
                <a:extLst>
                  <a:ext uri="{FF2B5EF4-FFF2-40B4-BE49-F238E27FC236}">
                    <a16:creationId xmlns:a16="http://schemas.microsoft.com/office/drawing/2014/main" id="{86FE52C9-9F47-4607-895F-D5F9A042BABA}"/>
                  </a:ext>
                </a:extLst>
              </p:cNvPr>
              <p:cNvGrpSpPr/>
              <p:nvPr/>
            </p:nvGrpSpPr>
            <p:grpSpPr>
              <a:xfrm>
                <a:off x="1776633" y="5820536"/>
                <a:ext cx="317022" cy="302102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92" name="รูปแบบอิสระ: รูปร่าง 91">
                  <a:extLst>
                    <a:ext uri="{FF2B5EF4-FFF2-40B4-BE49-F238E27FC236}">
                      <a16:creationId xmlns:a16="http://schemas.microsoft.com/office/drawing/2014/main" id="{ED0B5B29-566E-4418-8A4D-6A7A2A12686E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93" name="วงรี 77">
                  <a:extLst>
                    <a:ext uri="{FF2B5EF4-FFF2-40B4-BE49-F238E27FC236}">
                      <a16:creationId xmlns:a16="http://schemas.microsoft.com/office/drawing/2014/main" id="{E69AB58B-ACE6-42BE-9C08-BF7314DDB0B6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86" name="กลุ่ม 85">
                <a:extLst>
                  <a:ext uri="{FF2B5EF4-FFF2-40B4-BE49-F238E27FC236}">
                    <a16:creationId xmlns:a16="http://schemas.microsoft.com/office/drawing/2014/main" id="{56BAE73B-08DB-426F-AA39-443E726124D4}"/>
                  </a:ext>
                </a:extLst>
              </p:cNvPr>
              <p:cNvGrpSpPr/>
              <p:nvPr/>
            </p:nvGrpSpPr>
            <p:grpSpPr>
              <a:xfrm>
                <a:off x="2423837" y="6158272"/>
                <a:ext cx="492299" cy="424955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90" name="รูปแบบอิสระ: รูปร่าง 89">
                  <a:extLst>
                    <a:ext uri="{FF2B5EF4-FFF2-40B4-BE49-F238E27FC236}">
                      <a16:creationId xmlns:a16="http://schemas.microsoft.com/office/drawing/2014/main" id="{6BCDAE48-1197-467D-81B1-355D0358C931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91" name="วงรี 77">
                  <a:extLst>
                    <a:ext uri="{FF2B5EF4-FFF2-40B4-BE49-F238E27FC236}">
                      <a16:creationId xmlns:a16="http://schemas.microsoft.com/office/drawing/2014/main" id="{F1A557B2-4211-428C-801E-99FE4ECFF049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87" name="กลุ่ม 86">
                <a:extLst>
                  <a:ext uri="{FF2B5EF4-FFF2-40B4-BE49-F238E27FC236}">
                    <a16:creationId xmlns:a16="http://schemas.microsoft.com/office/drawing/2014/main" id="{DAF43756-204D-4713-82FA-FCBDAC3AE28E}"/>
                  </a:ext>
                </a:extLst>
              </p:cNvPr>
              <p:cNvGrpSpPr/>
              <p:nvPr/>
            </p:nvGrpSpPr>
            <p:grpSpPr>
              <a:xfrm>
                <a:off x="3370618" y="6035128"/>
                <a:ext cx="317022" cy="289769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88" name="รูปแบบอิสระ: รูปร่าง 87">
                  <a:extLst>
                    <a:ext uri="{FF2B5EF4-FFF2-40B4-BE49-F238E27FC236}">
                      <a16:creationId xmlns:a16="http://schemas.microsoft.com/office/drawing/2014/main" id="{87E5C65C-6AC5-4038-94EF-F847D53BAAB6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9" name="วงรี 77">
                  <a:extLst>
                    <a:ext uri="{FF2B5EF4-FFF2-40B4-BE49-F238E27FC236}">
                      <a16:creationId xmlns:a16="http://schemas.microsoft.com/office/drawing/2014/main" id="{E57B79BF-1422-4038-9ECD-D4107C5EF648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  <p:grpSp>
          <p:nvGrpSpPr>
            <p:cNvPr id="71" name="กลุ่ม 70">
              <a:extLst>
                <a:ext uri="{FF2B5EF4-FFF2-40B4-BE49-F238E27FC236}">
                  <a16:creationId xmlns:a16="http://schemas.microsoft.com/office/drawing/2014/main" id="{8A3910B8-61B4-4BDC-B95F-6856065779CC}"/>
                </a:ext>
              </a:extLst>
            </p:cNvPr>
            <p:cNvGrpSpPr/>
            <p:nvPr/>
          </p:nvGrpSpPr>
          <p:grpSpPr>
            <a:xfrm>
              <a:off x="8820332" y="5948738"/>
              <a:ext cx="2941384" cy="762693"/>
              <a:chOff x="746256" y="5820536"/>
              <a:chExt cx="2941384" cy="762693"/>
            </a:xfrm>
          </p:grpSpPr>
          <p:grpSp>
            <p:nvGrpSpPr>
              <p:cNvPr id="72" name="กลุ่ม 71">
                <a:extLst>
                  <a:ext uri="{FF2B5EF4-FFF2-40B4-BE49-F238E27FC236}">
                    <a16:creationId xmlns:a16="http://schemas.microsoft.com/office/drawing/2014/main" id="{0CCF639A-B9E0-476E-97D3-80483E1AB8C8}"/>
                  </a:ext>
                </a:extLst>
              </p:cNvPr>
              <p:cNvGrpSpPr/>
              <p:nvPr/>
            </p:nvGrpSpPr>
            <p:grpSpPr>
              <a:xfrm>
                <a:off x="746256" y="5948738"/>
                <a:ext cx="492299" cy="424956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82" name="รูปแบบอิสระ: รูปร่าง 81">
                  <a:extLst>
                    <a:ext uri="{FF2B5EF4-FFF2-40B4-BE49-F238E27FC236}">
                      <a16:creationId xmlns:a16="http://schemas.microsoft.com/office/drawing/2014/main" id="{83D971E2-3F32-4945-AD19-250FE7DCCD15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3" name="วงรี 77">
                  <a:extLst>
                    <a:ext uri="{FF2B5EF4-FFF2-40B4-BE49-F238E27FC236}">
                      <a16:creationId xmlns:a16="http://schemas.microsoft.com/office/drawing/2014/main" id="{EF781FF2-9604-4D0C-96EC-5B5AF39B2E63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3" name="กลุ่ม 72">
                <a:extLst>
                  <a:ext uri="{FF2B5EF4-FFF2-40B4-BE49-F238E27FC236}">
                    <a16:creationId xmlns:a16="http://schemas.microsoft.com/office/drawing/2014/main" id="{AA213F37-4301-4DC4-BC2D-EA059CFC5542}"/>
                  </a:ext>
                </a:extLst>
              </p:cNvPr>
              <p:cNvGrpSpPr/>
              <p:nvPr/>
            </p:nvGrpSpPr>
            <p:grpSpPr>
              <a:xfrm>
                <a:off x="1776633" y="5820536"/>
                <a:ext cx="317022" cy="302103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80" name="รูปแบบอิสระ: รูปร่าง 79">
                  <a:extLst>
                    <a:ext uri="{FF2B5EF4-FFF2-40B4-BE49-F238E27FC236}">
                      <a16:creationId xmlns:a16="http://schemas.microsoft.com/office/drawing/2014/main" id="{F8973443-5C7C-4E0B-81EB-FDED18848E71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1" name="วงรี 77">
                  <a:extLst>
                    <a:ext uri="{FF2B5EF4-FFF2-40B4-BE49-F238E27FC236}">
                      <a16:creationId xmlns:a16="http://schemas.microsoft.com/office/drawing/2014/main" id="{B161B252-CECA-43E8-BAEB-A3EECB28F749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4" name="กลุ่ม 73">
                <a:extLst>
                  <a:ext uri="{FF2B5EF4-FFF2-40B4-BE49-F238E27FC236}">
                    <a16:creationId xmlns:a16="http://schemas.microsoft.com/office/drawing/2014/main" id="{614B2CE5-A7E6-456B-AB99-9C7F1D0A901C}"/>
                  </a:ext>
                </a:extLst>
              </p:cNvPr>
              <p:cNvGrpSpPr/>
              <p:nvPr/>
            </p:nvGrpSpPr>
            <p:grpSpPr>
              <a:xfrm>
                <a:off x="2423837" y="6158273"/>
                <a:ext cx="492299" cy="42495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78" name="รูปแบบอิสระ: รูปร่าง 77">
                  <a:extLst>
                    <a:ext uri="{FF2B5EF4-FFF2-40B4-BE49-F238E27FC236}">
                      <a16:creationId xmlns:a16="http://schemas.microsoft.com/office/drawing/2014/main" id="{C082FC19-28D1-44BC-94AA-36826D0DB28B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9" name="วงรี 77">
                  <a:extLst>
                    <a:ext uri="{FF2B5EF4-FFF2-40B4-BE49-F238E27FC236}">
                      <a16:creationId xmlns:a16="http://schemas.microsoft.com/office/drawing/2014/main" id="{E0E5B19E-67C3-45D4-A9B7-9A8DE9C3C501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5" name="กลุ่ม 74">
                <a:extLst>
                  <a:ext uri="{FF2B5EF4-FFF2-40B4-BE49-F238E27FC236}">
                    <a16:creationId xmlns:a16="http://schemas.microsoft.com/office/drawing/2014/main" id="{BF2B67C0-1A27-409B-9FD1-5B470099C442}"/>
                  </a:ext>
                </a:extLst>
              </p:cNvPr>
              <p:cNvGrpSpPr/>
              <p:nvPr/>
            </p:nvGrpSpPr>
            <p:grpSpPr>
              <a:xfrm>
                <a:off x="3370618" y="6035128"/>
                <a:ext cx="317022" cy="28977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76" name="รูปแบบอิสระ: รูปร่าง 75">
                  <a:extLst>
                    <a:ext uri="{FF2B5EF4-FFF2-40B4-BE49-F238E27FC236}">
                      <a16:creationId xmlns:a16="http://schemas.microsoft.com/office/drawing/2014/main" id="{1070FB43-3579-43F0-81C6-2BFDBBCC1620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7" name="วงรี 77">
                  <a:extLst>
                    <a:ext uri="{FF2B5EF4-FFF2-40B4-BE49-F238E27FC236}">
                      <a16:creationId xmlns:a16="http://schemas.microsoft.com/office/drawing/2014/main" id="{12993C3C-FB5A-45E2-B6BE-5554E99C7C0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108" name="กลุ่ม 107">
            <a:extLst>
              <a:ext uri="{FF2B5EF4-FFF2-40B4-BE49-F238E27FC236}">
                <a16:creationId xmlns:a16="http://schemas.microsoft.com/office/drawing/2014/main" id="{53DFE091-089B-477C-AA8D-5D0035835366}"/>
              </a:ext>
            </a:extLst>
          </p:cNvPr>
          <p:cNvGrpSpPr/>
          <p:nvPr userDrawn="1"/>
        </p:nvGrpSpPr>
        <p:grpSpPr>
          <a:xfrm>
            <a:off x="8438793" y="1364029"/>
            <a:ext cx="3134995" cy="3803331"/>
            <a:chOff x="8438793" y="1364029"/>
            <a:chExt cx="3134995" cy="3803331"/>
          </a:xfrm>
        </p:grpSpPr>
        <p:grpSp>
          <p:nvGrpSpPr>
            <p:cNvPr id="109" name="กลุ่ม 108">
              <a:extLst>
                <a:ext uri="{FF2B5EF4-FFF2-40B4-BE49-F238E27FC236}">
                  <a16:creationId xmlns:a16="http://schemas.microsoft.com/office/drawing/2014/main" id="{D196D9C0-0D4B-4EBF-95C4-AB3BA5A8CB58}"/>
                </a:ext>
              </a:extLst>
            </p:cNvPr>
            <p:cNvGrpSpPr/>
            <p:nvPr/>
          </p:nvGrpSpPr>
          <p:grpSpPr>
            <a:xfrm>
              <a:off x="8438793" y="1738360"/>
              <a:ext cx="3134995" cy="3429000"/>
              <a:chOff x="8438793" y="1738360"/>
              <a:chExt cx="3134995" cy="3429000"/>
            </a:xfrm>
          </p:grpSpPr>
          <p:sp>
            <p:nvSpPr>
              <p:cNvPr id="111" name="แผนผังลำดับงาน: หน่วงเวลา 110">
                <a:extLst>
                  <a:ext uri="{FF2B5EF4-FFF2-40B4-BE49-F238E27FC236}">
                    <a16:creationId xmlns:a16="http://schemas.microsoft.com/office/drawing/2014/main" id="{8272657C-FEE1-463A-88FF-3BC482D08D79}"/>
                  </a:ext>
                </a:extLst>
              </p:cNvPr>
              <p:cNvSpPr/>
              <p:nvPr/>
            </p:nvSpPr>
            <p:spPr>
              <a:xfrm rot="16200000">
                <a:off x="8291791" y="1885362"/>
                <a:ext cx="3429000" cy="3134995"/>
              </a:xfrm>
              <a:prstGeom prst="flowChartDelay">
                <a:avLst/>
              </a:prstGeom>
              <a:solidFill>
                <a:srgbClr val="672E0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12" name="รูปแบบอิสระ: รูปร่าง 111">
                <a:extLst>
                  <a:ext uri="{FF2B5EF4-FFF2-40B4-BE49-F238E27FC236}">
                    <a16:creationId xmlns:a16="http://schemas.microsoft.com/office/drawing/2014/main" id="{B89D77CC-BA74-44D3-9A73-25376E5F07F2}"/>
                  </a:ext>
                </a:extLst>
              </p:cNvPr>
              <p:cNvSpPr/>
              <p:nvPr/>
            </p:nvSpPr>
            <p:spPr>
              <a:xfrm>
                <a:off x="8603329" y="1897111"/>
                <a:ext cx="2794302" cy="3096522"/>
              </a:xfrm>
              <a:custGeom>
                <a:avLst/>
                <a:gdLst>
                  <a:gd name="connsiteX0" fmla="*/ 30645 w 3048671"/>
                  <a:gd name="connsiteY0" fmla="*/ 3398829 h 3420654"/>
                  <a:gd name="connsiteX1" fmla="*/ 45885 w 3048671"/>
                  <a:gd name="connsiteY1" fmla="*/ 1453189 h 3420654"/>
                  <a:gd name="connsiteX2" fmla="*/ 467525 w 3048671"/>
                  <a:gd name="connsiteY2" fmla="*/ 487989 h 3420654"/>
                  <a:gd name="connsiteX3" fmla="*/ 1046645 w 3048671"/>
                  <a:gd name="connsiteY3" fmla="*/ 86669 h 3420654"/>
                  <a:gd name="connsiteX4" fmla="*/ 1554645 w 3048671"/>
                  <a:gd name="connsiteY4" fmla="*/ 309 h 3420654"/>
                  <a:gd name="connsiteX5" fmla="*/ 1976285 w 3048671"/>
                  <a:gd name="connsiteY5" fmla="*/ 66349 h 3420654"/>
                  <a:gd name="connsiteX6" fmla="*/ 2342045 w 3048671"/>
                  <a:gd name="connsiteY6" fmla="*/ 269549 h 3420654"/>
                  <a:gd name="connsiteX7" fmla="*/ 2733205 w 3048671"/>
                  <a:gd name="connsiteY7" fmla="*/ 650549 h 3420654"/>
                  <a:gd name="connsiteX8" fmla="*/ 3007525 w 3048671"/>
                  <a:gd name="connsiteY8" fmla="*/ 1321109 h 3420654"/>
                  <a:gd name="connsiteX9" fmla="*/ 3043085 w 3048671"/>
                  <a:gd name="connsiteY9" fmla="*/ 2372669 h 3420654"/>
                  <a:gd name="connsiteX10" fmla="*/ 3032925 w 3048671"/>
                  <a:gd name="connsiteY10" fmla="*/ 3190549 h 3420654"/>
                  <a:gd name="connsiteX11" fmla="*/ 3038005 w 3048671"/>
                  <a:gd name="connsiteY11" fmla="*/ 3322629 h 3420654"/>
                  <a:gd name="connsiteX12" fmla="*/ 3032925 w 3048671"/>
                  <a:gd name="connsiteY12" fmla="*/ 3398829 h 3420654"/>
                  <a:gd name="connsiteX13" fmla="*/ 2844965 w 3048671"/>
                  <a:gd name="connsiteY13" fmla="*/ 3419149 h 3420654"/>
                  <a:gd name="connsiteX14" fmla="*/ 1351445 w 3048671"/>
                  <a:gd name="connsiteY14" fmla="*/ 3419149 h 3420654"/>
                  <a:gd name="connsiteX15" fmla="*/ 30645 w 3048671"/>
                  <a:gd name="connsiteY15" fmla="*/ 3398829 h 3420654"/>
                  <a:gd name="connsiteX0" fmla="*/ 21216 w 3062102"/>
                  <a:gd name="connsiteY0" fmla="*/ 3444549 h 3445343"/>
                  <a:gd name="connsiteX1" fmla="*/ 59316 w 3062102"/>
                  <a:gd name="connsiteY1" fmla="*/ 1453189 h 3445343"/>
                  <a:gd name="connsiteX2" fmla="*/ 480956 w 3062102"/>
                  <a:gd name="connsiteY2" fmla="*/ 487989 h 3445343"/>
                  <a:gd name="connsiteX3" fmla="*/ 1060076 w 3062102"/>
                  <a:gd name="connsiteY3" fmla="*/ 86669 h 3445343"/>
                  <a:gd name="connsiteX4" fmla="*/ 1568076 w 3062102"/>
                  <a:gd name="connsiteY4" fmla="*/ 309 h 3445343"/>
                  <a:gd name="connsiteX5" fmla="*/ 1989716 w 3062102"/>
                  <a:gd name="connsiteY5" fmla="*/ 66349 h 3445343"/>
                  <a:gd name="connsiteX6" fmla="*/ 2355476 w 3062102"/>
                  <a:gd name="connsiteY6" fmla="*/ 269549 h 3445343"/>
                  <a:gd name="connsiteX7" fmla="*/ 2746636 w 3062102"/>
                  <a:gd name="connsiteY7" fmla="*/ 650549 h 3445343"/>
                  <a:gd name="connsiteX8" fmla="*/ 3020956 w 3062102"/>
                  <a:gd name="connsiteY8" fmla="*/ 1321109 h 3445343"/>
                  <a:gd name="connsiteX9" fmla="*/ 3056516 w 3062102"/>
                  <a:gd name="connsiteY9" fmla="*/ 2372669 h 3445343"/>
                  <a:gd name="connsiteX10" fmla="*/ 3046356 w 3062102"/>
                  <a:gd name="connsiteY10" fmla="*/ 3190549 h 3445343"/>
                  <a:gd name="connsiteX11" fmla="*/ 3051436 w 3062102"/>
                  <a:gd name="connsiteY11" fmla="*/ 3322629 h 3445343"/>
                  <a:gd name="connsiteX12" fmla="*/ 3046356 w 3062102"/>
                  <a:gd name="connsiteY12" fmla="*/ 3398829 h 3445343"/>
                  <a:gd name="connsiteX13" fmla="*/ 2858396 w 3062102"/>
                  <a:gd name="connsiteY13" fmla="*/ 3419149 h 3445343"/>
                  <a:gd name="connsiteX14" fmla="*/ 1364876 w 3062102"/>
                  <a:gd name="connsiteY14" fmla="*/ 3419149 h 3445343"/>
                  <a:gd name="connsiteX15" fmla="*/ 21216 w 3062102"/>
                  <a:gd name="connsiteY15" fmla="*/ 3444549 h 3445343"/>
                  <a:gd name="connsiteX0" fmla="*/ 244 w 3041130"/>
                  <a:gd name="connsiteY0" fmla="*/ 3444549 h 3445343"/>
                  <a:gd name="connsiteX1" fmla="*/ 38344 w 3041130"/>
                  <a:gd name="connsiteY1" fmla="*/ 1453189 h 3445343"/>
                  <a:gd name="connsiteX2" fmla="*/ 459984 w 3041130"/>
                  <a:gd name="connsiteY2" fmla="*/ 487989 h 3445343"/>
                  <a:gd name="connsiteX3" fmla="*/ 1039104 w 3041130"/>
                  <a:gd name="connsiteY3" fmla="*/ 86669 h 3445343"/>
                  <a:gd name="connsiteX4" fmla="*/ 1547104 w 3041130"/>
                  <a:gd name="connsiteY4" fmla="*/ 309 h 3445343"/>
                  <a:gd name="connsiteX5" fmla="*/ 1968744 w 3041130"/>
                  <a:gd name="connsiteY5" fmla="*/ 66349 h 3445343"/>
                  <a:gd name="connsiteX6" fmla="*/ 2334504 w 3041130"/>
                  <a:gd name="connsiteY6" fmla="*/ 269549 h 3445343"/>
                  <a:gd name="connsiteX7" fmla="*/ 2725664 w 3041130"/>
                  <a:gd name="connsiteY7" fmla="*/ 650549 h 3445343"/>
                  <a:gd name="connsiteX8" fmla="*/ 2999984 w 3041130"/>
                  <a:gd name="connsiteY8" fmla="*/ 1321109 h 3445343"/>
                  <a:gd name="connsiteX9" fmla="*/ 3035544 w 3041130"/>
                  <a:gd name="connsiteY9" fmla="*/ 2372669 h 3445343"/>
                  <a:gd name="connsiteX10" fmla="*/ 3025384 w 3041130"/>
                  <a:gd name="connsiteY10" fmla="*/ 3190549 h 3445343"/>
                  <a:gd name="connsiteX11" fmla="*/ 3030464 w 3041130"/>
                  <a:gd name="connsiteY11" fmla="*/ 3322629 h 3445343"/>
                  <a:gd name="connsiteX12" fmla="*/ 3025384 w 3041130"/>
                  <a:gd name="connsiteY12" fmla="*/ 3398829 h 3445343"/>
                  <a:gd name="connsiteX13" fmla="*/ 2837424 w 3041130"/>
                  <a:gd name="connsiteY13" fmla="*/ 3419149 h 3445343"/>
                  <a:gd name="connsiteX14" fmla="*/ 1343904 w 3041130"/>
                  <a:gd name="connsiteY14" fmla="*/ 3419149 h 3445343"/>
                  <a:gd name="connsiteX15" fmla="*/ 244 w 3041130"/>
                  <a:gd name="connsiteY15" fmla="*/ 3444549 h 3445343"/>
                  <a:gd name="connsiteX0" fmla="*/ 0 w 3040886"/>
                  <a:gd name="connsiteY0" fmla="*/ 3444549 h 3445343"/>
                  <a:gd name="connsiteX1" fmla="*/ 38100 w 3040886"/>
                  <a:gd name="connsiteY1" fmla="*/ 1453189 h 3445343"/>
                  <a:gd name="connsiteX2" fmla="*/ 459740 w 3040886"/>
                  <a:gd name="connsiteY2" fmla="*/ 487989 h 3445343"/>
                  <a:gd name="connsiteX3" fmla="*/ 1038860 w 3040886"/>
                  <a:gd name="connsiteY3" fmla="*/ 86669 h 3445343"/>
                  <a:gd name="connsiteX4" fmla="*/ 1546860 w 3040886"/>
                  <a:gd name="connsiteY4" fmla="*/ 309 h 3445343"/>
                  <a:gd name="connsiteX5" fmla="*/ 1968500 w 3040886"/>
                  <a:gd name="connsiteY5" fmla="*/ 66349 h 3445343"/>
                  <a:gd name="connsiteX6" fmla="*/ 2334260 w 3040886"/>
                  <a:gd name="connsiteY6" fmla="*/ 269549 h 3445343"/>
                  <a:gd name="connsiteX7" fmla="*/ 2725420 w 3040886"/>
                  <a:gd name="connsiteY7" fmla="*/ 650549 h 3445343"/>
                  <a:gd name="connsiteX8" fmla="*/ 2999740 w 3040886"/>
                  <a:gd name="connsiteY8" fmla="*/ 1321109 h 3445343"/>
                  <a:gd name="connsiteX9" fmla="*/ 3035300 w 3040886"/>
                  <a:gd name="connsiteY9" fmla="*/ 2372669 h 3445343"/>
                  <a:gd name="connsiteX10" fmla="*/ 3025140 w 3040886"/>
                  <a:gd name="connsiteY10" fmla="*/ 3190549 h 3445343"/>
                  <a:gd name="connsiteX11" fmla="*/ 3030220 w 3040886"/>
                  <a:gd name="connsiteY11" fmla="*/ 3322629 h 3445343"/>
                  <a:gd name="connsiteX12" fmla="*/ 3025140 w 3040886"/>
                  <a:gd name="connsiteY12" fmla="*/ 3398829 h 3445343"/>
                  <a:gd name="connsiteX13" fmla="*/ 2837180 w 3040886"/>
                  <a:gd name="connsiteY13" fmla="*/ 3419149 h 3445343"/>
                  <a:gd name="connsiteX14" fmla="*/ 1343660 w 3040886"/>
                  <a:gd name="connsiteY14" fmla="*/ 3419149 h 3445343"/>
                  <a:gd name="connsiteX15" fmla="*/ 0 w 3040886"/>
                  <a:gd name="connsiteY15" fmla="*/ 3444549 h 3445343"/>
                  <a:gd name="connsiteX0" fmla="*/ 11941 w 3052827"/>
                  <a:gd name="connsiteY0" fmla="*/ 3444549 h 3445343"/>
                  <a:gd name="connsiteX1" fmla="*/ 50041 w 3052827"/>
                  <a:gd name="connsiteY1" fmla="*/ 1453189 h 3445343"/>
                  <a:gd name="connsiteX2" fmla="*/ 471681 w 3052827"/>
                  <a:gd name="connsiteY2" fmla="*/ 487989 h 3445343"/>
                  <a:gd name="connsiteX3" fmla="*/ 1050801 w 3052827"/>
                  <a:gd name="connsiteY3" fmla="*/ 86669 h 3445343"/>
                  <a:gd name="connsiteX4" fmla="*/ 1558801 w 3052827"/>
                  <a:gd name="connsiteY4" fmla="*/ 309 h 3445343"/>
                  <a:gd name="connsiteX5" fmla="*/ 1980441 w 3052827"/>
                  <a:gd name="connsiteY5" fmla="*/ 66349 h 3445343"/>
                  <a:gd name="connsiteX6" fmla="*/ 2346201 w 3052827"/>
                  <a:gd name="connsiteY6" fmla="*/ 269549 h 3445343"/>
                  <a:gd name="connsiteX7" fmla="*/ 2737361 w 3052827"/>
                  <a:gd name="connsiteY7" fmla="*/ 650549 h 3445343"/>
                  <a:gd name="connsiteX8" fmla="*/ 3011681 w 3052827"/>
                  <a:gd name="connsiteY8" fmla="*/ 1321109 h 3445343"/>
                  <a:gd name="connsiteX9" fmla="*/ 3047241 w 3052827"/>
                  <a:gd name="connsiteY9" fmla="*/ 2372669 h 3445343"/>
                  <a:gd name="connsiteX10" fmla="*/ 3037081 w 3052827"/>
                  <a:gd name="connsiteY10" fmla="*/ 3190549 h 3445343"/>
                  <a:gd name="connsiteX11" fmla="*/ 3042161 w 3052827"/>
                  <a:gd name="connsiteY11" fmla="*/ 3322629 h 3445343"/>
                  <a:gd name="connsiteX12" fmla="*/ 3037081 w 3052827"/>
                  <a:gd name="connsiteY12" fmla="*/ 3398829 h 3445343"/>
                  <a:gd name="connsiteX13" fmla="*/ 2849121 w 3052827"/>
                  <a:gd name="connsiteY13" fmla="*/ 3419149 h 3445343"/>
                  <a:gd name="connsiteX14" fmla="*/ 1355601 w 3052827"/>
                  <a:gd name="connsiteY14" fmla="*/ 3419149 h 3445343"/>
                  <a:gd name="connsiteX15" fmla="*/ 11941 w 3052827"/>
                  <a:gd name="connsiteY15" fmla="*/ 3444549 h 3445343"/>
                  <a:gd name="connsiteX0" fmla="*/ 7752 w 3060068"/>
                  <a:gd name="connsiteY0" fmla="*/ 3433119 h 3434200"/>
                  <a:gd name="connsiteX1" fmla="*/ 57282 w 3060068"/>
                  <a:gd name="connsiteY1" fmla="*/ 1453189 h 3434200"/>
                  <a:gd name="connsiteX2" fmla="*/ 478922 w 3060068"/>
                  <a:gd name="connsiteY2" fmla="*/ 487989 h 3434200"/>
                  <a:gd name="connsiteX3" fmla="*/ 1058042 w 3060068"/>
                  <a:gd name="connsiteY3" fmla="*/ 86669 h 3434200"/>
                  <a:gd name="connsiteX4" fmla="*/ 1566042 w 3060068"/>
                  <a:gd name="connsiteY4" fmla="*/ 309 h 3434200"/>
                  <a:gd name="connsiteX5" fmla="*/ 1987682 w 3060068"/>
                  <a:gd name="connsiteY5" fmla="*/ 66349 h 3434200"/>
                  <a:gd name="connsiteX6" fmla="*/ 2353442 w 3060068"/>
                  <a:gd name="connsiteY6" fmla="*/ 269549 h 3434200"/>
                  <a:gd name="connsiteX7" fmla="*/ 2744602 w 3060068"/>
                  <a:gd name="connsiteY7" fmla="*/ 650549 h 3434200"/>
                  <a:gd name="connsiteX8" fmla="*/ 3018922 w 3060068"/>
                  <a:gd name="connsiteY8" fmla="*/ 1321109 h 3434200"/>
                  <a:gd name="connsiteX9" fmla="*/ 3054482 w 3060068"/>
                  <a:gd name="connsiteY9" fmla="*/ 2372669 h 3434200"/>
                  <a:gd name="connsiteX10" fmla="*/ 3044322 w 3060068"/>
                  <a:gd name="connsiteY10" fmla="*/ 3190549 h 3434200"/>
                  <a:gd name="connsiteX11" fmla="*/ 3049402 w 3060068"/>
                  <a:gd name="connsiteY11" fmla="*/ 3322629 h 3434200"/>
                  <a:gd name="connsiteX12" fmla="*/ 3044322 w 3060068"/>
                  <a:gd name="connsiteY12" fmla="*/ 3398829 h 3434200"/>
                  <a:gd name="connsiteX13" fmla="*/ 2856362 w 3060068"/>
                  <a:gd name="connsiteY13" fmla="*/ 3419149 h 3434200"/>
                  <a:gd name="connsiteX14" fmla="*/ 1362842 w 3060068"/>
                  <a:gd name="connsiteY14" fmla="*/ 3419149 h 3434200"/>
                  <a:gd name="connsiteX15" fmla="*/ 7752 w 3060068"/>
                  <a:gd name="connsiteY15" fmla="*/ 3433119 h 3434200"/>
                  <a:gd name="connsiteX0" fmla="*/ 14543 w 3066859"/>
                  <a:gd name="connsiteY0" fmla="*/ 3433119 h 3434200"/>
                  <a:gd name="connsiteX1" fmla="*/ 48833 w 3066859"/>
                  <a:gd name="connsiteY1" fmla="*/ 1373179 h 3434200"/>
                  <a:gd name="connsiteX2" fmla="*/ 485713 w 3066859"/>
                  <a:gd name="connsiteY2" fmla="*/ 487989 h 3434200"/>
                  <a:gd name="connsiteX3" fmla="*/ 1064833 w 3066859"/>
                  <a:gd name="connsiteY3" fmla="*/ 86669 h 3434200"/>
                  <a:gd name="connsiteX4" fmla="*/ 1572833 w 3066859"/>
                  <a:gd name="connsiteY4" fmla="*/ 309 h 3434200"/>
                  <a:gd name="connsiteX5" fmla="*/ 1994473 w 3066859"/>
                  <a:gd name="connsiteY5" fmla="*/ 66349 h 3434200"/>
                  <a:gd name="connsiteX6" fmla="*/ 2360233 w 3066859"/>
                  <a:gd name="connsiteY6" fmla="*/ 269549 h 3434200"/>
                  <a:gd name="connsiteX7" fmla="*/ 2751393 w 3066859"/>
                  <a:gd name="connsiteY7" fmla="*/ 650549 h 3434200"/>
                  <a:gd name="connsiteX8" fmla="*/ 3025713 w 3066859"/>
                  <a:gd name="connsiteY8" fmla="*/ 1321109 h 3434200"/>
                  <a:gd name="connsiteX9" fmla="*/ 3061273 w 3066859"/>
                  <a:gd name="connsiteY9" fmla="*/ 2372669 h 3434200"/>
                  <a:gd name="connsiteX10" fmla="*/ 3051113 w 3066859"/>
                  <a:gd name="connsiteY10" fmla="*/ 3190549 h 3434200"/>
                  <a:gd name="connsiteX11" fmla="*/ 3056193 w 3066859"/>
                  <a:gd name="connsiteY11" fmla="*/ 3322629 h 3434200"/>
                  <a:gd name="connsiteX12" fmla="*/ 3051113 w 3066859"/>
                  <a:gd name="connsiteY12" fmla="*/ 3398829 h 3434200"/>
                  <a:gd name="connsiteX13" fmla="*/ 2863153 w 3066859"/>
                  <a:gd name="connsiteY13" fmla="*/ 3419149 h 3434200"/>
                  <a:gd name="connsiteX14" fmla="*/ 1369633 w 3066859"/>
                  <a:gd name="connsiteY14" fmla="*/ 3419149 h 3434200"/>
                  <a:gd name="connsiteX15" fmla="*/ 14543 w 3066859"/>
                  <a:gd name="connsiteY15" fmla="*/ 3433119 h 3434200"/>
                  <a:gd name="connsiteX0" fmla="*/ 14543 w 3066859"/>
                  <a:gd name="connsiteY0" fmla="*/ 3433119 h 3442009"/>
                  <a:gd name="connsiteX1" fmla="*/ 48833 w 3066859"/>
                  <a:gd name="connsiteY1" fmla="*/ 1373179 h 3442009"/>
                  <a:gd name="connsiteX2" fmla="*/ 485713 w 3066859"/>
                  <a:gd name="connsiteY2" fmla="*/ 487989 h 3442009"/>
                  <a:gd name="connsiteX3" fmla="*/ 1064833 w 3066859"/>
                  <a:gd name="connsiteY3" fmla="*/ 86669 h 3442009"/>
                  <a:gd name="connsiteX4" fmla="*/ 1572833 w 3066859"/>
                  <a:gd name="connsiteY4" fmla="*/ 309 h 3442009"/>
                  <a:gd name="connsiteX5" fmla="*/ 1994473 w 3066859"/>
                  <a:gd name="connsiteY5" fmla="*/ 66349 h 3442009"/>
                  <a:gd name="connsiteX6" fmla="*/ 2360233 w 3066859"/>
                  <a:gd name="connsiteY6" fmla="*/ 269549 h 3442009"/>
                  <a:gd name="connsiteX7" fmla="*/ 2751393 w 3066859"/>
                  <a:gd name="connsiteY7" fmla="*/ 650549 h 3442009"/>
                  <a:gd name="connsiteX8" fmla="*/ 3025713 w 3066859"/>
                  <a:gd name="connsiteY8" fmla="*/ 1321109 h 3442009"/>
                  <a:gd name="connsiteX9" fmla="*/ 3061273 w 3066859"/>
                  <a:gd name="connsiteY9" fmla="*/ 2372669 h 3442009"/>
                  <a:gd name="connsiteX10" fmla="*/ 3051113 w 3066859"/>
                  <a:gd name="connsiteY10" fmla="*/ 3190549 h 3442009"/>
                  <a:gd name="connsiteX11" fmla="*/ 3056193 w 3066859"/>
                  <a:gd name="connsiteY11" fmla="*/ 3322629 h 3442009"/>
                  <a:gd name="connsiteX12" fmla="*/ 3051113 w 3066859"/>
                  <a:gd name="connsiteY12" fmla="*/ 3398829 h 3442009"/>
                  <a:gd name="connsiteX13" fmla="*/ 2863153 w 3066859"/>
                  <a:gd name="connsiteY13" fmla="*/ 3419149 h 3442009"/>
                  <a:gd name="connsiteX14" fmla="*/ 1358203 w 3066859"/>
                  <a:gd name="connsiteY14" fmla="*/ 3442009 h 3442009"/>
                  <a:gd name="connsiteX15" fmla="*/ 14543 w 3066859"/>
                  <a:gd name="connsiteY15" fmla="*/ 3433119 h 3442009"/>
                  <a:gd name="connsiteX0" fmla="*/ 14543 w 3066859"/>
                  <a:gd name="connsiteY0" fmla="*/ 3433119 h 3445819"/>
                  <a:gd name="connsiteX1" fmla="*/ 48833 w 3066859"/>
                  <a:gd name="connsiteY1" fmla="*/ 1373179 h 3445819"/>
                  <a:gd name="connsiteX2" fmla="*/ 485713 w 3066859"/>
                  <a:gd name="connsiteY2" fmla="*/ 487989 h 3445819"/>
                  <a:gd name="connsiteX3" fmla="*/ 1064833 w 3066859"/>
                  <a:gd name="connsiteY3" fmla="*/ 86669 h 3445819"/>
                  <a:gd name="connsiteX4" fmla="*/ 1572833 w 3066859"/>
                  <a:gd name="connsiteY4" fmla="*/ 309 h 3445819"/>
                  <a:gd name="connsiteX5" fmla="*/ 1994473 w 3066859"/>
                  <a:gd name="connsiteY5" fmla="*/ 66349 h 3445819"/>
                  <a:gd name="connsiteX6" fmla="*/ 2360233 w 3066859"/>
                  <a:gd name="connsiteY6" fmla="*/ 269549 h 3445819"/>
                  <a:gd name="connsiteX7" fmla="*/ 2751393 w 3066859"/>
                  <a:gd name="connsiteY7" fmla="*/ 650549 h 3445819"/>
                  <a:gd name="connsiteX8" fmla="*/ 3025713 w 3066859"/>
                  <a:gd name="connsiteY8" fmla="*/ 1321109 h 3445819"/>
                  <a:gd name="connsiteX9" fmla="*/ 3061273 w 3066859"/>
                  <a:gd name="connsiteY9" fmla="*/ 2372669 h 3445819"/>
                  <a:gd name="connsiteX10" fmla="*/ 3051113 w 3066859"/>
                  <a:gd name="connsiteY10" fmla="*/ 3190549 h 3445819"/>
                  <a:gd name="connsiteX11" fmla="*/ 3056193 w 3066859"/>
                  <a:gd name="connsiteY11" fmla="*/ 3322629 h 3445819"/>
                  <a:gd name="connsiteX12" fmla="*/ 3051113 w 3066859"/>
                  <a:gd name="connsiteY12" fmla="*/ 3398829 h 3445819"/>
                  <a:gd name="connsiteX13" fmla="*/ 2863153 w 3066859"/>
                  <a:gd name="connsiteY13" fmla="*/ 3445819 h 3445819"/>
                  <a:gd name="connsiteX14" fmla="*/ 1358203 w 3066859"/>
                  <a:gd name="connsiteY14" fmla="*/ 3442009 h 3445819"/>
                  <a:gd name="connsiteX15" fmla="*/ 14543 w 3066859"/>
                  <a:gd name="connsiteY15" fmla="*/ 3433119 h 3445819"/>
                  <a:gd name="connsiteX0" fmla="*/ 14543 w 3064667"/>
                  <a:gd name="connsiteY0" fmla="*/ 3433119 h 3445819"/>
                  <a:gd name="connsiteX1" fmla="*/ 48833 w 3064667"/>
                  <a:gd name="connsiteY1" fmla="*/ 1373179 h 3445819"/>
                  <a:gd name="connsiteX2" fmla="*/ 485713 w 3064667"/>
                  <a:gd name="connsiteY2" fmla="*/ 487989 h 3445819"/>
                  <a:gd name="connsiteX3" fmla="*/ 1064833 w 3064667"/>
                  <a:gd name="connsiteY3" fmla="*/ 86669 h 3445819"/>
                  <a:gd name="connsiteX4" fmla="*/ 1572833 w 3064667"/>
                  <a:gd name="connsiteY4" fmla="*/ 309 h 3445819"/>
                  <a:gd name="connsiteX5" fmla="*/ 1994473 w 3064667"/>
                  <a:gd name="connsiteY5" fmla="*/ 66349 h 3445819"/>
                  <a:gd name="connsiteX6" fmla="*/ 2360233 w 3064667"/>
                  <a:gd name="connsiteY6" fmla="*/ 269549 h 3445819"/>
                  <a:gd name="connsiteX7" fmla="*/ 2751393 w 3064667"/>
                  <a:gd name="connsiteY7" fmla="*/ 650549 h 3445819"/>
                  <a:gd name="connsiteX8" fmla="*/ 3025713 w 3064667"/>
                  <a:gd name="connsiteY8" fmla="*/ 1321109 h 3445819"/>
                  <a:gd name="connsiteX9" fmla="*/ 3061273 w 3064667"/>
                  <a:gd name="connsiteY9" fmla="*/ 2372669 h 3445819"/>
                  <a:gd name="connsiteX10" fmla="*/ 3051113 w 3064667"/>
                  <a:gd name="connsiteY10" fmla="*/ 3190549 h 3445819"/>
                  <a:gd name="connsiteX11" fmla="*/ 3051113 w 3064667"/>
                  <a:gd name="connsiteY11" fmla="*/ 3398829 h 3445819"/>
                  <a:gd name="connsiteX12" fmla="*/ 2863153 w 3064667"/>
                  <a:gd name="connsiteY12" fmla="*/ 3445819 h 3445819"/>
                  <a:gd name="connsiteX13" fmla="*/ 1358203 w 3064667"/>
                  <a:gd name="connsiteY13" fmla="*/ 3442009 h 3445819"/>
                  <a:gd name="connsiteX14" fmla="*/ 14543 w 3064667"/>
                  <a:gd name="connsiteY14" fmla="*/ 3433119 h 3445819"/>
                  <a:gd name="connsiteX0" fmla="*/ 14543 w 3087369"/>
                  <a:gd name="connsiteY0" fmla="*/ 3433119 h 3450481"/>
                  <a:gd name="connsiteX1" fmla="*/ 48833 w 3087369"/>
                  <a:gd name="connsiteY1" fmla="*/ 1373179 h 3450481"/>
                  <a:gd name="connsiteX2" fmla="*/ 485713 w 3087369"/>
                  <a:gd name="connsiteY2" fmla="*/ 487989 h 3450481"/>
                  <a:gd name="connsiteX3" fmla="*/ 1064833 w 3087369"/>
                  <a:gd name="connsiteY3" fmla="*/ 86669 h 3450481"/>
                  <a:gd name="connsiteX4" fmla="*/ 1572833 w 3087369"/>
                  <a:gd name="connsiteY4" fmla="*/ 309 h 3450481"/>
                  <a:gd name="connsiteX5" fmla="*/ 1994473 w 3087369"/>
                  <a:gd name="connsiteY5" fmla="*/ 66349 h 3450481"/>
                  <a:gd name="connsiteX6" fmla="*/ 2360233 w 3087369"/>
                  <a:gd name="connsiteY6" fmla="*/ 269549 h 3450481"/>
                  <a:gd name="connsiteX7" fmla="*/ 2751393 w 3087369"/>
                  <a:gd name="connsiteY7" fmla="*/ 650549 h 3450481"/>
                  <a:gd name="connsiteX8" fmla="*/ 3025713 w 3087369"/>
                  <a:gd name="connsiteY8" fmla="*/ 1321109 h 3450481"/>
                  <a:gd name="connsiteX9" fmla="*/ 3061273 w 3087369"/>
                  <a:gd name="connsiteY9" fmla="*/ 2372669 h 3450481"/>
                  <a:gd name="connsiteX10" fmla="*/ 3051113 w 3087369"/>
                  <a:gd name="connsiteY10" fmla="*/ 3190549 h 3450481"/>
                  <a:gd name="connsiteX11" fmla="*/ 3077783 w 3087369"/>
                  <a:gd name="connsiteY11" fmla="*/ 3440739 h 3450481"/>
                  <a:gd name="connsiteX12" fmla="*/ 2863153 w 3087369"/>
                  <a:gd name="connsiteY12" fmla="*/ 3445819 h 3450481"/>
                  <a:gd name="connsiteX13" fmla="*/ 1358203 w 3087369"/>
                  <a:gd name="connsiteY13" fmla="*/ 3442009 h 3450481"/>
                  <a:gd name="connsiteX14" fmla="*/ 14543 w 3087369"/>
                  <a:gd name="connsiteY14" fmla="*/ 3433119 h 3450481"/>
                  <a:gd name="connsiteX0" fmla="*/ 14543 w 3087369"/>
                  <a:gd name="connsiteY0" fmla="*/ 3433119 h 3450481"/>
                  <a:gd name="connsiteX1" fmla="*/ 48833 w 3087369"/>
                  <a:gd name="connsiteY1" fmla="*/ 1373179 h 3450481"/>
                  <a:gd name="connsiteX2" fmla="*/ 485713 w 3087369"/>
                  <a:gd name="connsiteY2" fmla="*/ 487989 h 3450481"/>
                  <a:gd name="connsiteX3" fmla="*/ 1064833 w 3087369"/>
                  <a:gd name="connsiteY3" fmla="*/ 86669 h 3450481"/>
                  <a:gd name="connsiteX4" fmla="*/ 1572833 w 3087369"/>
                  <a:gd name="connsiteY4" fmla="*/ 309 h 3450481"/>
                  <a:gd name="connsiteX5" fmla="*/ 1994473 w 3087369"/>
                  <a:gd name="connsiteY5" fmla="*/ 66349 h 3450481"/>
                  <a:gd name="connsiteX6" fmla="*/ 2360233 w 3087369"/>
                  <a:gd name="connsiteY6" fmla="*/ 269549 h 3450481"/>
                  <a:gd name="connsiteX7" fmla="*/ 2751393 w 3087369"/>
                  <a:gd name="connsiteY7" fmla="*/ 650549 h 3450481"/>
                  <a:gd name="connsiteX8" fmla="*/ 3025713 w 3087369"/>
                  <a:gd name="connsiteY8" fmla="*/ 1321109 h 3450481"/>
                  <a:gd name="connsiteX9" fmla="*/ 3061273 w 3087369"/>
                  <a:gd name="connsiteY9" fmla="*/ 2372669 h 3450481"/>
                  <a:gd name="connsiteX10" fmla="*/ 3051113 w 3087369"/>
                  <a:gd name="connsiteY10" fmla="*/ 3190549 h 3450481"/>
                  <a:gd name="connsiteX11" fmla="*/ 3077783 w 3087369"/>
                  <a:gd name="connsiteY11" fmla="*/ 3440739 h 3450481"/>
                  <a:gd name="connsiteX12" fmla="*/ 2863153 w 3087369"/>
                  <a:gd name="connsiteY12" fmla="*/ 3445819 h 3450481"/>
                  <a:gd name="connsiteX13" fmla="*/ 1358203 w 3087369"/>
                  <a:gd name="connsiteY13" fmla="*/ 3442009 h 3450481"/>
                  <a:gd name="connsiteX14" fmla="*/ 14543 w 3087369"/>
                  <a:gd name="connsiteY14" fmla="*/ 3433119 h 3450481"/>
                  <a:gd name="connsiteX0" fmla="*/ 14543 w 3064667"/>
                  <a:gd name="connsiteY0" fmla="*/ 3433119 h 3445910"/>
                  <a:gd name="connsiteX1" fmla="*/ 48833 w 3064667"/>
                  <a:gd name="connsiteY1" fmla="*/ 1373179 h 3445910"/>
                  <a:gd name="connsiteX2" fmla="*/ 485713 w 3064667"/>
                  <a:gd name="connsiteY2" fmla="*/ 487989 h 3445910"/>
                  <a:gd name="connsiteX3" fmla="*/ 1064833 w 3064667"/>
                  <a:gd name="connsiteY3" fmla="*/ 86669 h 3445910"/>
                  <a:gd name="connsiteX4" fmla="*/ 1572833 w 3064667"/>
                  <a:gd name="connsiteY4" fmla="*/ 309 h 3445910"/>
                  <a:gd name="connsiteX5" fmla="*/ 1994473 w 3064667"/>
                  <a:gd name="connsiteY5" fmla="*/ 66349 h 3445910"/>
                  <a:gd name="connsiteX6" fmla="*/ 2360233 w 3064667"/>
                  <a:gd name="connsiteY6" fmla="*/ 269549 h 3445910"/>
                  <a:gd name="connsiteX7" fmla="*/ 2751393 w 3064667"/>
                  <a:gd name="connsiteY7" fmla="*/ 650549 h 3445910"/>
                  <a:gd name="connsiteX8" fmla="*/ 3025713 w 3064667"/>
                  <a:gd name="connsiteY8" fmla="*/ 1321109 h 3445910"/>
                  <a:gd name="connsiteX9" fmla="*/ 3061273 w 3064667"/>
                  <a:gd name="connsiteY9" fmla="*/ 2372669 h 3445910"/>
                  <a:gd name="connsiteX10" fmla="*/ 3051113 w 3064667"/>
                  <a:gd name="connsiteY10" fmla="*/ 3190549 h 3445910"/>
                  <a:gd name="connsiteX11" fmla="*/ 3051113 w 3064667"/>
                  <a:gd name="connsiteY11" fmla="*/ 3433119 h 3445910"/>
                  <a:gd name="connsiteX12" fmla="*/ 2863153 w 3064667"/>
                  <a:gd name="connsiteY12" fmla="*/ 3445819 h 3445910"/>
                  <a:gd name="connsiteX13" fmla="*/ 1358203 w 3064667"/>
                  <a:gd name="connsiteY13" fmla="*/ 3442009 h 3445910"/>
                  <a:gd name="connsiteX14" fmla="*/ 14543 w 3064667"/>
                  <a:gd name="connsiteY14" fmla="*/ 3433119 h 3445910"/>
                  <a:gd name="connsiteX0" fmla="*/ 14543 w 3070869"/>
                  <a:gd name="connsiteY0" fmla="*/ 3433119 h 3454993"/>
                  <a:gd name="connsiteX1" fmla="*/ 48833 w 3070869"/>
                  <a:gd name="connsiteY1" fmla="*/ 1373179 h 3454993"/>
                  <a:gd name="connsiteX2" fmla="*/ 485713 w 3070869"/>
                  <a:gd name="connsiteY2" fmla="*/ 487989 h 3454993"/>
                  <a:gd name="connsiteX3" fmla="*/ 1064833 w 3070869"/>
                  <a:gd name="connsiteY3" fmla="*/ 86669 h 3454993"/>
                  <a:gd name="connsiteX4" fmla="*/ 1572833 w 3070869"/>
                  <a:gd name="connsiteY4" fmla="*/ 309 h 3454993"/>
                  <a:gd name="connsiteX5" fmla="*/ 1994473 w 3070869"/>
                  <a:gd name="connsiteY5" fmla="*/ 66349 h 3454993"/>
                  <a:gd name="connsiteX6" fmla="*/ 2360233 w 3070869"/>
                  <a:gd name="connsiteY6" fmla="*/ 269549 h 3454993"/>
                  <a:gd name="connsiteX7" fmla="*/ 2751393 w 3070869"/>
                  <a:gd name="connsiteY7" fmla="*/ 650549 h 3454993"/>
                  <a:gd name="connsiteX8" fmla="*/ 3025713 w 3070869"/>
                  <a:gd name="connsiteY8" fmla="*/ 1321109 h 3454993"/>
                  <a:gd name="connsiteX9" fmla="*/ 3061273 w 3070869"/>
                  <a:gd name="connsiteY9" fmla="*/ 2372669 h 3454993"/>
                  <a:gd name="connsiteX10" fmla="*/ 3066353 w 3070869"/>
                  <a:gd name="connsiteY10" fmla="*/ 3190549 h 3454993"/>
                  <a:gd name="connsiteX11" fmla="*/ 3051113 w 3070869"/>
                  <a:gd name="connsiteY11" fmla="*/ 3433119 h 3454993"/>
                  <a:gd name="connsiteX12" fmla="*/ 2863153 w 3070869"/>
                  <a:gd name="connsiteY12" fmla="*/ 3445819 h 3454993"/>
                  <a:gd name="connsiteX13" fmla="*/ 1358203 w 3070869"/>
                  <a:gd name="connsiteY13" fmla="*/ 3442009 h 3454993"/>
                  <a:gd name="connsiteX14" fmla="*/ 14543 w 3070869"/>
                  <a:gd name="connsiteY14" fmla="*/ 3433119 h 3454993"/>
                  <a:gd name="connsiteX0" fmla="*/ 14543 w 3071905"/>
                  <a:gd name="connsiteY0" fmla="*/ 3433119 h 3454993"/>
                  <a:gd name="connsiteX1" fmla="*/ 48833 w 3071905"/>
                  <a:gd name="connsiteY1" fmla="*/ 1373179 h 3454993"/>
                  <a:gd name="connsiteX2" fmla="*/ 485713 w 3071905"/>
                  <a:gd name="connsiteY2" fmla="*/ 487989 h 3454993"/>
                  <a:gd name="connsiteX3" fmla="*/ 1064833 w 3071905"/>
                  <a:gd name="connsiteY3" fmla="*/ 86669 h 3454993"/>
                  <a:gd name="connsiteX4" fmla="*/ 1572833 w 3071905"/>
                  <a:gd name="connsiteY4" fmla="*/ 309 h 3454993"/>
                  <a:gd name="connsiteX5" fmla="*/ 1994473 w 3071905"/>
                  <a:gd name="connsiteY5" fmla="*/ 66349 h 3454993"/>
                  <a:gd name="connsiteX6" fmla="*/ 2360233 w 3071905"/>
                  <a:gd name="connsiteY6" fmla="*/ 269549 h 3454993"/>
                  <a:gd name="connsiteX7" fmla="*/ 2751393 w 3071905"/>
                  <a:gd name="connsiteY7" fmla="*/ 650549 h 3454993"/>
                  <a:gd name="connsiteX8" fmla="*/ 3025713 w 3071905"/>
                  <a:gd name="connsiteY8" fmla="*/ 1321109 h 3454993"/>
                  <a:gd name="connsiteX9" fmla="*/ 3068893 w 3071905"/>
                  <a:gd name="connsiteY9" fmla="*/ 2376479 h 3454993"/>
                  <a:gd name="connsiteX10" fmla="*/ 3066353 w 3071905"/>
                  <a:gd name="connsiteY10" fmla="*/ 3190549 h 3454993"/>
                  <a:gd name="connsiteX11" fmla="*/ 3051113 w 3071905"/>
                  <a:gd name="connsiteY11" fmla="*/ 3433119 h 3454993"/>
                  <a:gd name="connsiteX12" fmla="*/ 2863153 w 3071905"/>
                  <a:gd name="connsiteY12" fmla="*/ 3445819 h 3454993"/>
                  <a:gd name="connsiteX13" fmla="*/ 1358203 w 3071905"/>
                  <a:gd name="connsiteY13" fmla="*/ 3442009 h 3454993"/>
                  <a:gd name="connsiteX14" fmla="*/ 14543 w 3071905"/>
                  <a:gd name="connsiteY14" fmla="*/ 3433119 h 3454993"/>
                  <a:gd name="connsiteX0" fmla="*/ 14543 w 3073182"/>
                  <a:gd name="connsiteY0" fmla="*/ 3433119 h 3454993"/>
                  <a:gd name="connsiteX1" fmla="*/ 48833 w 3073182"/>
                  <a:gd name="connsiteY1" fmla="*/ 1373179 h 3454993"/>
                  <a:gd name="connsiteX2" fmla="*/ 485713 w 3073182"/>
                  <a:gd name="connsiteY2" fmla="*/ 487989 h 3454993"/>
                  <a:gd name="connsiteX3" fmla="*/ 1064833 w 3073182"/>
                  <a:gd name="connsiteY3" fmla="*/ 86669 h 3454993"/>
                  <a:gd name="connsiteX4" fmla="*/ 1572833 w 3073182"/>
                  <a:gd name="connsiteY4" fmla="*/ 309 h 3454993"/>
                  <a:gd name="connsiteX5" fmla="*/ 1994473 w 3073182"/>
                  <a:gd name="connsiteY5" fmla="*/ 66349 h 3454993"/>
                  <a:gd name="connsiteX6" fmla="*/ 2360233 w 3073182"/>
                  <a:gd name="connsiteY6" fmla="*/ 269549 h 3454993"/>
                  <a:gd name="connsiteX7" fmla="*/ 2751393 w 3073182"/>
                  <a:gd name="connsiteY7" fmla="*/ 650549 h 3454993"/>
                  <a:gd name="connsiteX8" fmla="*/ 3040953 w 3073182"/>
                  <a:gd name="connsiteY8" fmla="*/ 1324919 h 3454993"/>
                  <a:gd name="connsiteX9" fmla="*/ 3068893 w 3073182"/>
                  <a:gd name="connsiteY9" fmla="*/ 2376479 h 3454993"/>
                  <a:gd name="connsiteX10" fmla="*/ 3066353 w 3073182"/>
                  <a:gd name="connsiteY10" fmla="*/ 3190549 h 3454993"/>
                  <a:gd name="connsiteX11" fmla="*/ 3051113 w 3073182"/>
                  <a:gd name="connsiteY11" fmla="*/ 3433119 h 3454993"/>
                  <a:gd name="connsiteX12" fmla="*/ 2863153 w 3073182"/>
                  <a:gd name="connsiteY12" fmla="*/ 3445819 h 3454993"/>
                  <a:gd name="connsiteX13" fmla="*/ 1358203 w 3073182"/>
                  <a:gd name="connsiteY13" fmla="*/ 3442009 h 3454993"/>
                  <a:gd name="connsiteX14" fmla="*/ 14543 w 3073182"/>
                  <a:gd name="connsiteY14" fmla="*/ 3433119 h 3454993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6483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0768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0768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2859 w 3071498"/>
                  <a:gd name="connsiteY0" fmla="*/ 3471055 h 3492929"/>
                  <a:gd name="connsiteX1" fmla="*/ 47149 w 3071498"/>
                  <a:gd name="connsiteY1" fmla="*/ 1411115 h 3492929"/>
                  <a:gd name="connsiteX2" fmla="*/ 457359 w 3071498"/>
                  <a:gd name="connsiteY2" fmla="*/ 514495 h 3492929"/>
                  <a:gd name="connsiteX3" fmla="*/ 1005999 w 3071498"/>
                  <a:gd name="connsiteY3" fmla="*/ 124605 h 3492929"/>
                  <a:gd name="connsiteX4" fmla="*/ 1502569 w 3071498"/>
                  <a:gd name="connsiteY4" fmla="*/ 145 h 3492929"/>
                  <a:gd name="connsiteX5" fmla="*/ 1992789 w 3071498"/>
                  <a:gd name="connsiteY5" fmla="*/ 104285 h 3492929"/>
                  <a:gd name="connsiteX6" fmla="*/ 2358549 w 3071498"/>
                  <a:gd name="connsiteY6" fmla="*/ 307485 h 3492929"/>
                  <a:gd name="connsiteX7" fmla="*/ 2749709 w 3071498"/>
                  <a:gd name="connsiteY7" fmla="*/ 688485 h 3492929"/>
                  <a:gd name="connsiteX8" fmla="*/ 3039269 w 3071498"/>
                  <a:gd name="connsiteY8" fmla="*/ 1362855 h 3492929"/>
                  <a:gd name="connsiteX9" fmla="*/ 3067209 w 3071498"/>
                  <a:gd name="connsiteY9" fmla="*/ 2414415 h 3492929"/>
                  <a:gd name="connsiteX10" fmla="*/ 3064669 w 3071498"/>
                  <a:gd name="connsiteY10" fmla="*/ 3228485 h 3492929"/>
                  <a:gd name="connsiteX11" fmla="*/ 3049429 w 3071498"/>
                  <a:gd name="connsiteY11" fmla="*/ 3471055 h 3492929"/>
                  <a:gd name="connsiteX12" fmla="*/ 2861469 w 3071498"/>
                  <a:gd name="connsiteY12" fmla="*/ 3483755 h 3492929"/>
                  <a:gd name="connsiteX13" fmla="*/ 1356519 w 3071498"/>
                  <a:gd name="connsiteY13" fmla="*/ 3479945 h 3492929"/>
                  <a:gd name="connsiteX14" fmla="*/ 12859 w 3071498"/>
                  <a:gd name="connsiteY14" fmla="*/ 3471055 h 3492929"/>
                  <a:gd name="connsiteX0" fmla="*/ 12859 w 3071498"/>
                  <a:gd name="connsiteY0" fmla="*/ 3471053 h 3492927"/>
                  <a:gd name="connsiteX1" fmla="*/ 47149 w 3071498"/>
                  <a:gd name="connsiteY1" fmla="*/ 1411113 h 3492927"/>
                  <a:gd name="connsiteX2" fmla="*/ 457359 w 3071498"/>
                  <a:gd name="connsiteY2" fmla="*/ 514493 h 3492927"/>
                  <a:gd name="connsiteX3" fmla="*/ 1005999 w 3071498"/>
                  <a:gd name="connsiteY3" fmla="*/ 124603 h 3492927"/>
                  <a:gd name="connsiteX4" fmla="*/ 1502569 w 3071498"/>
                  <a:gd name="connsiteY4" fmla="*/ 143 h 3492927"/>
                  <a:gd name="connsiteX5" fmla="*/ 1992789 w 3071498"/>
                  <a:gd name="connsiteY5" fmla="*/ 104283 h 3492927"/>
                  <a:gd name="connsiteX6" fmla="*/ 2400459 w 3071498"/>
                  <a:gd name="connsiteY6" fmla="*/ 299863 h 3492927"/>
                  <a:gd name="connsiteX7" fmla="*/ 2749709 w 3071498"/>
                  <a:gd name="connsiteY7" fmla="*/ 688483 h 3492927"/>
                  <a:gd name="connsiteX8" fmla="*/ 3039269 w 3071498"/>
                  <a:gd name="connsiteY8" fmla="*/ 1362853 h 3492927"/>
                  <a:gd name="connsiteX9" fmla="*/ 3067209 w 3071498"/>
                  <a:gd name="connsiteY9" fmla="*/ 2414413 h 3492927"/>
                  <a:gd name="connsiteX10" fmla="*/ 3064669 w 3071498"/>
                  <a:gd name="connsiteY10" fmla="*/ 3228483 h 3492927"/>
                  <a:gd name="connsiteX11" fmla="*/ 3049429 w 3071498"/>
                  <a:gd name="connsiteY11" fmla="*/ 3471053 h 3492927"/>
                  <a:gd name="connsiteX12" fmla="*/ 2861469 w 3071498"/>
                  <a:gd name="connsiteY12" fmla="*/ 3483753 h 3492927"/>
                  <a:gd name="connsiteX13" fmla="*/ 1356519 w 3071498"/>
                  <a:gd name="connsiteY13" fmla="*/ 3479943 h 3492927"/>
                  <a:gd name="connsiteX14" fmla="*/ 12859 w 3071498"/>
                  <a:gd name="connsiteY14" fmla="*/ 3471053 h 3492927"/>
                  <a:gd name="connsiteX0" fmla="*/ 12859 w 3071498"/>
                  <a:gd name="connsiteY0" fmla="*/ 3471310 h 3493184"/>
                  <a:gd name="connsiteX1" fmla="*/ 47149 w 3071498"/>
                  <a:gd name="connsiteY1" fmla="*/ 1411370 h 3493184"/>
                  <a:gd name="connsiteX2" fmla="*/ 457359 w 3071498"/>
                  <a:gd name="connsiteY2" fmla="*/ 514750 h 3493184"/>
                  <a:gd name="connsiteX3" fmla="*/ 1005999 w 3071498"/>
                  <a:gd name="connsiteY3" fmla="*/ 124860 h 3493184"/>
                  <a:gd name="connsiteX4" fmla="*/ 1502569 w 3071498"/>
                  <a:gd name="connsiteY4" fmla="*/ 400 h 3493184"/>
                  <a:gd name="connsiteX5" fmla="*/ 1992789 w 3071498"/>
                  <a:gd name="connsiteY5" fmla="*/ 93110 h 3493184"/>
                  <a:gd name="connsiteX6" fmla="*/ 2400459 w 3071498"/>
                  <a:gd name="connsiteY6" fmla="*/ 300120 h 3493184"/>
                  <a:gd name="connsiteX7" fmla="*/ 2749709 w 3071498"/>
                  <a:gd name="connsiteY7" fmla="*/ 688740 h 3493184"/>
                  <a:gd name="connsiteX8" fmla="*/ 3039269 w 3071498"/>
                  <a:gd name="connsiteY8" fmla="*/ 1363110 h 3493184"/>
                  <a:gd name="connsiteX9" fmla="*/ 3067209 w 3071498"/>
                  <a:gd name="connsiteY9" fmla="*/ 2414670 h 3493184"/>
                  <a:gd name="connsiteX10" fmla="*/ 3064669 w 3071498"/>
                  <a:gd name="connsiteY10" fmla="*/ 3228740 h 3493184"/>
                  <a:gd name="connsiteX11" fmla="*/ 3049429 w 3071498"/>
                  <a:gd name="connsiteY11" fmla="*/ 3471310 h 3493184"/>
                  <a:gd name="connsiteX12" fmla="*/ 2861469 w 3071498"/>
                  <a:gd name="connsiteY12" fmla="*/ 3484010 h 3493184"/>
                  <a:gd name="connsiteX13" fmla="*/ 1356519 w 3071498"/>
                  <a:gd name="connsiteY13" fmla="*/ 3480200 h 3493184"/>
                  <a:gd name="connsiteX14" fmla="*/ 12859 w 3071498"/>
                  <a:gd name="connsiteY14" fmla="*/ 3471310 h 3493184"/>
                  <a:gd name="connsiteX0" fmla="*/ 12859 w 3071498"/>
                  <a:gd name="connsiteY0" fmla="*/ 3471833 h 3493707"/>
                  <a:gd name="connsiteX1" fmla="*/ 47149 w 3071498"/>
                  <a:gd name="connsiteY1" fmla="*/ 1411893 h 3493707"/>
                  <a:gd name="connsiteX2" fmla="*/ 457359 w 3071498"/>
                  <a:gd name="connsiteY2" fmla="*/ 515273 h 3493707"/>
                  <a:gd name="connsiteX3" fmla="*/ 945039 w 3071498"/>
                  <a:gd name="connsiteY3" fmla="*/ 144433 h 3493707"/>
                  <a:gd name="connsiteX4" fmla="*/ 1502569 w 3071498"/>
                  <a:gd name="connsiteY4" fmla="*/ 923 h 3493707"/>
                  <a:gd name="connsiteX5" fmla="*/ 1992789 w 3071498"/>
                  <a:gd name="connsiteY5" fmla="*/ 93633 h 3493707"/>
                  <a:gd name="connsiteX6" fmla="*/ 2400459 w 3071498"/>
                  <a:gd name="connsiteY6" fmla="*/ 300643 h 3493707"/>
                  <a:gd name="connsiteX7" fmla="*/ 2749709 w 3071498"/>
                  <a:gd name="connsiteY7" fmla="*/ 689263 h 3493707"/>
                  <a:gd name="connsiteX8" fmla="*/ 3039269 w 3071498"/>
                  <a:gd name="connsiteY8" fmla="*/ 1363633 h 3493707"/>
                  <a:gd name="connsiteX9" fmla="*/ 3067209 w 3071498"/>
                  <a:gd name="connsiteY9" fmla="*/ 2415193 h 3493707"/>
                  <a:gd name="connsiteX10" fmla="*/ 3064669 w 3071498"/>
                  <a:gd name="connsiteY10" fmla="*/ 3229263 h 3493707"/>
                  <a:gd name="connsiteX11" fmla="*/ 3049429 w 3071498"/>
                  <a:gd name="connsiteY11" fmla="*/ 3471833 h 3493707"/>
                  <a:gd name="connsiteX12" fmla="*/ 2861469 w 3071498"/>
                  <a:gd name="connsiteY12" fmla="*/ 3484533 h 3493707"/>
                  <a:gd name="connsiteX13" fmla="*/ 1356519 w 3071498"/>
                  <a:gd name="connsiteY13" fmla="*/ 3480723 h 3493707"/>
                  <a:gd name="connsiteX14" fmla="*/ 12859 w 3071498"/>
                  <a:gd name="connsiteY14" fmla="*/ 3471833 h 3493707"/>
                  <a:gd name="connsiteX0" fmla="*/ 16912 w 3075551"/>
                  <a:gd name="connsiteY0" fmla="*/ 3471833 h 3493707"/>
                  <a:gd name="connsiteX1" fmla="*/ 43582 w 3075551"/>
                  <a:gd name="connsiteY1" fmla="*/ 1411893 h 3493707"/>
                  <a:gd name="connsiteX2" fmla="*/ 461412 w 3075551"/>
                  <a:gd name="connsiteY2" fmla="*/ 515273 h 3493707"/>
                  <a:gd name="connsiteX3" fmla="*/ 949092 w 3075551"/>
                  <a:gd name="connsiteY3" fmla="*/ 144433 h 3493707"/>
                  <a:gd name="connsiteX4" fmla="*/ 1506622 w 3075551"/>
                  <a:gd name="connsiteY4" fmla="*/ 923 h 3493707"/>
                  <a:gd name="connsiteX5" fmla="*/ 1996842 w 3075551"/>
                  <a:gd name="connsiteY5" fmla="*/ 93633 h 3493707"/>
                  <a:gd name="connsiteX6" fmla="*/ 2404512 w 3075551"/>
                  <a:gd name="connsiteY6" fmla="*/ 300643 h 3493707"/>
                  <a:gd name="connsiteX7" fmla="*/ 2753762 w 3075551"/>
                  <a:gd name="connsiteY7" fmla="*/ 689263 h 3493707"/>
                  <a:gd name="connsiteX8" fmla="*/ 3043322 w 3075551"/>
                  <a:gd name="connsiteY8" fmla="*/ 1363633 h 3493707"/>
                  <a:gd name="connsiteX9" fmla="*/ 3071262 w 3075551"/>
                  <a:gd name="connsiteY9" fmla="*/ 2415193 h 3493707"/>
                  <a:gd name="connsiteX10" fmla="*/ 3068722 w 3075551"/>
                  <a:gd name="connsiteY10" fmla="*/ 3229263 h 3493707"/>
                  <a:gd name="connsiteX11" fmla="*/ 3053482 w 3075551"/>
                  <a:gd name="connsiteY11" fmla="*/ 3471833 h 3493707"/>
                  <a:gd name="connsiteX12" fmla="*/ 2865522 w 3075551"/>
                  <a:gd name="connsiteY12" fmla="*/ 3484533 h 3493707"/>
                  <a:gd name="connsiteX13" fmla="*/ 1360572 w 3075551"/>
                  <a:gd name="connsiteY13" fmla="*/ 3480723 h 3493707"/>
                  <a:gd name="connsiteX14" fmla="*/ 16912 w 3075551"/>
                  <a:gd name="connsiteY14" fmla="*/ 3471833 h 3493707"/>
                  <a:gd name="connsiteX0" fmla="*/ 16912 w 3077593"/>
                  <a:gd name="connsiteY0" fmla="*/ 3471833 h 3493158"/>
                  <a:gd name="connsiteX1" fmla="*/ 43582 w 3077593"/>
                  <a:gd name="connsiteY1" fmla="*/ 1411893 h 3493158"/>
                  <a:gd name="connsiteX2" fmla="*/ 461412 w 3077593"/>
                  <a:gd name="connsiteY2" fmla="*/ 515273 h 3493158"/>
                  <a:gd name="connsiteX3" fmla="*/ 949092 w 3077593"/>
                  <a:gd name="connsiteY3" fmla="*/ 144433 h 3493158"/>
                  <a:gd name="connsiteX4" fmla="*/ 1506622 w 3077593"/>
                  <a:gd name="connsiteY4" fmla="*/ 923 h 3493158"/>
                  <a:gd name="connsiteX5" fmla="*/ 1996842 w 3077593"/>
                  <a:gd name="connsiteY5" fmla="*/ 93633 h 3493158"/>
                  <a:gd name="connsiteX6" fmla="*/ 2404512 w 3077593"/>
                  <a:gd name="connsiteY6" fmla="*/ 300643 h 3493158"/>
                  <a:gd name="connsiteX7" fmla="*/ 2753762 w 3077593"/>
                  <a:gd name="connsiteY7" fmla="*/ 689263 h 3493158"/>
                  <a:gd name="connsiteX8" fmla="*/ 3043322 w 3077593"/>
                  <a:gd name="connsiteY8" fmla="*/ 1363633 h 3493158"/>
                  <a:gd name="connsiteX9" fmla="*/ 3071262 w 3077593"/>
                  <a:gd name="connsiteY9" fmla="*/ 2415193 h 3493158"/>
                  <a:gd name="connsiteX10" fmla="*/ 3076342 w 3077593"/>
                  <a:gd name="connsiteY10" fmla="*/ 3236883 h 3493158"/>
                  <a:gd name="connsiteX11" fmla="*/ 3053482 w 3077593"/>
                  <a:gd name="connsiteY11" fmla="*/ 3471833 h 3493158"/>
                  <a:gd name="connsiteX12" fmla="*/ 2865522 w 3077593"/>
                  <a:gd name="connsiteY12" fmla="*/ 3484533 h 3493158"/>
                  <a:gd name="connsiteX13" fmla="*/ 1360572 w 3077593"/>
                  <a:gd name="connsiteY13" fmla="*/ 3480723 h 3493158"/>
                  <a:gd name="connsiteX14" fmla="*/ 16912 w 3077593"/>
                  <a:gd name="connsiteY14" fmla="*/ 3471833 h 3493158"/>
                  <a:gd name="connsiteX0" fmla="*/ 16912 w 3083835"/>
                  <a:gd name="connsiteY0" fmla="*/ 3471833 h 3485124"/>
                  <a:gd name="connsiteX1" fmla="*/ 43582 w 3083835"/>
                  <a:gd name="connsiteY1" fmla="*/ 1411893 h 3485124"/>
                  <a:gd name="connsiteX2" fmla="*/ 461412 w 3083835"/>
                  <a:gd name="connsiteY2" fmla="*/ 515273 h 3485124"/>
                  <a:gd name="connsiteX3" fmla="*/ 949092 w 3083835"/>
                  <a:gd name="connsiteY3" fmla="*/ 144433 h 3485124"/>
                  <a:gd name="connsiteX4" fmla="*/ 1506622 w 3083835"/>
                  <a:gd name="connsiteY4" fmla="*/ 923 h 3485124"/>
                  <a:gd name="connsiteX5" fmla="*/ 1996842 w 3083835"/>
                  <a:gd name="connsiteY5" fmla="*/ 93633 h 3485124"/>
                  <a:gd name="connsiteX6" fmla="*/ 2404512 w 3083835"/>
                  <a:gd name="connsiteY6" fmla="*/ 300643 h 3485124"/>
                  <a:gd name="connsiteX7" fmla="*/ 2753762 w 3083835"/>
                  <a:gd name="connsiteY7" fmla="*/ 689263 h 3485124"/>
                  <a:gd name="connsiteX8" fmla="*/ 3043322 w 3083835"/>
                  <a:gd name="connsiteY8" fmla="*/ 1363633 h 3485124"/>
                  <a:gd name="connsiteX9" fmla="*/ 3071262 w 3083835"/>
                  <a:gd name="connsiteY9" fmla="*/ 2415193 h 3485124"/>
                  <a:gd name="connsiteX10" fmla="*/ 3076342 w 3083835"/>
                  <a:gd name="connsiteY10" fmla="*/ 3236883 h 3485124"/>
                  <a:gd name="connsiteX11" fmla="*/ 3064912 w 3083835"/>
                  <a:gd name="connsiteY11" fmla="*/ 3456593 h 3485124"/>
                  <a:gd name="connsiteX12" fmla="*/ 2865522 w 3083835"/>
                  <a:gd name="connsiteY12" fmla="*/ 3484533 h 3485124"/>
                  <a:gd name="connsiteX13" fmla="*/ 1360572 w 3083835"/>
                  <a:gd name="connsiteY13" fmla="*/ 3480723 h 3485124"/>
                  <a:gd name="connsiteX14" fmla="*/ 16912 w 3083835"/>
                  <a:gd name="connsiteY14" fmla="*/ 3471833 h 3485124"/>
                  <a:gd name="connsiteX0" fmla="*/ 16912 w 3076768"/>
                  <a:gd name="connsiteY0" fmla="*/ 3471833 h 3486332"/>
                  <a:gd name="connsiteX1" fmla="*/ 43582 w 3076768"/>
                  <a:gd name="connsiteY1" fmla="*/ 1411893 h 3486332"/>
                  <a:gd name="connsiteX2" fmla="*/ 461412 w 3076768"/>
                  <a:gd name="connsiteY2" fmla="*/ 515273 h 3486332"/>
                  <a:gd name="connsiteX3" fmla="*/ 949092 w 3076768"/>
                  <a:gd name="connsiteY3" fmla="*/ 144433 h 3486332"/>
                  <a:gd name="connsiteX4" fmla="*/ 1506622 w 3076768"/>
                  <a:gd name="connsiteY4" fmla="*/ 923 h 3486332"/>
                  <a:gd name="connsiteX5" fmla="*/ 1996842 w 3076768"/>
                  <a:gd name="connsiteY5" fmla="*/ 93633 h 3486332"/>
                  <a:gd name="connsiteX6" fmla="*/ 2404512 w 3076768"/>
                  <a:gd name="connsiteY6" fmla="*/ 300643 h 3486332"/>
                  <a:gd name="connsiteX7" fmla="*/ 2753762 w 3076768"/>
                  <a:gd name="connsiteY7" fmla="*/ 689263 h 3486332"/>
                  <a:gd name="connsiteX8" fmla="*/ 3043322 w 3076768"/>
                  <a:gd name="connsiteY8" fmla="*/ 1363633 h 3486332"/>
                  <a:gd name="connsiteX9" fmla="*/ 3071262 w 3076768"/>
                  <a:gd name="connsiteY9" fmla="*/ 2415193 h 3486332"/>
                  <a:gd name="connsiteX10" fmla="*/ 3076342 w 3076768"/>
                  <a:gd name="connsiteY10" fmla="*/ 3236883 h 3486332"/>
                  <a:gd name="connsiteX11" fmla="*/ 3064912 w 3076768"/>
                  <a:gd name="connsiteY11" fmla="*/ 3456593 h 3486332"/>
                  <a:gd name="connsiteX12" fmla="*/ 2865522 w 3076768"/>
                  <a:gd name="connsiteY12" fmla="*/ 3484533 h 3486332"/>
                  <a:gd name="connsiteX13" fmla="*/ 1360572 w 3076768"/>
                  <a:gd name="connsiteY13" fmla="*/ 3480723 h 3486332"/>
                  <a:gd name="connsiteX14" fmla="*/ 16912 w 3076768"/>
                  <a:gd name="connsiteY14" fmla="*/ 3471833 h 3486332"/>
                  <a:gd name="connsiteX0" fmla="*/ 16912 w 3076623"/>
                  <a:gd name="connsiteY0" fmla="*/ 3471833 h 3486332"/>
                  <a:gd name="connsiteX1" fmla="*/ 43582 w 3076623"/>
                  <a:gd name="connsiteY1" fmla="*/ 1411893 h 3486332"/>
                  <a:gd name="connsiteX2" fmla="*/ 461412 w 3076623"/>
                  <a:gd name="connsiteY2" fmla="*/ 515273 h 3486332"/>
                  <a:gd name="connsiteX3" fmla="*/ 949092 w 3076623"/>
                  <a:gd name="connsiteY3" fmla="*/ 144433 h 3486332"/>
                  <a:gd name="connsiteX4" fmla="*/ 1506622 w 3076623"/>
                  <a:gd name="connsiteY4" fmla="*/ 923 h 3486332"/>
                  <a:gd name="connsiteX5" fmla="*/ 1996842 w 3076623"/>
                  <a:gd name="connsiteY5" fmla="*/ 93633 h 3486332"/>
                  <a:gd name="connsiteX6" fmla="*/ 2404512 w 3076623"/>
                  <a:gd name="connsiteY6" fmla="*/ 300643 h 3486332"/>
                  <a:gd name="connsiteX7" fmla="*/ 2753762 w 3076623"/>
                  <a:gd name="connsiteY7" fmla="*/ 689263 h 3486332"/>
                  <a:gd name="connsiteX8" fmla="*/ 3043322 w 3076623"/>
                  <a:gd name="connsiteY8" fmla="*/ 1363633 h 3486332"/>
                  <a:gd name="connsiteX9" fmla="*/ 3056022 w 3076623"/>
                  <a:gd name="connsiteY9" fmla="*/ 2422813 h 3486332"/>
                  <a:gd name="connsiteX10" fmla="*/ 3076342 w 3076623"/>
                  <a:gd name="connsiteY10" fmla="*/ 3236883 h 3486332"/>
                  <a:gd name="connsiteX11" fmla="*/ 3064912 w 3076623"/>
                  <a:gd name="connsiteY11" fmla="*/ 3456593 h 3486332"/>
                  <a:gd name="connsiteX12" fmla="*/ 2865522 w 3076623"/>
                  <a:gd name="connsiteY12" fmla="*/ 3484533 h 3486332"/>
                  <a:gd name="connsiteX13" fmla="*/ 1360572 w 3076623"/>
                  <a:gd name="connsiteY13" fmla="*/ 3480723 h 3486332"/>
                  <a:gd name="connsiteX14" fmla="*/ 16912 w 3076623"/>
                  <a:gd name="connsiteY14" fmla="*/ 3471833 h 3486332"/>
                  <a:gd name="connsiteX0" fmla="*/ 16912 w 3076457"/>
                  <a:gd name="connsiteY0" fmla="*/ 3471833 h 3486332"/>
                  <a:gd name="connsiteX1" fmla="*/ 43582 w 3076457"/>
                  <a:gd name="connsiteY1" fmla="*/ 1411893 h 3486332"/>
                  <a:gd name="connsiteX2" fmla="*/ 461412 w 3076457"/>
                  <a:gd name="connsiteY2" fmla="*/ 515273 h 3486332"/>
                  <a:gd name="connsiteX3" fmla="*/ 949092 w 3076457"/>
                  <a:gd name="connsiteY3" fmla="*/ 144433 h 3486332"/>
                  <a:gd name="connsiteX4" fmla="*/ 1506622 w 3076457"/>
                  <a:gd name="connsiteY4" fmla="*/ 923 h 3486332"/>
                  <a:gd name="connsiteX5" fmla="*/ 1996842 w 3076457"/>
                  <a:gd name="connsiteY5" fmla="*/ 93633 h 3486332"/>
                  <a:gd name="connsiteX6" fmla="*/ 2404512 w 3076457"/>
                  <a:gd name="connsiteY6" fmla="*/ 300643 h 3486332"/>
                  <a:gd name="connsiteX7" fmla="*/ 2753762 w 3076457"/>
                  <a:gd name="connsiteY7" fmla="*/ 689263 h 3486332"/>
                  <a:gd name="connsiteX8" fmla="*/ 3043322 w 3076457"/>
                  <a:gd name="connsiteY8" fmla="*/ 1363633 h 3486332"/>
                  <a:gd name="connsiteX9" fmla="*/ 3059832 w 3076457"/>
                  <a:gd name="connsiteY9" fmla="*/ 2426623 h 3486332"/>
                  <a:gd name="connsiteX10" fmla="*/ 3076342 w 3076457"/>
                  <a:gd name="connsiteY10" fmla="*/ 3236883 h 3486332"/>
                  <a:gd name="connsiteX11" fmla="*/ 3064912 w 3076457"/>
                  <a:gd name="connsiteY11" fmla="*/ 3456593 h 3486332"/>
                  <a:gd name="connsiteX12" fmla="*/ 2865522 w 3076457"/>
                  <a:gd name="connsiteY12" fmla="*/ 3484533 h 3486332"/>
                  <a:gd name="connsiteX13" fmla="*/ 1360572 w 3076457"/>
                  <a:gd name="connsiteY13" fmla="*/ 3480723 h 3486332"/>
                  <a:gd name="connsiteX14" fmla="*/ 16912 w 3076457"/>
                  <a:gd name="connsiteY14" fmla="*/ 3471833 h 3486332"/>
                  <a:gd name="connsiteX0" fmla="*/ 16912 w 3076374"/>
                  <a:gd name="connsiteY0" fmla="*/ 3471833 h 3486332"/>
                  <a:gd name="connsiteX1" fmla="*/ 43582 w 3076374"/>
                  <a:gd name="connsiteY1" fmla="*/ 1411893 h 3486332"/>
                  <a:gd name="connsiteX2" fmla="*/ 461412 w 3076374"/>
                  <a:gd name="connsiteY2" fmla="*/ 515273 h 3486332"/>
                  <a:gd name="connsiteX3" fmla="*/ 949092 w 3076374"/>
                  <a:gd name="connsiteY3" fmla="*/ 144433 h 3486332"/>
                  <a:gd name="connsiteX4" fmla="*/ 1506622 w 3076374"/>
                  <a:gd name="connsiteY4" fmla="*/ 923 h 3486332"/>
                  <a:gd name="connsiteX5" fmla="*/ 1996842 w 3076374"/>
                  <a:gd name="connsiteY5" fmla="*/ 93633 h 3486332"/>
                  <a:gd name="connsiteX6" fmla="*/ 2404512 w 3076374"/>
                  <a:gd name="connsiteY6" fmla="*/ 300643 h 3486332"/>
                  <a:gd name="connsiteX7" fmla="*/ 2753762 w 3076374"/>
                  <a:gd name="connsiteY7" fmla="*/ 689263 h 3486332"/>
                  <a:gd name="connsiteX8" fmla="*/ 3043322 w 3076374"/>
                  <a:gd name="connsiteY8" fmla="*/ 1363633 h 3486332"/>
                  <a:gd name="connsiteX9" fmla="*/ 3067452 w 3076374"/>
                  <a:gd name="connsiteY9" fmla="*/ 2445673 h 3486332"/>
                  <a:gd name="connsiteX10" fmla="*/ 3076342 w 3076374"/>
                  <a:gd name="connsiteY10" fmla="*/ 3236883 h 3486332"/>
                  <a:gd name="connsiteX11" fmla="*/ 3064912 w 3076374"/>
                  <a:gd name="connsiteY11" fmla="*/ 3456593 h 3486332"/>
                  <a:gd name="connsiteX12" fmla="*/ 2865522 w 3076374"/>
                  <a:gd name="connsiteY12" fmla="*/ 3484533 h 3486332"/>
                  <a:gd name="connsiteX13" fmla="*/ 1360572 w 3076374"/>
                  <a:gd name="connsiteY13" fmla="*/ 3480723 h 3486332"/>
                  <a:gd name="connsiteX14" fmla="*/ 16912 w 3076374"/>
                  <a:gd name="connsiteY14" fmla="*/ 3471833 h 3486332"/>
                  <a:gd name="connsiteX0" fmla="*/ 16912 w 3076537"/>
                  <a:gd name="connsiteY0" fmla="*/ 3471833 h 3486332"/>
                  <a:gd name="connsiteX1" fmla="*/ 43582 w 3076537"/>
                  <a:gd name="connsiteY1" fmla="*/ 1411893 h 3486332"/>
                  <a:gd name="connsiteX2" fmla="*/ 461412 w 3076537"/>
                  <a:gd name="connsiteY2" fmla="*/ 515273 h 3486332"/>
                  <a:gd name="connsiteX3" fmla="*/ 949092 w 3076537"/>
                  <a:gd name="connsiteY3" fmla="*/ 144433 h 3486332"/>
                  <a:gd name="connsiteX4" fmla="*/ 1506622 w 3076537"/>
                  <a:gd name="connsiteY4" fmla="*/ 923 h 3486332"/>
                  <a:gd name="connsiteX5" fmla="*/ 1996842 w 3076537"/>
                  <a:gd name="connsiteY5" fmla="*/ 93633 h 3486332"/>
                  <a:gd name="connsiteX6" fmla="*/ 2404512 w 3076537"/>
                  <a:gd name="connsiteY6" fmla="*/ 300643 h 3486332"/>
                  <a:gd name="connsiteX7" fmla="*/ 2753762 w 3076537"/>
                  <a:gd name="connsiteY7" fmla="*/ 689263 h 3486332"/>
                  <a:gd name="connsiteX8" fmla="*/ 3016652 w 3076537"/>
                  <a:gd name="connsiteY8" fmla="*/ 1363633 h 3486332"/>
                  <a:gd name="connsiteX9" fmla="*/ 3067452 w 3076537"/>
                  <a:gd name="connsiteY9" fmla="*/ 2445673 h 3486332"/>
                  <a:gd name="connsiteX10" fmla="*/ 3076342 w 3076537"/>
                  <a:gd name="connsiteY10" fmla="*/ 3236883 h 3486332"/>
                  <a:gd name="connsiteX11" fmla="*/ 3064912 w 3076537"/>
                  <a:gd name="connsiteY11" fmla="*/ 3456593 h 3486332"/>
                  <a:gd name="connsiteX12" fmla="*/ 2865522 w 3076537"/>
                  <a:gd name="connsiteY12" fmla="*/ 3484533 h 3486332"/>
                  <a:gd name="connsiteX13" fmla="*/ 1360572 w 3076537"/>
                  <a:gd name="connsiteY13" fmla="*/ 3480723 h 3486332"/>
                  <a:gd name="connsiteX14" fmla="*/ 16912 w 3076537"/>
                  <a:gd name="connsiteY14" fmla="*/ 3471833 h 3486332"/>
                  <a:gd name="connsiteX0" fmla="*/ 16912 w 3076413"/>
                  <a:gd name="connsiteY0" fmla="*/ 3471833 h 3486332"/>
                  <a:gd name="connsiteX1" fmla="*/ 43582 w 3076413"/>
                  <a:gd name="connsiteY1" fmla="*/ 1411893 h 3486332"/>
                  <a:gd name="connsiteX2" fmla="*/ 461412 w 3076413"/>
                  <a:gd name="connsiteY2" fmla="*/ 515273 h 3486332"/>
                  <a:gd name="connsiteX3" fmla="*/ 949092 w 3076413"/>
                  <a:gd name="connsiteY3" fmla="*/ 144433 h 3486332"/>
                  <a:gd name="connsiteX4" fmla="*/ 1506622 w 3076413"/>
                  <a:gd name="connsiteY4" fmla="*/ 923 h 3486332"/>
                  <a:gd name="connsiteX5" fmla="*/ 1996842 w 3076413"/>
                  <a:gd name="connsiteY5" fmla="*/ 93633 h 3486332"/>
                  <a:gd name="connsiteX6" fmla="*/ 2404512 w 3076413"/>
                  <a:gd name="connsiteY6" fmla="*/ 300643 h 3486332"/>
                  <a:gd name="connsiteX7" fmla="*/ 2753762 w 3076413"/>
                  <a:gd name="connsiteY7" fmla="*/ 689263 h 3486332"/>
                  <a:gd name="connsiteX8" fmla="*/ 3028082 w 3076413"/>
                  <a:gd name="connsiteY8" fmla="*/ 1359823 h 3486332"/>
                  <a:gd name="connsiteX9" fmla="*/ 3067452 w 3076413"/>
                  <a:gd name="connsiteY9" fmla="*/ 2445673 h 3486332"/>
                  <a:gd name="connsiteX10" fmla="*/ 3076342 w 3076413"/>
                  <a:gd name="connsiteY10" fmla="*/ 3236883 h 3486332"/>
                  <a:gd name="connsiteX11" fmla="*/ 3064912 w 3076413"/>
                  <a:gd name="connsiteY11" fmla="*/ 3456593 h 3486332"/>
                  <a:gd name="connsiteX12" fmla="*/ 2865522 w 3076413"/>
                  <a:gd name="connsiteY12" fmla="*/ 3484533 h 3486332"/>
                  <a:gd name="connsiteX13" fmla="*/ 1360572 w 3076413"/>
                  <a:gd name="connsiteY13" fmla="*/ 3480723 h 3486332"/>
                  <a:gd name="connsiteX14" fmla="*/ 16912 w 3076413"/>
                  <a:gd name="connsiteY14" fmla="*/ 3471833 h 3486332"/>
                  <a:gd name="connsiteX0" fmla="*/ 16912 w 3076413"/>
                  <a:gd name="connsiteY0" fmla="*/ 3471833 h 3486332"/>
                  <a:gd name="connsiteX1" fmla="*/ 43582 w 3076413"/>
                  <a:gd name="connsiteY1" fmla="*/ 1411893 h 3486332"/>
                  <a:gd name="connsiteX2" fmla="*/ 461412 w 3076413"/>
                  <a:gd name="connsiteY2" fmla="*/ 515273 h 3486332"/>
                  <a:gd name="connsiteX3" fmla="*/ 949092 w 3076413"/>
                  <a:gd name="connsiteY3" fmla="*/ 144433 h 3486332"/>
                  <a:gd name="connsiteX4" fmla="*/ 1506622 w 3076413"/>
                  <a:gd name="connsiteY4" fmla="*/ 923 h 3486332"/>
                  <a:gd name="connsiteX5" fmla="*/ 1996842 w 3076413"/>
                  <a:gd name="connsiteY5" fmla="*/ 93633 h 3486332"/>
                  <a:gd name="connsiteX6" fmla="*/ 2404512 w 3076413"/>
                  <a:gd name="connsiteY6" fmla="*/ 300643 h 3486332"/>
                  <a:gd name="connsiteX7" fmla="*/ 2753762 w 3076413"/>
                  <a:gd name="connsiteY7" fmla="*/ 689263 h 3486332"/>
                  <a:gd name="connsiteX8" fmla="*/ 3028082 w 3076413"/>
                  <a:gd name="connsiteY8" fmla="*/ 1359823 h 3486332"/>
                  <a:gd name="connsiteX9" fmla="*/ 3067452 w 3076413"/>
                  <a:gd name="connsiteY9" fmla="*/ 2445673 h 3486332"/>
                  <a:gd name="connsiteX10" fmla="*/ 3076342 w 3076413"/>
                  <a:gd name="connsiteY10" fmla="*/ 3236883 h 3486332"/>
                  <a:gd name="connsiteX11" fmla="*/ 3064912 w 3076413"/>
                  <a:gd name="connsiteY11" fmla="*/ 3456593 h 3486332"/>
                  <a:gd name="connsiteX12" fmla="*/ 2865522 w 3076413"/>
                  <a:gd name="connsiteY12" fmla="*/ 3484533 h 3486332"/>
                  <a:gd name="connsiteX13" fmla="*/ 1360572 w 3076413"/>
                  <a:gd name="connsiteY13" fmla="*/ 3480723 h 3486332"/>
                  <a:gd name="connsiteX14" fmla="*/ 16912 w 3076413"/>
                  <a:gd name="connsiteY14" fmla="*/ 3471833 h 3486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413" h="3486332">
                    <a:moveTo>
                      <a:pt x="16912" y="3471833"/>
                    </a:moveTo>
                    <a:cubicBezTo>
                      <a:pt x="10985" y="2753013"/>
                      <a:pt x="-30501" y="1904653"/>
                      <a:pt x="43582" y="1411893"/>
                    </a:cubicBezTo>
                    <a:cubicBezTo>
                      <a:pt x="117665" y="919133"/>
                      <a:pt x="310494" y="726516"/>
                      <a:pt x="461412" y="515273"/>
                    </a:cubicBezTo>
                    <a:cubicBezTo>
                      <a:pt x="612330" y="304030"/>
                      <a:pt x="774890" y="230158"/>
                      <a:pt x="949092" y="144433"/>
                    </a:cubicBezTo>
                    <a:cubicBezTo>
                      <a:pt x="1123294" y="58708"/>
                      <a:pt x="1331997" y="9390"/>
                      <a:pt x="1506622" y="923"/>
                    </a:cubicBezTo>
                    <a:cubicBezTo>
                      <a:pt x="1681247" y="-7544"/>
                      <a:pt x="1847194" y="43680"/>
                      <a:pt x="1996842" y="93633"/>
                    </a:cubicBezTo>
                    <a:cubicBezTo>
                      <a:pt x="2146490" y="143586"/>
                      <a:pt x="2278359" y="201371"/>
                      <a:pt x="2404512" y="300643"/>
                    </a:cubicBezTo>
                    <a:cubicBezTo>
                      <a:pt x="2530665" y="399915"/>
                      <a:pt x="2649834" y="512733"/>
                      <a:pt x="2753762" y="689263"/>
                    </a:cubicBezTo>
                    <a:cubicBezTo>
                      <a:pt x="2857690" y="865793"/>
                      <a:pt x="2971990" y="1097568"/>
                      <a:pt x="3028082" y="1359823"/>
                    </a:cubicBezTo>
                    <a:cubicBezTo>
                      <a:pt x="3084174" y="1622078"/>
                      <a:pt x="3059409" y="2132830"/>
                      <a:pt x="3067452" y="2445673"/>
                    </a:cubicBezTo>
                    <a:cubicBezTo>
                      <a:pt x="3075495" y="2758516"/>
                      <a:pt x="3076765" y="3068396"/>
                      <a:pt x="3076342" y="3236883"/>
                    </a:cubicBezTo>
                    <a:cubicBezTo>
                      <a:pt x="3075919" y="3405370"/>
                      <a:pt x="3073379" y="3411508"/>
                      <a:pt x="3064912" y="3456593"/>
                    </a:cubicBezTo>
                    <a:cubicBezTo>
                      <a:pt x="3056445" y="3501678"/>
                      <a:pt x="3145769" y="3481146"/>
                      <a:pt x="2865522" y="3484533"/>
                    </a:cubicBezTo>
                    <a:lnTo>
                      <a:pt x="1360572" y="3480723"/>
                    </a:lnTo>
                    <a:lnTo>
                      <a:pt x="16912" y="347183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sp>
          <p:nvSpPr>
            <p:cNvPr id="110" name="รูปแบบอิสระ: รูปร่าง 109">
              <a:extLst>
                <a:ext uri="{FF2B5EF4-FFF2-40B4-BE49-F238E27FC236}">
                  <a16:creationId xmlns:a16="http://schemas.microsoft.com/office/drawing/2014/main" id="{60F45C3D-C5C9-44B0-A898-E0F5DD19AEA2}"/>
                </a:ext>
              </a:extLst>
            </p:cNvPr>
            <p:cNvSpPr/>
            <p:nvPr/>
          </p:nvSpPr>
          <p:spPr>
            <a:xfrm>
              <a:off x="9668717" y="1364029"/>
              <a:ext cx="663525" cy="507049"/>
            </a:xfrm>
            <a:custGeom>
              <a:avLst/>
              <a:gdLst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793027 w 5790174"/>
                <a:gd name="connsiteY8" fmla="*/ 56075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800647 w 5790174"/>
                <a:gd name="connsiteY8" fmla="*/ 54551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8975 w 5793922"/>
                <a:gd name="connsiteY0" fmla="*/ 3153501 h 4925803"/>
                <a:gd name="connsiteX1" fmla="*/ 303255 w 5793922"/>
                <a:gd name="connsiteY1" fmla="*/ 2467701 h 4925803"/>
                <a:gd name="connsiteX2" fmla="*/ 166095 w 5793922"/>
                <a:gd name="connsiteY2" fmla="*/ 2170521 h 4925803"/>
                <a:gd name="connsiteX3" fmla="*/ 36555 w 5793922"/>
                <a:gd name="connsiteY3" fmla="*/ 1469481 h 4925803"/>
                <a:gd name="connsiteX4" fmla="*/ 13695 w 5793922"/>
                <a:gd name="connsiteY4" fmla="*/ 684621 h 4925803"/>
                <a:gd name="connsiteX5" fmla="*/ 224515 w 5793922"/>
                <a:gd name="connsiteY5" fmla="*/ 31841 h 4925803"/>
                <a:gd name="connsiteX6" fmla="*/ 996675 w 5793922"/>
                <a:gd name="connsiteY6" fmla="*/ 128361 h 4925803"/>
                <a:gd name="connsiteX7" fmla="*/ 1651995 w 5793922"/>
                <a:gd name="connsiteY7" fmla="*/ 364581 h 4925803"/>
                <a:gd name="connsiteX8" fmla="*/ 1804395 w 5793922"/>
                <a:gd name="connsiteY8" fmla="*/ 509361 h 4925803"/>
                <a:gd name="connsiteX9" fmla="*/ 2391135 w 5793922"/>
                <a:gd name="connsiteY9" fmla="*/ 395061 h 4925803"/>
                <a:gd name="connsiteX10" fmla="*/ 3297915 w 5793922"/>
                <a:gd name="connsiteY10" fmla="*/ 387441 h 4925803"/>
                <a:gd name="connsiteX11" fmla="*/ 3960855 w 5793922"/>
                <a:gd name="connsiteY11" fmla="*/ 539841 h 4925803"/>
                <a:gd name="connsiteX12" fmla="*/ 4539975 w 5793922"/>
                <a:gd name="connsiteY12" fmla="*/ 250281 h 4925803"/>
                <a:gd name="connsiteX13" fmla="*/ 5431515 w 5793922"/>
                <a:gd name="connsiteY13" fmla="*/ 36921 h 4925803"/>
                <a:gd name="connsiteX14" fmla="*/ 5583915 w 5793922"/>
                <a:gd name="connsiteY14" fmla="*/ 14061 h 4925803"/>
                <a:gd name="connsiteX15" fmla="*/ 5637255 w 5793922"/>
                <a:gd name="connsiteY15" fmla="*/ 174081 h 4925803"/>
                <a:gd name="connsiteX16" fmla="*/ 5789655 w 5793922"/>
                <a:gd name="connsiteY16" fmla="*/ 654141 h 4925803"/>
                <a:gd name="connsiteX17" fmla="*/ 5736315 w 5793922"/>
                <a:gd name="connsiteY17" fmla="*/ 1720941 h 4925803"/>
                <a:gd name="connsiteX18" fmla="*/ 5576295 w 5793922"/>
                <a:gd name="connsiteY18" fmla="*/ 2368641 h 4925803"/>
                <a:gd name="connsiteX19" fmla="*/ 5500095 w 5793922"/>
                <a:gd name="connsiteY19" fmla="*/ 2955381 h 4925803"/>
                <a:gd name="connsiteX20" fmla="*/ 5446755 w 5793922"/>
                <a:gd name="connsiteY20" fmla="*/ 3115401 h 4925803"/>
                <a:gd name="connsiteX21" fmla="*/ 5530575 w 5793922"/>
                <a:gd name="connsiteY21" fmla="*/ 3397341 h 4925803"/>
                <a:gd name="connsiteX22" fmla="*/ 5431515 w 5793922"/>
                <a:gd name="connsiteY22" fmla="*/ 3824061 h 4925803"/>
                <a:gd name="connsiteX23" fmla="*/ 5058135 w 5793922"/>
                <a:gd name="connsiteY23" fmla="*/ 4304121 h 4925803"/>
                <a:gd name="connsiteX24" fmla="*/ 4273275 w 5793922"/>
                <a:gd name="connsiteY24" fmla="*/ 4715601 h 4925803"/>
                <a:gd name="connsiteX25" fmla="*/ 3198855 w 5793922"/>
                <a:gd name="connsiteY25" fmla="*/ 4921341 h 4925803"/>
                <a:gd name="connsiteX26" fmla="*/ 1819635 w 5793922"/>
                <a:gd name="connsiteY26" fmla="*/ 4814661 h 4925803"/>
                <a:gd name="connsiteX27" fmla="*/ 790935 w 5793922"/>
                <a:gd name="connsiteY27" fmla="*/ 4349841 h 4925803"/>
                <a:gd name="connsiteX28" fmla="*/ 295635 w 5793922"/>
                <a:gd name="connsiteY28" fmla="*/ 3686901 h 4925803"/>
                <a:gd name="connsiteX29" fmla="*/ 348975 w 5793922"/>
                <a:gd name="connsiteY29" fmla="*/ 3153501 h 4925803"/>
                <a:gd name="connsiteX0" fmla="*/ 354606 w 5799553"/>
                <a:gd name="connsiteY0" fmla="*/ 3152638 h 4924940"/>
                <a:gd name="connsiteX1" fmla="*/ 308886 w 5799553"/>
                <a:gd name="connsiteY1" fmla="*/ 2466838 h 4924940"/>
                <a:gd name="connsiteX2" fmla="*/ 171726 w 5799553"/>
                <a:gd name="connsiteY2" fmla="*/ 2169658 h 4924940"/>
                <a:gd name="connsiteX3" fmla="*/ 42186 w 5799553"/>
                <a:gd name="connsiteY3" fmla="*/ 1468618 h 4924940"/>
                <a:gd name="connsiteX4" fmla="*/ 19326 w 5799553"/>
                <a:gd name="connsiteY4" fmla="*/ 683758 h 4924940"/>
                <a:gd name="connsiteX5" fmla="*/ 306346 w 5799553"/>
                <a:gd name="connsiteY5" fmla="*/ 66538 h 4924940"/>
                <a:gd name="connsiteX6" fmla="*/ 1002306 w 5799553"/>
                <a:gd name="connsiteY6" fmla="*/ 127498 h 4924940"/>
                <a:gd name="connsiteX7" fmla="*/ 1657626 w 5799553"/>
                <a:gd name="connsiteY7" fmla="*/ 363718 h 4924940"/>
                <a:gd name="connsiteX8" fmla="*/ 1810026 w 5799553"/>
                <a:gd name="connsiteY8" fmla="*/ 508498 h 4924940"/>
                <a:gd name="connsiteX9" fmla="*/ 2396766 w 5799553"/>
                <a:gd name="connsiteY9" fmla="*/ 394198 h 4924940"/>
                <a:gd name="connsiteX10" fmla="*/ 3303546 w 5799553"/>
                <a:gd name="connsiteY10" fmla="*/ 386578 h 4924940"/>
                <a:gd name="connsiteX11" fmla="*/ 3966486 w 5799553"/>
                <a:gd name="connsiteY11" fmla="*/ 538978 h 4924940"/>
                <a:gd name="connsiteX12" fmla="*/ 4545606 w 5799553"/>
                <a:gd name="connsiteY12" fmla="*/ 249418 h 4924940"/>
                <a:gd name="connsiteX13" fmla="*/ 5437146 w 5799553"/>
                <a:gd name="connsiteY13" fmla="*/ 36058 h 4924940"/>
                <a:gd name="connsiteX14" fmla="*/ 5589546 w 5799553"/>
                <a:gd name="connsiteY14" fmla="*/ 13198 h 4924940"/>
                <a:gd name="connsiteX15" fmla="*/ 5642886 w 5799553"/>
                <a:gd name="connsiteY15" fmla="*/ 173218 h 4924940"/>
                <a:gd name="connsiteX16" fmla="*/ 5795286 w 5799553"/>
                <a:gd name="connsiteY16" fmla="*/ 653278 h 4924940"/>
                <a:gd name="connsiteX17" fmla="*/ 5741946 w 5799553"/>
                <a:gd name="connsiteY17" fmla="*/ 1720078 h 4924940"/>
                <a:gd name="connsiteX18" fmla="*/ 5581926 w 5799553"/>
                <a:gd name="connsiteY18" fmla="*/ 2367778 h 4924940"/>
                <a:gd name="connsiteX19" fmla="*/ 5505726 w 5799553"/>
                <a:gd name="connsiteY19" fmla="*/ 2954518 h 4924940"/>
                <a:gd name="connsiteX20" fmla="*/ 5452386 w 5799553"/>
                <a:gd name="connsiteY20" fmla="*/ 3114538 h 4924940"/>
                <a:gd name="connsiteX21" fmla="*/ 5536206 w 5799553"/>
                <a:gd name="connsiteY21" fmla="*/ 3396478 h 4924940"/>
                <a:gd name="connsiteX22" fmla="*/ 5437146 w 5799553"/>
                <a:gd name="connsiteY22" fmla="*/ 3823198 h 4924940"/>
                <a:gd name="connsiteX23" fmla="*/ 5063766 w 5799553"/>
                <a:gd name="connsiteY23" fmla="*/ 4303258 h 4924940"/>
                <a:gd name="connsiteX24" fmla="*/ 4278906 w 5799553"/>
                <a:gd name="connsiteY24" fmla="*/ 4714738 h 4924940"/>
                <a:gd name="connsiteX25" fmla="*/ 3204486 w 5799553"/>
                <a:gd name="connsiteY25" fmla="*/ 4920478 h 4924940"/>
                <a:gd name="connsiteX26" fmla="*/ 1825266 w 5799553"/>
                <a:gd name="connsiteY26" fmla="*/ 4813798 h 4924940"/>
                <a:gd name="connsiteX27" fmla="*/ 796566 w 5799553"/>
                <a:gd name="connsiteY27" fmla="*/ 4348978 h 4924940"/>
                <a:gd name="connsiteX28" fmla="*/ 301266 w 5799553"/>
                <a:gd name="connsiteY28" fmla="*/ 3686038 h 4924940"/>
                <a:gd name="connsiteX29" fmla="*/ 354606 w 5799553"/>
                <a:gd name="connsiteY29" fmla="*/ 3152638 h 4924940"/>
                <a:gd name="connsiteX0" fmla="*/ 352729 w 5797676"/>
                <a:gd name="connsiteY0" fmla="*/ 3152638 h 4924940"/>
                <a:gd name="connsiteX1" fmla="*/ 307009 w 5797676"/>
                <a:gd name="connsiteY1" fmla="*/ 2466838 h 4924940"/>
                <a:gd name="connsiteX2" fmla="*/ 169849 w 5797676"/>
                <a:gd name="connsiteY2" fmla="*/ 2169658 h 4924940"/>
                <a:gd name="connsiteX3" fmla="*/ 40309 w 5797676"/>
                <a:gd name="connsiteY3" fmla="*/ 1468618 h 4924940"/>
                <a:gd name="connsiteX4" fmla="*/ 17449 w 5797676"/>
                <a:gd name="connsiteY4" fmla="*/ 683758 h 4924940"/>
                <a:gd name="connsiteX5" fmla="*/ 279069 w 5797676"/>
                <a:gd name="connsiteY5" fmla="*/ 41138 h 4924940"/>
                <a:gd name="connsiteX6" fmla="*/ 1000429 w 5797676"/>
                <a:gd name="connsiteY6" fmla="*/ 127498 h 4924940"/>
                <a:gd name="connsiteX7" fmla="*/ 1655749 w 5797676"/>
                <a:gd name="connsiteY7" fmla="*/ 363718 h 4924940"/>
                <a:gd name="connsiteX8" fmla="*/ 1808149 w 5797676"/>
                <a:gd name="connsiteY8" fmla="*/ 508498 h 4924940"/>
                <a:gd name="connsiteX9" fmla="*/ 2394889 w 5797676"/>
                <a:gd name="connsiteY9" fmla="*/ 394198 h 4924940"/>
                <a:gd name="connsiteX10" fmla="*/ 3301669 w 5797676"/>
                <a:gd name="connsiteY10" fmla="*/ 386578 h 4924940"/>
                <a:gd name="connsiteX11" fmla="*/ 3964609 w 5797676"/>
                <a:gd name="connsiteY11" fmla="*/ 538978 h 4924940"/>
                <a:gd name="connsiteX12" fmla="*/ 4543729 w 5797676"/>
                <a:gd name="connsiteY12" fmla="*/ 249418 h 4924940"/>
                <a:gd name="connsiteX13" fmla="*/ 5435269 w 5797676"/>
                <a:gd name="connsiteY13" fmla="*/ 36058 h 4924940"/>
                <a:gd name="connsiteX14" fmla="*/ 5587669 w 5797676"/>
                <a:gd name="connsiteY14" fmla="*/ 13198 h 4924940"/>
                <a:gd name="connsiteX15" fmla="*/ 5641009 w 5797676"/>
                <a:gd name="connsiteY15" fmla="*/ 173218 h 4924940"/>
                <a:gd name="connsiteX16" fmla="*/ 5793409 w 5797676"/>
                <a:gd name="connsiteY16" fmla="*/ 653278 h 4924940"/>
                <a:gd name="connsiteX17" fmla="*/ 5740069 w 5797676"/>
                <a:gd name="connsiteY17" fmla="*/ 1720078 h 4924940"/>
                <a:gd name="connsiteX18" fmla="*/ 5580049 w 5797676"/>
                <a:gd name="connsiteY18" fmla="*/ 2367778 h 4924940"/>
                <a:gd name="connsiteX19" fmla="*/ 5503849 w 5797676"/>
                <a:gd name="connsiteY19" fmla="*/ 2954518 h 4924940"/>
                <a:gd name="connsiteX20" fmla="*/ 5450509 w 5797676"/>
                <a:gd name="connsiteY20" fmla="*/ 3114538 h 4924940"/>
                <a:gd name="connsiteX21" fmla="*/ 5534329 w 5797676"/>
                <a:gd name="connsiteY21" fmla="*/ 3396478 h 4924940"/>
                <a:gd name="connsiteX22" fmla="*/ 5435269 w 5797676"/>
                <a:gd name="connsiteY22" fmla="*/ 3823198 h 4924940"/>
                <a:gd name="connsiteX23" fmla="*/ 5061889 w 5797676"/>
                <a:gd name="connsiteY23" fmla="*/ 4303258 h 4924940"/>
                <a:gd name="connsiteX24" fmla="*/ 4277029 w 5797676"/>
                <a:gd name="connsiteY24" fmla="*/ 4714738 h 4924940"/>
                <a:gd name="connsiteX25" fmla="*/ 3202609 w 5797676"/>
                <a:gd name="connsiteY25" fmla="*/ 4920478 h 4924940"/>
                <a:gd name="connsiteX26" fmla="*/ 1823389 w 5797676"/>
                <a:gd name="connsiteY26" fmla="*/ 4813798 h 4924940"/>
                <a:gd name="connsiteX27" fmla="*/ 794689 w 5797676"/>
                <a:gd name="connsiteY27" fmla="*/ 4348978 h 4924940"/>
                <a:gd name="connsiteX28" fmla="*/ 299389 w 5797676"/>
                <a:gd name="connsiteY28" fmla="*/ 3686038 h 4924940"/>
                <a:gd name="connsiteX29" fmla="*/ 352729 w 5797676"/>
                <a:gd name="connsiteY29" fmla="*/ 3152638 h 4924940"/>
                <a:gd name="connsiteX0" fmla="*/ 345516 w 5790463"/>
                <a:gd name="connsiteY0" fmla="*/ 3152638 h 4924940"/>
                <a:gd name="connsiteX1" fmla="*/ 299796 w 5790463"/>
                <a:gd name="connsiteY1" fmla="*/ 2466838 h 4924940"/>
                <a:gd name="connsiteX2" fmla="*/ 162636 w 5790463"/>
                <a:gd name="connsiteY2" fmla="*/ 2169658 h 4924940"/>
                <a:gd name="connsiteX3" fmla="*/ 63576 w 5790463"/>
                <a:gd name="connsiteY3" fmla="*/ 1529578 h 4924940"/>
                <a:gd name="connsiteX4" fmla="*/ 10236 w 5790463"/>
                <a:gd name="connsiteY4" fmla="*/ 683758 h 4924940"/>
                <a:gd name="connsiteX5" fmla="*/ 271856 w 5790463"/>
                <a:gd name="connsiteY5" fmla="*/ 41138 h 4924940"/>
                <a:gd name="connsiteX6" fmla="*/ 993216 w 5790463"/>
                <a:gd name="connsiteY6" fmla="*/ 127498 h 4924940"/>
                <a:gd name="connsiteX7" fmla="*/ 1648536 w 5790463"/>
                <a:gd name="connsiteY7" fmla="*/ 363718 h 4924940"/>
                <a:gd name="connsiteX8" fmla="*/ 1800936 w 5790463"/>
                <a:gd name="connsiteY8" fmla="*/ 508498 h 4924940"/>
                <a:gd name="connsiteX9" fmla="*/ 2387676 w 5790463"/>
                <a:gd name="connsiteY9" fmla="*/ 394198 h 4924940"/>
                <a:gd name="connsiteX10" fmla="*/ 3294456 w 5790463"/>
                <a:gd name="connsiteY10" fmla="*/ 386578 h 4924940"/>
                <a:gd name="connsiteX11" fmla="*/ 3957396 w 5790463"/>
                <a:gd name="connsiteY11" fmla="*/ 538978 h 4924940"/>
                <a:gd name="connsiteX12" fmla="*/ 4536516 w 5790463"/>
                <a:gd name="connsiteY12" fmla="*/ 249418 h 4924940"/>
                <a:gd name="connsiteX13" fmla="*/ 5428056 w 5790463"/>
                <a:gd name="connsiteY13" fmla="*/ 36058 h 4924940"/>
                <a:gd name="connsiteX14" fmla="*/ 5580456 w 5790463"/>
                <a:gd name="connsiteY14" fmla="*/ 13198 h 4924940"/>
                <a:gd name="connsiteX15" fmla="*/ 5633796 w 5790463"/>
                <a:gd name="connsiteY15" fmla="*/ 173218 h 4924940"/>
                <a:gd name="connsiteX16" fmla="*/ 5786196 w 5790463"/>
                <a:gd name="connsiteY16" fmla="*/ 653278 h 4924940"/>
                <a:gd name="connsiteX17" fmla="*/ 5732856 w 5790463"/>
                <a:gd name="connsiteY17" fmla="*/ 1720078 h 4924940"/>
                <a:gd name="connsiteX18" fmla="*/ 5572836 w 5790463"/>
                <a:gd name="connsiteY18" fmla="*/ 2367778 h 4924940"/>
                <a:gd name="connsiteX19" fmla="*/ 5496636 w 5790463"/>
                <a:gd name="connsiteY19" fmla="*/ 2954518 h 4924940"/>
                <a:gd name="connsiteX20" fmla="*/ 5443296 w 5790463"/>
                <a:gd name="connsiteY20" fmla="*/ 3114538 h 4924940"/>
                <a:gd name="connsiteX21" fmla="*/ 5527116 w 5790463"/>
                <a:gd name="connsiteY21" fmla="*/ 3396478 h 4924940"/>
                <a:gd name="connsiteX22" fmla="*/ 5428056 w 5790463"/>
                <a:gd name="connsiteY22" fmla="*/ 3823198 h 4924940"/>
                <a:gd name="connsiteX23" fmla="*/ 5054676 w 5790463"/>
                <a:gd name="connsiteY23" fmla="*/ 4303258 h 4924940"/>
                <a:gd name="connsiteX24" fmla="*/ 4269816 w 5790463"/>
                <a:gd name="connsiteY24" fmla="*/ 4714738 h 4924940"/>
                <a:gd name="connsiteX25" fmla="*/ 3195396 w 5790463"/>
                <a:gd name="connsiteY25" fmla="*/ 4920478 h 4924940"/>
                <a:gd name="connsiteX26" fmla="*/ 1816176 w 5790463"/>
                <a:gd name="connsiteY26" fmla="*/ 4813798 h 4924940"/>
                <a:gd name="connsiteX27" fmla="*/ 787476 w 5790463"/>
                <a:gd name="connsiteY27" fmla="*/ 4348978 h 4924940"/>
                <a:gd name="connsiteX28" fmla="*/ 292176 w 5790463"/>
                <a:gd name="connsiteY28" fmla="*/ 3686038 h 4924940"/>
                <a:gd name="connsiteX29" fmla="*/ 345516 w 5790463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758879 w 5748406"/>
                <a:gd name="connsiteY8" fmla="*/ 50849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35659 w 5748406"/>
                <a:gd name="connsiteY11" fmla="*/ 58469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30579 w 5748406"/>
                <a:gd name="connsiteY11" fmla="*/ 56437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1130 h 4923432"/>
                <a:gd name="connsiteX1" fmla="*/ 257739 w 5748406"/>
                <a:gd name="connsiteY1" fmla="*/ 2465330 h 4923432"/>
                <a:gd name="connsiteX2" fmla="*/ 120579 w 5748406"/>
                <a:gd name="connsiteY2" fmla="*/ 2168150 h 4923432"/>
                <a:gd name="connsiteX3" fmla="*/ 21519 w 5748406"/>
                <a:gd name="connsiteY3" fmla="*/ 1528070 h 4923432"/>
                <a:gd name="connsiteX4" fmla="*/ 18979 w 5748406"/>
                <a:gd name="connsiteY4" fmla="*/ 677170 h 4923432"/>
                <a:gd name="connsiteX5" fmla="*/ 229799 w 5748406"/>
                <a:gd name="connsiteY5" fmla="*/ 39630 h 4923432"/>
                <a:gd name="connsiteX6" fmla="*/ 951159 w 5748406"/>
                <a:gd name="connsiteY6" fmla="*/ 125990 h 4923432"/>
                <a:gd name="connsiteX7" fmla="*/ 1606479 w 5748406"/>
                <a:gd name="connsiteY7" fmla="*/ 362210 h 4923432"/>
                <a:gd name="connsiteX8" fmla="*/ 1946839 w 5748406"/>
                <a:gd name="connsiteY8" fmla="*/ 537470 h 4923432"/>
                <a:gd name="connsiteX9" fmla="*/ 2508179 w 5748406"/>
                <a:gd name="connsiteY9" fmla="*/ 413010 h 4923432"/>
                <a:gd name="connsiteX10" fmla="*/ 3374319 w 5748406"/>
                <a:gd name="connsiteY10" fmla="*/ 415550 h 4923432"/>
                <a:gd name="connsiteX11" fmla="*/ 3930579 w 5748406"/>
                <a:gd name="connsiteY11" fmla="*/ 562870 h 4923432"/>
                <a:gd name="connsiteX12" fmla="*/ 4161718 w 5748406"/>
                <a:gd name="connsiteY12" fmla="*/ 425709 h 4923432"/>
                <a:gd name="connsiteX13" fmla="*/ 4662099 w 5748406"/>
                <a:gd name="connsiteY13" fmla="*/ 212350 h 4923432"/>
                <a:gd name="connsiteX14" fmla="*/ 5385999 w 5748406"/>
                <a:gd name="connsiteY14" fmla="*/ 34550 h 4923432"/>
                <a:gd name="connsiteX15" fmla="*/ 5538399 w 5748406"/>
                <a:gd name="connsiteY15" fmla="*/ 11690 h 4923432"/>
                <a:gd name="connsiteX16" fmla="*/ 5591739 w 5748406"/>
                <a:gd name="connsiteY16" fmla="*/ 171710 h 4923432"/>
                <a:gd name="connsiteX17" fmla="*/ 5744139 w 5748406"/>
                <a:gd name="connsiteY17" fmla="*/ 651770 h 4923432"/>
                <a:gd name="connsiteX18" fmla="*/ 5690799 w 5748406"/>
                <a:gd name="connsiteY18" fmla="*/ 1718570 h 4923432"/>
                <a:gd name="connsiteX19" fmla="*/ 5530779 w 5748406"/>
                <a:gd name="connsiteY19" fmla="*/ 2366270 h 4923432"/>
                <a:gd name="connsiteX20" fmla="*/ 5454579 w 5748406"/>
                <a:gd name="connsiteY20" fmla="*/ 2953010 h 4923432"/>
                <a:gd name="connsiteX21" fmla="*/ 5401239 w 5748406"/>
                <a:gd name="connsiteY21" fmla="*/ 3113030 h 4923432"/>
                <a:gd name="connsiteX22" fmla="*/ 5485059 w 5748406"/>
                <a:gd name="connsiteY22" fmla="*/ 3394970 h 4923432"/>
                <a:gd name="connsiteX23" fmla="*/ 5385999 w 5748406"/>
                <a:gd name="connsiteY23" fmla="*/ 3821690 h 4923432"/>
                <a:gd name="connsiteX24" fmla="*/ 5012619 w 5748406"/>
                <a:gd name="connsiteY24" fmla="*/ 4301750 h 4923432"/>
                <a:gd name="connsiteX25" fmla="*/ 4227759 w 5748406"/>
                <a:gd name="connsiteY25" fmla="*/ 4713230 h 4923432"/>
                <a:gd name="connsiteX26" fmla="*/ 3153339 w 5748406"/>
                <a:gd name="connsiteY26" fmla="*/ 4918970 h 4923432"/>
                <a:gd name="connsiteX27" fmla="*/ 1774119 w 5748406"/>
                <a:gd name="connsiteY27" fmla="*/ 4812290 h 4923432"/>
                <a:gd name="connsiteX28" fmla="*/ 745419 w 5748406"/>
                <a:gd name="connsiteY28" fmla="*/ 4347470 h 4923432"/>
                <a:gd name="connsiteX29" fmla="*/ 250119 w 5748406"/>
                <a:gd name="connsiteY29" fmla="*/ 3684530 h 4923432"/>
                <a:gd name="connsiteX30" fmla="*/ 303459 w 5748406"/>
                <a:gd name="connsiteY30" fmla="*/ 3151130 h 4923432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62099 w 5748406"/>
                <a:gd name="connsiteY13" fmla="*/ 20555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2079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53639 w 5748406"/>
                <a:gd name="connsiteY15" fmla="*/ 2521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7278 w 5711308"/>
                <a:gd name="connsiteY12" fmla="*/ 42907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7488 w 5715337"/>
                <a:gd name="connsiteY0" fmla="*/ 3144336 h 4916638"/>
                <a:gd name="connsiteX1" fmla="*/ 261768 w 5715337"/>
                <a:gd name="connsiteY1" fmla="*/ 2458536 h 4916638"/>
                <a:gd name="connsiteX2" fmla="*/ 200808 w 5715337"/>
                <a:gd name="connsiteY2" fmla="*/ 2201996 h 4916638"/>
                <a:gd name="connsiteX3" fmla="*/ 25548 w 5715337"/>
                <a:gd name="connsiteY3" fmla="*/ 1521276 h 4916638"/>
                <a:gd name="connsiteX4" fmla="*/ 23008 w 5715337"/>
                <a:gd name="connsiteY4" fmla="*/ 670376 h 4916638"/>
                <a:gd name="connsiteX5" fmla="*/ 233828 w 5715337"/>
                <a:gd name="connsiteY5" fmla="*/ 32836 h 4916638"/>
                <a:gd name="connsiteX6" fmla="*/ 955188 w 5715337"/>
                <a:gd name="connsiteY6" fmla="*/ 119196 h 4916638"/>
                <a:gd name="connsiteX7" fmla="*/ 1610508 w 5715337"/>
                <a:gd name="connsiteY7" fmla="*/ 355416 h 4916638"/>
                <a:gd name="connsiteX8" fmla="*/ 1950868 w 5715337"/>
                <a:gd name="connsiteY8" fmla="*/ 530676 h 4916638"/>
                <a:gd name="connsiteX9" fmla="*/ 2512208 w 5715337"/>
                <a:gd name="connsiteY9" fmla="*/ 406216 h 4916638"/>
                <a:gd name="connsiteX10" fmla="*/ 3378348 w 5715337"/>
                <a:gd name="connsiteY10" fmla="*/ 408756 h 4916638"/>
                <a:gd name="connsiteX11" fmla="*/ 3924448 w 5715337"/>
                <a:gd name="connsiteY11" fmla="*/ 540836 h 4916638"/>
                <a:gd name="connsiteX12" fmla="*/ 4196227 w 5715337"/>
                <a:gd name="connsiteY12" fmla="*/ 408755 h 4916638"/>
                <a:gd name="connsiteX13" fmla="*/ 4686448 w 5715337"/>
                <a:gd name="connsiteY13" fmla="*/ 200476 h 4916638"/>
                <a:gd name="connsiteX14" fmla="*/ 5415428 w 5715337"/>
                <a:gd name="connsiteY14" fmla="*/ 68396 h 4916638"/>
                <a:gd name="connsiteX15" fmla="*/ 5557668 w 5715337"/>
                <a:gd name="connsiteY15" fmla="*/ 25216 h 4916638"/>
                <a:gd name="connsiteX16" fmla="*/ 5595768 w 5715337"/>
                <a:gd name="connsiteY16" fmla="*/ 164916 h 4916638"/>
                <a:gd name="connsiteX17" fmla="*/ 5702448 w 5715337"/>
                <a:gd name="connsiteY17" fmla="*/ 853256 h 4916638"/>
                <a:gd name="connsiteX18" fmla="*/ 5694828 w 5715337"/>
                <a:gd name="connsiteY18" fmla="*/ 1711776 h 4916638"/>
                <a:gd name="connsiteX19" fmla="*/ 5534808 w 5715337"/>
                <a:gd name="connsiteY19" fmla="*/ 2359476 h 4916638"/>
                <a:gd name="connsiteX20" fmla="*/ 5458608 w 5715337"/>
                <a:gd name="connsiteY20" fmla="*/ 2946216 h 4916638"/>
                <a:gd name="connsiteX21" fmla="*/ 5405268 w 5715337"/>
                <a:gd name="connsiteY21" fmla="*/ 3106236 h 4916638"/>
                <a:gd name="connsiteX22" fmla="*/ 5489088 w 5715337"/>
                <a:gd name="connsiteY22" fmla="*/ 3388176 h 4916638"/>
                <a:gd name="connsiteX23" fmla="*/ 5390028 w 5715337"/>
                <a:gd name="connsiteY23" fmla="*/ 3814896 h 4916638"/>
                <a:gd name="connsiteX24" fmla="*/ 5016648 w 5715337"/>
                <a:gd name="connsiteY24" fmla="*/ 4294956 h 4916638"/>
                <a:gd name="connsiteX25" fmla="*/ 4231788 w 5715337"/>
                <a:gd name="connsiteY25" fmla="*/ 4706436 h 4916638"/>
                <a:gd name="connsiteX26" fmla="*/ 3157368 w 5715337"/>
                <a:gd name="connsiteY26" fmla="*/ 4912176 h 4916638"/>
                <a:gd name="connsiteX27" fmla="*/ 1778148 w 5715337"/>
                <a:gd name="connsiteY27" fmla="*/ 4805496 h 4916638"/>
                <a:gd name="connsiteX28" fmla="*/ 749448 w 5715337"/>
                <a:gd name="connsiteY28" fmla="*/ 4340676 h 4916638"/>
                <a:gd name="connsiteX29" fmla="*/ 254148 w 5715337"/>
                <a:gd name="connsiteY29" fmla="*/ 3677736 h 4916638"/>
                <a:gd name="connsiteX30" fmla="*/ 307488 w 5715337"/>
                <a:gd name="connsiteY30" fmla="*/ 3144336 h 4916638"/>
                <a:gd name="connsiteX0" fmla="*/ 307200 w 5715049"/>
                <a:gd name="connsiteY0" fmla="*/ 3144336 h 4916638"/>
                <a:gd name="connsiteX1" fmla="*/ 261480 w 5715049"/>
                <a:gd name="connsiteY1" fmla="*/ 245853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07200 w 5715049"/>
                <a:gd name="connsiteY0" fmla="*/ 3144336 h 4916638"/>
                <a:gd name="connsiteX1" fmla="*/ 439280 w 5715049"/>
                <a:gd name="connsiteY1" fmla="*/ 255505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31625 w 5739474"/>
                <a:gd name="connsiteY0" fmla="*/ 3144336 h 4916638"/>
                <a:gd name="connsiteX1" fmla="*/ 463705 w 5739474"/>
                <a:gd name="connsiteY1" fmla="*/ 2555056 h 4916638"/>
                <a:gd name="connsiteX2" fmla="*/ 585625 w 5739474"/>
                <a:gd name="connsiteY2" fmla="*/ 2110556 h 4916638"/>
                <a:gd name="connsiteX3" fmla="*/ 49685 w 5739474"/>
                <a:gd name="connsiteY3" fmla="*/ 1521276 h 4916638"/>
                <a:gd name="connsiteX4" fmla="*/ 47145 w 5739474"/>
                <a:gd name="connsiteY4" fmla="*/ 670376 h 4916638"/>
                <a:gd name="connsiteX5" fmla="*/ 257965 w 5739474"/>
                <a:gd name="connsiteY5" fmla="*/ 32836 h 4916638"/>
                <a:gd name="connsiteX6" fmla="*/ 979325 w 5739474"/>
                <a:gd name="connsiteY6" fmla="*/ 119196 h 4916638"/>
                <a:gd name="connsiteX7" fmla="*/ 1634645 w 5739474"/>
                <a:gd name="connsiteY7" fmla="*/ 355416 h 4916638"/>
                <a:gd name="connsiteX8" fmla="*/ 1975005 w 5739474"/>
                <a:gd name="connsiteY8" fmla="*/ 530676 h 4916638"/>
                <a:gd name="connsiteX9" fmla="*/ 2536345 w 5739474"/>
                <a:gd name="connsiteY9" fmla="*/ 406216 h 4916638"/>
                <a:gd name="connsiteX10" fmla="*/ 3402485 w 5739474"/>
                <a:gd name="connsiteY10" fmla="*/ 408756 h 4916638"/>
                <a:gd name="connsiteX11" fmla="*/ 3948585 w 5739474"/>
                <a:gd name="connsiteY11" fmla="*/ 540836 h 4916638"/>
                <a:gd name="connsiteX12" fmla="*/ 4220364 w 5739474"/>
                <a:gd name="connsiteY12" fmla="*/ 408755 h 4916638"/>
                <a:gd name="connsiteX13" fmla="*/ 4710585 w 5739474"/>
                <a:gd name="connsiteY13" fmla="*/ 200476 h 4916638"/>
                <a:gd name="connsiteX14" fmla="*/ 5439565 w 5739474"/>
                <a:gd name="connsiteY14" fmla="*/ 68396 h 4916638"/>
                <a:gd name="connsiteX15" fmla="*/ 5581805 w 5739474"/>
                <a:gd name="connsiteY15" fmla="*/ 25216 h 4916638"/>
                <a:gd name="connsiteX16" fmla="*/ 5619905 w 5739474"/>
                <a:gd name="connsiteY16" fmla="*/ 164916 h 4916638"/>
                <a:gd name="connsiteX17" fmla="*/ 5726585 w 5739474"/>
                <a:gd name="connsiteY17" fmla="*/ 853256 h 4916638"/>
                <a:gd name="connsiteX18" fmla="*/ 5718965 w 5739474"/>
                <a:gd name="connsiteY18" fmla="*/ 1711776 h 4916638"/>
                <a:gd name="connsiteX19" fmla="*/ 5558945 w 5739474"/>
                <a:gd name="connsiteY19" fmla="*/ 2359476 h 4916638"/>
                <a:gd name="connsiteX20" fmla="*/ 5482745 w 5739474"/>
                <a:gd name="connsiteY20" fmla="*/ 2946216 h 4916638"/>
                <a:gd name="connsiteX21" fmla="*/ 5429405 w 5739474"/>
                <a:gd name="connsiteY21" fmla="*/ 3106236 h 4916638"/>
                <a:gd name="connsiteX22" fmla="*/ 5513225 w 5739474"/>
                <a:gd name="connsiteY22" fmla="*/ 3388176 h 4916638"/>
                <a:gd name="connsiteX23" fmla="*/ 5414165 w 5739474"/>
                <a:gd name="connsiteY23" fmla="*/ 3814896 h 4916638"/>
                <a:gd name="connsiteX24" fmla="*/ 5040785 w 5739474"/>
                <a:gd name="connsiteY24" fmla="*/ 4294956 h 4916638"/>
                <a:gd name="connsiteX25" fmla="*/ 4255925 w 5739474"/>
                <a:gd name="connsiteY25" fmla="*/ 4706436 h 4916638"/>
                <a:gd name="connsiteX26" fmla="*/ 3181505 w 5739474"/>
                <a:gd name="connsiteY26" fmla="*/ 4912176 h 4916638"/>
                <a:gd name="connsiteX27" fmla="*/ 1802285 w 5739474"/>
                <a:gd name="connsiteY27" fmla="*/ 4805496 h 4916638"/>
                <a:gd name="connsiteX28" fmla="*/ 773585 w 5739474"/>
                <a:gd name="connsiteY28" fmla="*/ 4340676 h 4916638"/>
                <a:gd name="connsiteX29" fmla="*/ 278285 w 5739474"/>
                <a:gd name="connsiteY29" fmla="*/ 3677736 h 4916638"/>
                <a:gd name="connsiteX30" fmla="*/ 331625 w 5739474"/>
                <a:gd name="connsiteY30" fmla="*/ 3144336 h 4916638"/>
                <a:gd name="connsiteX0" fmla="*/ 307782 w 5715631"/>
                <a:gd name="connsiteY0" fmla="*/ 3144336 h 4916638"/>
                <a:gd name="connsiteX1" fmla="*/ 439862 w 5715631"/>
                <a:gd name="connsiteY1" fmla="*/ 255505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7782 w 5715631"/>
                <a:gd name="connsiteY0" fmla="*/ 3144336 h 4916638"/>
                <a:gd name="connsiteX1" fmla="*/ 201102 w 5715631"/>
                <a:gd name="connsiteY1" fmla="*/ 259569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691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30691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48492 w 5714762"/>
                <a:gd name="connsiteY30" fmla="*/ 3355155 h 4916638"/>
                <a:gd name="connsiteX31" fmla="*/ 291673 w 5714762"/>
                <a:gd name="connsiteY31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253573 w 5714762"/>
                <a:gd name="connsiteY30" fmla="*/ 3677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15473 w 5714762"/>
                <a:gd name="connsiteY2" fmla="*/ 258553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22727"/>
                <a:gd name="connsiteY0" fmla="*/ 3144336 h 4916638"/>
                <a:gd name="connsiteX1" fmla="*/ 263732 w 5722727"/>
                <a:gd name="connsiteY1" fmla="*/ 2913195 h 4916638"/>
                <a:gd name="connsiteX2" fmla="*/ 215473 w 5722727"/>
                <a:gd name="connsiteY2" fmla="*/ 2585536 h 4916638"/>
                <a:gd name="connsiteX3" fmla="*/ 190073 w 5722727"/>
                <a:gd name="connsiteY3" fmla="*/ 2222316 h 4916638"/>
                <a:gd name="connsiteX4" fmla="*/ 24973 w 5722727"/>
                <a:gd name="connsiteY4" fmla="*/ 1521276 h 4916638"/>
                <a:gd name="connsiteX5" fmla="*/ 22433 w 5722727"/>
                <a:gd name="connsiteY5" fmla="*/ 670376 h 4916638"/>
                <a:gd name="connsiteX6" fmla="*/ 233253 w 5722727"/>
                <a:gd name="connsiteY6" fmla="*/ 32836 h 4916638"/>
                <a:gd name="connsiteX7" fmla="*/ 954613 w 5722727"/>
                <a:gd name="connsiteY7" fmla="*/ 119196 h 4916638"/>
                <a:gd name="connsiteX8" fmla="*/ 1609933 w 5722727"/>
                <a:gd name="connsiteY8" fmla="*/ 355416 h 4916638"/>
                <a:gd name="connsiteX9" fmla="*/ 1950293 w 5722727"/>
                <a:gd name="connsiteY9" fmla="*/ 530676 h 4916638"/>
                <a:gd name="connsiteX10" fmla="*/ 2511633 w 5722727"/>
                <a:gd name="connsiteY10" fmla="*/ 406216 h 4916638"/>
                <a:gd name="connsiteX11" fmla="*/ 3377773 w 5722727"/>
                <a:gd name="connsiteY11" fmla="*/ 408756 h 4916638"/>
                <a:gd name="connsiteX12" fmla="*/ 3923873 w 5722727"/>
                <a:gd name="connsiteY12" fmla="*/ 540836 h 4916638"/>
                <a:gd name="connsiteX13" fmla="*/ 4195652 w 5722727"/>
                <a:gd name="connsiteY13" fmla="*/ 408755 h 4916638"/>
                <a:gd name="connsiteX14" fmla="*/ 4685873 w 5722727"/>
                <a:gd name="connsiteY14" fmla="*/ 200476 h 4916638"/>
                <a:gd name="connsiteX15" fmla="*/ 5414853 w 5722727"/>
                <a:gd name="connsiteY15" fmla="*/ 68396 h 4916638"/>
                <a:gd name="connsiteX16" fmla="*/ 5557093 w 5722727"/>
                <a:gd name="connsiteY16" fmla="*/ 25216 h 4916638"/>
                <a:gd name="connsiteX17" fmla="*/ 5595193 w 5722727"/>
                <a:gd name="connsiteY17" fmla="*/ 164916 h 4916638"/>
                <a:gd name="connsiteX18" fmla="*/ 5701873 w 5722727"/>
                <a:gd name="connsiteY18" fmla="*/ 853256 h 4916638"/>
                <a:gd name="connsiteX19" fmla="*/ 5694253 w 5722727"/>
                <a:gd name="connsiteY19" fmla="*/ 1711776 h 4916638"/>
                <a:gd name="connsiteX20" fmla="*/ 5412313 w 5722727"/>
                <a:gd name="connsiteY20" fmla="*/ 2395036 h 4916638"/>
                <a:gd name="connsiteX21" fmla="*/ 5458033 w 5722727"/>
                <a:gd name="connsiteY21" fmla="*/ 2946216 h 4916638"/>
                <a:gd name="connsiteX22" fmla="*/ 5404693 w 5722727"/>
                <a:gd name="connsiteY22" fmla="*/ 3106236 h 4916638"/>
                <a:gd name="connsiteX23" fmla="*/ 5488513 w 5722727"/>
                <a:gd name="connsiteY23" fmla="*/ 3388176 h 4916638"/>
                <a:gd name="connsiteX24" fmla="*/ 5389453 w 5722727"/>
                <a:gd name="connsiteY24" fmla="*/ 3814896 h 4916638"/>
                <a:gd name="connsiteX25" fmla="*/ 5016073 w 5722727"/>
                <a:gd name="connsiteY25" fmla="*/ 4294956 h 4916638"/>
                <a:gd name="connsiteX26" fmla="*/ 4231213 w 5722727"/>
                <a:gd name="connsiteY26" fmla="*/ 4706436 h 4916638"/>
                <a:gd name="connsiteX27" fmla="*/ 3156793 w 5722727"/>
                <a:gd name="connsiteY27" fmla="*/ 4912176 h 4916638"/>
                <a:gd name="connsiteX28" fmla="*/ 1777573 w 5722727"/>
                <a:gd name="connsiteY28" fmla="*/ 4805496 h 4916638"/>
                <a:gd name="connsiteX29" fmla="*/ 748873 w 5722727"/>
                <a:gd name="connsiteY29" fmla="*/ 4340676 h 4916638"/>
                <a:gd name="connsiteX30" fmla="*/ 370413 w 5722727"/>
                <a:gd name="connsiteY30" fmla="*/ 3931736 h 4916638"/>
                <a:gd name="connsiteX31" fmla="*/ 223092 w 5722727"/>
                <a:gd name="connsiteY31" fmla="*/ 3492315 h 4916638"/>
                <a:gd name="connsiteX32" fmla="*/ 291673 w 5722727"/>
                <a:gd name="connsiteY32" fmla="*/ 3144336 h 4916638"/>
                <a:gd name="connsiteX0" fmla="*/ 291673 w 5721681"/>
                <a:gd name="connsiteY0" fmla="*/ 3144336 h 4916638"/>
                <a:gd name="connsiteX1" fmla="*/ 263732 w 5721681"/>
                <a:gd name="connsiteY1" fmla="*/ 2913195 h 4916638"/>
                <a:gd name="connsiteX2" fmla="*/ 215473 w 5721681"/>
                <a:gd name="connsiteY2" fmla="*/ 2585536 h 4916638"/>
                <a:gd name="connsiteX3" fmla="*/ 190073 w 5721681"/>
                <a:gd name="connsiteY3" fmla="*/ 2222316 h 4916638"/>
                <a:gd name="connsiteX4" fmla="*/ 24973 w 5721681"/>
                <a:gd name="connsiteY4" fmla="*/ 1521276 h 4916638"/>
                <a:gd name="connsiteX5" fmla="*/ 22433 w 5721681"/>
                <a:gd name="connsiteY5" fmla="*/ 670376 h 4916638"/>
                <a:gd name="connsiteX6" fmla="*/ 233253 w 5721681"/>
                <a:gd name="connsiteY6" fmla="*/ 32836 h 4916638"/>
                <a:gd name="connsiteX7" fmla="*/ 954613 w 5721681"/>
                <a:gd name="connsiteY7" fmla="*/ 119196 h 4916638"/>
                <a:gd name="connsiteX8" fmla="*/ 1609933 w 5721681"/>
                <a:gd name="connsiteY8" fmla="*/ 355416 h 4916638"/>
                <a:gd name="connsiteX9" fmla="*/ 1950293 w 5721681"/>
                <a:gd name="connsiteY9" fmla="*/ 530676 h 4916638"/>
                <a:gd name="connsiteX10" fmla="*/ 2511633 w 5721681"/>
                <a:gd name="connsiteY10" fmla="*/ 406216 h 4916638"/>
                <a:gd name="connsiteX11" fmla="*/ 3377773 w 5721681"/>
                <a:gd name="connsiteY11" fmla="*/ 408756 h 4916638"/>
                <a:gd name="connsiteX12" fmla="*/ 3923873 w 5721681"/>
                <a:gd name="connsiteY12" fmla="*/ 540836 h 4916638"/>
                <a:gd name="connsiteX13" fmla="*/ 4195652 w 5721681"/>
                <a:gd name="connsiteY13" fmla="*/ 408755 h 4916638"/>
                <a:gd name="connsiteX14" fmla="*/ 4685873 w 5721681"/>
                <a:gd name="connsiteY14" fmla="*/ 200476 h 4916638"/>
                <a:gd name="connsiteX15" fmla="*/ 5414853 w 5721681"/>
                <a:gd name="connsiteY15" fmla="*/ 68396 h 4916638"/>
                <a:gd name="connsiteX16" fmla="*/ 5557093 w 5721681"/>
                <a:gd name="connsiteY16" fmla="*/ 25216 h 4916638"/>
                <a:gd name="connsiteX17" fmla="*/ 5595193 w 5721681"/>
                <a:gd name="connsiteY17" fmla="*/ 164916 h 4916638"/>
                <a:gd name="connsiteX18" fmla="*/ 5701873 w 5721681"/>
                <a:gd name="connsiteY18" fmla="*/ 853256 h 4916638"/>
                <a:gd name="connsiteX19" fmla="*/ 5694253 w 5721681"/>
                <a:gd name="connsiteY19" fmla="*/ 1711776 h 4916638"/>
                <a:gd name="connsiteX20" fmla="*/ 5427553 w 5721681"/>
                <a:gd name="connsiteY20" fmla="*/ 2455996 h 4916638"/>
                <a:gd name="connsiteX21" fmla="*/ 5458033 w 5721681"/>
                <a:gd name="connsiteY21" fmla="*/ 2946216 h 4916638"/>
                <a:gd name="connsiteX22" fmla="*/ 5404693 w 5721681"/>
                <a:gd name="connsiteY22" fmla="*/ 3106236 h 4916638"/>
                <a:gd name="connsiteX23" fmla="*/ 5488513 w 5721681"/>
                <a:gd name="connsiteY23" fmla="*/ 3388176 h 4916638"/>
                <a:gd name="connsiteX24" fmla="*/ 5389453 w 5721681"/>
                <a:gd name="connsiteY24" fmla="*/ 3814896 h 4916638"/>
                <a:gd name="connsiteX25" fmla="*/ 5016073 w 5721681"/>
                <a:gd name="connsiteY25" fmla="*/ 4294956 h 4916638"/>
                <a:gd name="connsiteX26" fmla="*/ 4231213 w 5721681"/>
                <a:gd name="connsiteY26" fmla="*/ 4706436 h 4916638"/>
                <a:gd name="connsiteX27" fmla="*/ 3156793 w 5721681"/>
                <a:gd name="connsiteY27" fmla="*/ 4912176 h 4916638"/>
                <a:gd name="connsiteX28" fmla="*/ 1777573 w 5721681"/>
                <a:gd name="connsiteY28" fmla="*/ 4805496 h 4916638"/>
                <a:gd name="connsiteX29" fmla="*/ 748873 w 5721681"/>
                <a:gd name="connsiteY29" fmla="*/ 4340676 h 4916638"/>
                <a:gd name="connsiteX30" fmla="*/ 370413 w 5721681"/>
                <a:gd name="connsiteY30" fmla="*/ 3931736 h 4916638"/>
                <a:gd name="connsiteX31" fmla="*/ 223092 w 5721681"/>
                <a:gd name="connsiteY31" fmla="*/ 3492315 h 4916638"/>
                <a:gd name="connsiteX32" fmla="*/ 291673 w 5721681"/>
                <a:gd name="connsiteY32" fmla="*/ 3144336 h 4916638"/>
                <a:gd name="connsiteX0" fmla="*/ 291673 w 5718276"/>
                <a:gd name="connsiteY0" fmla="*/ 3144336 h 4916638"/>
                <a:gd name="connsiteX1" fmla="*/ 263732 w 5718276"/>
                <a:gd name="connsiteY1" fmla="*/ 2913195 h 4916638"/>
                <a:gd name="connsiteX2" fmla="*/ 215473 w 5718276"/>
                <a:gd name="connsiteY2" fmla="*/ 2585536 h 4916638"/>
                <a:gd name="connsiteX3" fmla="*/ 190073 w 5718276"/>
                <a:gd name="connsiteY3" fmla="*/ 2222316 h 4916638"/>
                <a:gd name="connsiteX4" fmla="*/ 24973 w 5718276"/>
                <a:gd name="connsiteY4" fmla="*/ 1521276 h 4916638"/>
                <a:gd name="connsiteX5" fmla="*/ 22433 w 5718276"/>
                <a:gd name="connsiteY5" fmla="*/ 670376 h 4916638"/>
                <a:gd name="connsiteX6" fmla="*/ 233253 w 5718276"/>
                <a:gd name="connsiteY6" fmla="*/ 32836 h 4916638"/>
                <a:gd name="connsiteX7" fmla="*/ 954613 w 5718276"/>
                <a:gd name="connsiteY7" fmla="*/ 119196 h 4916638"/>
                <a:gd name="connsiteX8" fmla="*/ 1609933 w 5718276"/>
                <a:gd name="connsiteY8" fmla="*/ 355416 h 4916638"/>
                <a:gd name="connsiteX9" fmla="*/ 1950293 w 5718276"/>
                <a:gd name="connsiteY9" fmla="*/ 530676 h 4916638"/>
                <a:gd name="connsiteX10" fmla="*/ 2511633 w 5718276"/>
                <a:gd name="connsiteY10" fmla="*/ 406216 h 4916638"/>
                <a:gd name="connsiteX11" fmla="*/ 3377773 w 5718276"/>
                <a:gd name="connsiteY11" fmla="*/ 408756 h 4916638"/>
                <a:gd name="connsiteX12" fmla="*/ 3923873 w 5718276"/>
                <a:gd name="connsiteY12" fmla="*/ 540836 h 4916638"/>
                <a:gd name="connsiteX13" fmla="*/ 4195652 w 5718276"/>
                <a:gd name="connsiteY13" fmla="*/ 408755 h 4916638"/>
                <a:gd name="connsiteX14" fmla="*/ 4685873 w 5718276"/>
                <a:gd name="connsiteY14" fmla="*/ 200476 h 4916638"/>
                <a:gd name="connsiteX15" fmla="*/ 5414853 w 5718276"/>
                <a:gd name="connsiteY15" fmla="*/ 68396 h 4916638"/>
                <a:gd name="connsiteX16" fmla="*/ 5557093 w 5718276"/>
                <a:gd name="connsiteY16" fmla="*/ 25216 h 4916638"/>
                <a:gd name="connsiteX17" fmla="*/ 5595193 w 5718276"/>
                <a:gd name="connsiteY17" fmla="*/ 164916 h 4916638"/>
                <a:gd name="connsiteX18" fmla="*/ 5701873 w 5718276"/>
                <a:gd name="connsiteY18" fmla="*/ 853256 h 4916638"/>
                <a:gd name="connsiteX19" fmla="*/ 5694253 w 5718276"/>
                <a:gd name="connsiteY19" fmla="*/ 1711776 h 4916638"/>
                <a:gd name="connsiteX20" fmla="*/ 5478353 w 5718276"/>
                <a:gd name="connsiteY20" fmla="*/ 2455996 h 4916638"/>
                <a:gd name="connsiteX21" fmla="*/ 5458033 w 5718276"/>
                <a:gd name="connsiteY21" fmla="*/ 2946216 h 4916638"/>
                <a:gd name="connsiteX22" fmla="*/ 5404693 w 5718276"/>
                <a:gd name="connsiteY22" fmla="*/ 3106236 h 4916638"/>
                <a:gd name="connsiteX23" fmla="*/ 5488513 w 5718276"/>
                <a:gd name="connsiteY23" fmla="*/ 3388176 h 4916638"/>
                <a:gd name="connsiteX24" fmla="*/ 5389453 w 5718276"/>
                <a:gd name="connsiteY24" fmla="*/ 3814896 h 4916638"/>
                <a:gd name="connsiteX25" fmla="*/ 5016073 w 5718276"/>
                <a:gd name="connsiteY25" fmla="*/ 4294956 h 4916638"/>
                <a:gd name="connsiteX26" fmla="*/ 4231213 w 5718276"/>
                <a:gd name="connsiteY26" fmla="*/ 4706436 h 4916638"/>
                <a:gd name="connsiteX27" fmla="*/ 3156793 w 5718276"/>
                <a:gd name="connsiteY27" fmla="*/ 4912176 h 4916638"/>
                <a:gd name="connsiteX28" fmla="*/ 1777573 w 5718276"/>
                <a:gd name="connsiteY28" fmla="*/ 4805496 h 4916638"/>
                <a:gd name="connsiteX29" fmla="*/ 748873 w 5718276"/>
                <a:gd name="connsiteY29" fmla="*/ 4340676 h 4916638"/>
                <a:gd name="connsiteX30" fmla="*/ 370413 w 5718276"/>
                <a:gd name="connsiteY30" fmla="*/ 3931736 h 4916638"/>
                <a:gd name="connsiteX31" fmla="*/ 223092 w 5718276"/>
                <a:gd name="connsiteY31" fmla="*/ 3492315 h 4916638"/>
                <a:gd name="connsiteX32" fmla="*/ 291673 w 5718276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4621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47365 w 5717287"/>
                <a:gd name="connsiteY23" fmla="*/ 3246444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501213 w 5716897"/>
                <a:gd name="connsiteY21" fmla="*/ 2730315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02525"/>
                <a:gd name="connsiteY0" fmla="*/ 3144336 h 4916638"/>
                <a:gd name="connsiteX1" fmla="*/ 317072 w 5702525"/>
                <a:gd name="connsiteY1" fmla="*/ 3019875 h 4916638"/>
                <a:gd name="connsiteX2" fmla="*/ 291673 w 5702525"/>
                <a:gd name="connsiteY2" fmla="*/ 2631256 h 4916638"/>
                <a:gd name="connsiteX3" fmla="*/ 190073 w 5702525"/>
                <a:gd name="connsiteY3" fmla="*/ 2222316 h 4916638"/>
                <a:gd name="connsiteX4" fmla="*/ 24973 w 5702525"/>
                <a:gd name="connsiteY4" fmla="*/ 1521276 h 4916638"/>
                <a:gd name="connsiteX5" fmla="*/ 22433 w 5702525"/>
                <a:gd name="connsiteY5" fmla="*/ 670376 h 4916638"/>
                <a:gd name="connsiteX6" fmla="*/ 233253 w 5702525"/>
                <a:gd name="connsiteY6" fmla="*/ 32836 h 4916638"/>
                <a:gd name="connsiteX7" fmla="*/ 954613 w 5702525"/>
                <a:gd name="connsiteY7" fmla="*/ 119196 h 4916638"/>
                <a:gd name="connsiteX8" fmla="*/ 1609933 w 5702525"/>
                <a:gd name="connsiteY8" fmla="*/ 355416 h 4916638"/>
                <a:gd name="connsiteX9" fmla="*/ 1950293 w 5702525"/>
                <a:gd name="connsiteY9" fmla="*/ 530676 h 4916638"/>
                <a:gd name="connsiteX10" fmla="*/ 2511633 w 5702525"/>
                <a:gd name="connsiteY10" fmla="*/ 406216 h 4916638"/>
                <a:gd name="connsiteX11" fmla="*/ 3377773 w 5702525"/>
                <a:gd name="connsiteY11" fmla="*/ 408756 h 4916638"/>
                <a:gd name="connsiteX12" fmla="*/ 3923873 w 5702525"/>
                <a:gd name="connsiteY12" fmla="*/ 540836 h 4916638"/>
                <a:gd name="connsiteX13" fmla="*/ 4195652 w 5702525"/>
                <a:gd name="connsiteY13" fmla="*/ 408755 h 4916638"/>
                <a:gd name="connsiteX14" fmla="*/ 4685873 w 5702525"/>
                <a:gd name="connsiteY14" fmla="*/ 200476 h 4916638"/>
                <a:gd name="connsiteX15" fmla="*/ 5414853 w 5702525"/>
                <a:gd name="connsiteY15" fmla="*/ 68396 h 4916638"/>
                <a:gd name="connsiteX16" fmla="*/ 5557093 w 5702525"/>
                <a:gd name="connsiteY16" fmla="*/ 25216 h 4916638"/>
                <a:gd name="connsiteX17" fmla="*/ 5595193 w 5702525"/>
                <a:gd name="connsiteY17" fmla="*/ 164916 h 4916638"/>
                <a:gd name="connsiteX18" fmla="*/ 5701873 w 5702525"/>
                <a:gd name="connsiteY18" fmla="*/ 853256 h 4916638"/>
                <a:gd name="connsiteX19" fmla="*/ 5633293 w 5702525"/>
                <a:gd name="connsiteY19" fmla="*/ 1704156 h 4916638"/>
                <a:gd name="connsiteX20" fmla="*/ 5499689 w 5702525"/>
                <a:gd name="connsiteY20" fmla="*/ 2346268 h 4916638"/>
                <a:gd name="connsiteX21" fmla="*/ 5458541 w 5702525"/>
                <a:gd name="connsiteY21" fmla="*/ 2779083 h 4916638"/>
                <a:gd name="connsiteX22" fmla="*/ 5458033 w 5702525"/>
                <a:gd name="connsiteY22" fmla="*/ 2991936 h 4916638"/>
                <a:gd name="connsiteX23" fmla="*/ 5490037 w 5702525"/>
                <a:gd name="connsiteY23" fmla="*/ 3258636 h 4916638"/>
                <a:gd name="connsiteX24" fmla="*/ 5488513 w 5702525"/>
                <a:gd name="connsiteY24" fmla="*/ 3388176 h 4916638"/>
                <a:gd name="connsiteX25" fmla="*/ 5389453 w 5702525"/>
                <a:gd name="connsiteY25" fmla="*/ 3814896 h 4916638"/>
                <a:gd name="connsiteX26" fmla="*/ 5016073 w 5702525"/>
                <a:gd name="connsiteY26" fmla="*/ 4294956 h 4916638"/>
                <a:gd name="connsiteX27" fmla="*/ 4231213 w 5702525"/>
                <a:gd name="connsiteY27" fmla="*/ 4706436 h 4916638"/>
                <a:gd name="connsiteX28" fmla="*/ 3156793 w 5702525"/>
                <a:gd name="connsiteY28" fmla="*/ 4912176 h 4916638"/>
                <a:gd name="connsiteX29" fmla="*/ 1777573 w 5702525"/>
                <a:gd name="connsiteY29" fmla="*/ 4805496 h 4916638"/>
                <a:gd name="connsiteX30" fmla="*/ 748873 w 5702525"/>
                <a:gd name="connsiteY30" fmla="*/ 4340676 h 4916638"/>
                <a:gd name="connsiteX31" fmla="*/ 370413 w 5702525"/>
                <a:gd name="connsiteY31" fmla="*/ 3931736 h 4916638"/>
                <a:gd name="connsiteX32" fmla="*/ 223092 w 5702525"/>
                <a:gd name="connsiteY32" fmla="*/ 3492315 h 4916638"/>
                <a:gd name="connsiteX33" fmla="*/ 291673 w 5702525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29055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11633 w 5716897"/>
                <a:gd name="connsiteY10" fmla="*/ 40646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88701 w 5716897"/>
                <a:gd name="connsiteY31" fmla="*/ 3956368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716897" h="4916886">
                  <a:moveTo>
                    <a:pt x="291673" y="3144584"/>
                  </a:moveTo>
                  <a:cubicBezTo>
                    <a:pt x="306320" y="3034602"/>
                    <a:pt x="332312" y="2997263"/>
                    <a:pt x="317072" y="2905823"/>
                  </a:cubicBezTo>
                  <a:cubicBezTo>
                    <a:pt x="301832" y="2814383"/>
                    <a:pt x="312839" y="2745380"/>
                    <a:pt x="291673" y="2631504"/>
                  </a:cubicBezTo>
                  <a:cubicBezTo>
                    <a:pt x="270507" y="2517628"/>
                    <a:pt x="234523" y="2407561"/>
                    <a:pt x="190073" y="2222564"/>
                  </a:cubicBezTo>
                  <a:cubicBezTo>
                    <a:pt x="145623" y="2037567"/>
                    <a:pt x="52913" y="1780181"/>
                    <a:pt x="24973" y="1521524"/>
                  </a:cubicBezTo>
                  <a:cubicBezTo>
                    <a:pt x="-2967" y="1262867"/>
                    <a:pt x="-12280" y="918697"/>
                    <a:pt x="22433" y="670624"/>
                  </a:cubicBezTo>
                  <a:cubicBezTo>
                    <a:pt x="57146" y="422551"/>
                    <a:pt x="77890" y="124947"/>
                    <a:pt x="233253" y="33084"/>
                  </a:cubicBezTo>
                  <a:cubicBezTo>
                    <a:pt x="388616" y="-58779"/>
                    <a:pt x="732786" y="63987"/>
                    <a:pt x="954613" y="119444"/>
                  </a:cubicBezTo>
                  <a:cubicBezTo>
                    <a:pt x="1176440" y="174901"/>
                    <a:pt x="1398266" y="297244"/>
                    <a:pt x="1564213" y="365824"/>
                  </a:cubicBezTo>
                  <a:cubicBezTo>
                    <a:pt x="1730160" y="434404"/>
                    <a:pt x="1787310" y="521611"/>
                    <a:pt x="1950293" y="530924"/>
                  </a:cubicBezTo>
                  <a:cubicBezTo>
                    <a:pt x="2113276" y="540237"/>
                    <a:pt x="2304200" y="442024"/>
                    <a:pt x="2542113" y="421704"/>
                  </a:cubicBezTo>
                  <a:cubicBezTo>
                    <a:pt x="2780026" y="401384"/>
                    <a:pt x="3142400" y="378947"/>
                    <a:pt x="3377773" y="409004"/>
                  </a:cubicBezTo>
                  <a:cubicBezTo>
                    <a:pt x="3613146" y="439061"/>
                    <a:pt x="3833280" y="561404"/>
                    <a:pt x="3923873" y="541084"/>
                  </a:cubicBezTo>
                  <a:cubicBezTo>
                    <a:pt x="4014466" y="520764"/>
                    <a:pt x="4104212" y="459803"/>
                    <a:pt x="4195652" y="409003"/>
                  </a:cubicBezTo>
                  <a:cubicBezTo>
                    <a:pt x="4287092" y="358203"/>
                    <a:pt x="4482673" y="257450"/>
                    <a:pt x="4685873" y="200724"/>
                  </a:cubicBezTo>
                  <a:cubicBezTo>
                    <a:pt x="4889073" y="143998"/>
                    <a:pt x="5269650" y="97854"/>
                    <a:pt x="5414853" y="68644"/>
                  </a:cubicBezTo>
                  <a:cubicBezTo>
                    <a:pt x="5560056" y="39434"/>
                    <a:pt x="5527037" y="9377"/>
                    <a:pt x="5557093" y="25464"/>
                  </a:cubicBezTo>
                  <a:cubicBezTo>
                    <a:pt x="5587149" y="41551"/>
                    <a:pt x="5571063" y="27157"/>
                    <a:pt x="5595193" y="165164"/>
                  </a:cubicBezTo>
                  <a:cubicBezTo>
                    <a:pt x="5619323" y="303171"/>
                    <a:pt x="5685363" y="594424"/>
                    <a:pt x="5701873" y="853504"/>
                  </a:cubicBezTo>
                  <a:cubicBezTo>
                    <a:pt x="5718383" y="1112584"/>
                    <a:pt x="5727950" y="1470809"/>
                    <a:pt x="5694253" y="1719644"/>
                  </a:cubicBezTo>
                  <a:cubicBezTo>
                    <a:pt x="5660556" y="1968479"/>
                    <a:pt x="5538974" y="2169902"/>
                    <a:pt x="5499689" y="2346516"/>
                  </a:cubicBezTo>
                  <a:cubicBezTo>
                    <a:pt x="5460404" y="2523130"/>
                    <a:pt x="5464468" y="2697628"/>
                    <a:pt x="5458541" y="2779331"/>
                  </a:cubicBezTo>
                  <a:cubicBezTo>
                    <a:pt x="5452614" y="2861034"/>
                    <a:pt x="5452784" y="2912259"/>
                    <a:pt x="5458033" y="2992184"/>
                  </a:cubicBezTo>
                  <a:cubicBezTo>
                    <a:pt x="5463282" y="3072110"/>
                    <a:pt x="5485973" y="3175572"/>
                    <a:pt x="5490037" y="3258884"/>
                  </a:cubicBezTo>
                  <a:cubicBezTo>
                    <a:pt x="5494101" y="3342196"/>
                    <a:pt x="5499181" y="3399346"/>
                    <a:pt x="5482417" y="3492056"/>
                  </a:cubicBezTo>
                  <a:cubicBezTo>
                    <a:pt x="5465653" y="3584766"/>
                    <a:pt x="5467177" y="3681286"/>
                    <a:pt x="5389453" y="3815144"/>
                  </a:cubicBezTo>
                  <a:cubicBezTo>
                    <a:pt x="5311729" y="3949002"/>
                    <a:pt x="5209113" y="4146614"/>
                    <a:pt x="5016073" y="4295204"/>
                  </a:cubicBezTo>
                  <a:cubicBezTo>
                    <a:pt x="4823033" y="4443794"/>
                    <a:pt x="4541093" y="4603814"/>
                    <a:pt x="4231213" y="4706684"/>
                  </a:cubicBezTo>
                  <a:cubicBezTo>
                    <a:pt x="3921333" y="4809554"/>
                    <a:pt x="3565733" y="4895914"/>
                    <a:pt x="3156793" y="4912424"/>
                  </a:cubicBezTo>
                  <a:cubicBezTo>
                    <a:pt x="2747853" y="4928934"/>
                    <a:pt x="2178893" y="4900994"/>
                    <a:pt x="1777573" y="4805744"/>
                  </a:cubicBezTo>
                  <a:cubicBezTo>
                    <a:pt x="1376253" y="4710494"/>
                    <a:pt x="1002873" y="4528884"/>
                    <a:pt x="748873" y="4340924"/>
                  </a:cubicBezTo>
                  <a:cubicBezTo>
                    <a:pt x="494873" y="4152964"/>
                    <a:pt x="475315" y="4085569"/>
                    <a:pt x="388701" y="3956368"/>
                  </a:cubicBezTo>
                  <a:cubicBezTo>
                    <a:pt x="302087" y="3827167"/>
                    <a:pt x="222838" y="3654615"/>
                    <a:pt x="229188" y="3565715"/>
                  </a:cubicBezTo>
                  <a:cubicBezTo>
                    <a:pt x="235538" y="3476815"/>
                    <a:pt x="277026" y="3254566"/>
                    <a:pt x="291673" y="3144584"/>
                  </a:cubicBezTo>
                  <a:close/>
                </a:path>
              </a:pathLst>
            </a:custGeom>
            <a:solidFill>
              <a:srgbClr val="F3E53D"/>
            </a:solidFill>
            <a:ln w="57150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113" name="กลุ่ม 112">
            <a:extLst>
              <a:ext uri="{FF2B5EF4-FFF2-40B4-BE49-F238E27FC236}">
                <a16:creationId xmlns:a16="http://schemas.microsoft.com/office/drawing/2014/main" id="{DDC86245-A3E2-4117-8632-D27614B7D810}"/>
              </a:ext>
            </a:extLst>
          </p:cNvPr>
          <p:cNvGrpSpPr/>
          <p:nvPr userDrawn="1"/>
        </p:nvGrpSpPr>
        <p:grpSpPr>
          <a:xfrm>
            <a:off x="4552984" y="1390061"/>
            <a:ext cx="3134995" cy="3794761"/>
            <a:chOff x="4552984" y="1390061"/>
            <a:chExt cx="3134995" cy="3794761"/>
          </a:xfrm>
        </p:grpSpPr>
        <p:sp>
          <p:nvSpPr>
            <p:cNvPr id="114" name="แผนผังลำดับงาน: หน่วงเวลา 113">
              <a:extLst>
                <a:ext uri="{FF2B5EF4-FFF2-40B4-BE49-F238E27FC236}">
                  <a16:creationId xmlns:a16="http://schemas.microsoft.com/office/drawing/2014/main" id="{75540C84-9F50-441D-9620-986DD3ED2111}"/>
                </a:ext>
              </a:extLst>
            </p:cNvPr>
            <p:cNvSpPr/>
            <p:nvPr/>
          </p:nvSpPr>
          <p:spPr>
            <a:xfrm rot="16200000">
              <a:off x="4405982" y="1902824"/>
              <a:ext cx="3429000" cy="3134995"/>
            </a:xfrm>
            <a:prstGeom prst="flowChartDelay">
              <a:avLst/>
            </a:prstGeom>
            <a:solidFill>
              <a:srgbClr val="672E05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15" name="รูปแบบอิสระ: รูปร่าง 114">
              <a:extLst>
                <a:ext uri="{FF2B5EF4-FFF2-40B4-BE49-F238E27FC236}">
                  <a16:creationId xmlns:a16="http://schemas.microsoft.com/office/drawing/2014/main" id="{039629D0-232F-47D4-A49D-53E85E4040A7}"/>
                </a:ext>
              </a:extLst>
            </p:cNvPr>
            <p:cNvSpPr/>
            <p:nvPr/>
          </p:nvSpPr>
          <p:spPr>
            <a:xfrm>
              <a:off x="4717520" y="1914573"/>
              <a:ext cx="2794302" cy="3096522"/>
            </a:xfrm>
            <a:custGeom>
              <a:avLst/>
              <a:gdLst>
                <a:gd name="connsiteX0" fmla="*/ 30645 w 3048671"/>
                <a:gd name="connsiteY0" fmla="*/ 3398829 h 3420654"/>
                <a:gd name="connsiteX1" fmla="*/ 45885 w 3048671"/>
                <a:gd name="connsiteY1" fmla="*/ 1453189 h 3420654"/>
                <a:gd name="connsiteX2" fmla="*/ 467525 w 3048671"/>
                <a:gd name="connsiteY2" fmla="*/ 487989 h 3420654"/>
                <a:gd name="connsiteX3" fmla="*/ 1046645 w 3048671"/>
                <a:gd name="connsiteY3" fmla="*/ 86669 h 3420654"/>
                <a:gd name="connsiteX4" fmla="*/ 1554645 w 3048671"/>
                <a:gd name="connsiteY4" fmla="*/ 309 h 3420654"/>
                <a:gd name="connsiteX5" fmla="*/ 1976285 w 3048671"/>
                <a:gd name="connsiteY5" fmla="*/ 66349 h 3420654"/>
                <a:gd name="connsiteX6" fmla="*/ 2342045 w 3048671"/>
                <a:gd name="connsiteY6" fmla="*/ 269549 h 3420654"/>
                <a:gd name="connsiteX7" fmla="*/ 2733205 w 3048671"/>
                <a:gd name="connsiteY7" fmla="*/ 650549 h 3420654"/>
                <a:gd name="connsiteX8" fmla="*/ 3007525 w 3048671"/>
                <a:gd name="connsiteY8" fmla="*/ 1321109 h 3420654"/>
                <a:gd name="connsiteX9" fmla="*/ 3043085 w 3048671"/>
                <a:gd name="connsiteY9" fmla="*/ 2372669 h 3420654"/>
                <a:gd name="connsiteX10" fmla="*/ 3032925 w 3048671"/>
                <a:gd name="connsiteY10" fmla="*/ 3190549 h 3420654"/>
                <a:gd name="connsiteX11" fmla="*/ 3038005 w 3048671"/>
                <a:gd name="connsiteY11" fmla="*/ 3322629 h 3420654"/>
                <a:gd name="connsiteX12" fmla="*/ 3032925 w 3048671"/>
                <a:gd name="connsiteY12" fmla="*/ 3398829 h 3420654"/>
                <a:gd name="connsiteX13" fmla="*/ 2844965 w 3048671"/>
                <a:gd name="connsiteY13" fmla="*/ 3419149 h 3420654"/>
                <a:gd name="connsiteX14" fmla="*/ 1351445 w 3048671"/>
                <a:gd name="connsiteY14" fmla="*/ 3419149 h 3420654"/>
                <a:gd name="connsiteX15" fmla="*/ 30645 w 3048671"/>
                <a:gd name="connsiteY15" fmla="*/ 3398829 h 3420654"/>
                <a:gd name="connsiteX0" fmla="*/ 21216 w 3062102"/>
                <a:gd name="connsiteY0" fmla="*/ 3444549 h 3445343"/>
                <a:gd name="connsiteX1" fmla="*/ 59316 w 3062102"/>
                <a:gd name="connsiteY1" fmla="*/ 1453189 h 3445343"/>
                <a:gd name="connsiteX2" fmla="*/ 480956 w 3062102"/>
                <a:gd name="connsiteY2" fmla="*/ 487989 h 3445343"/>
                <a:gd name="connsiteX3" fmla="*/ 1060076 w 3062102"/>
                <a:gd name="connsiteY3" fmla="*/ 86669 h 3445343"/>
                <a:gd name="connsiteX4" fmla="*/ 1568076 w 3062102"/>
                <a:gd name="connsiteY4" fmla="*/ 309 h 3445343"/>
                <a:gd name="connsiteX5" fmla="*/ 1989716 w 3062102"/>
                <a:gd name="connsiteY5" fmla="*/ 66349 h 3445343"/>
                <a:gd name="connsiteX6" fmla="*/ 2355476 w 3062102"/>
                <a:gd name="connsiteY6" fmla="*/ 269549 h 3445343"/>
                <a:gd name="connsiteX7" fmla="*/ 2746636 w 3062102"/>
                <a:gd name="connsiteY7" fmla="*/ 650549 h 3445343"/>
                <a:gd name="connsiteX8" fmla="*/ 3020956 w 3062102"/>
                <a:gd name="connsiteY8" fmla="*/ 1321109 h 3445343"/>
                <a:gd name="connsiteX9" fmla="*/ 3056516 w 3062102"/>
                <a:gd name="connsiteY9" fmla="*/ 2372669 h 3445343"/>
                <a:gd name="connsiteX10" fmla="*/ 3046356 w 3062102"/>
                <a:gd name="connsiteY10" fmla="*/ 3190549 h 3445343"/>
                <a:gd name="connsiteX11" fmla="*/ 3051436 w 3062102"/>
                <a:gd name="connsiteY11" fmla="*/ 3322629 h 3445343"/>
                <a:gd name="connsiteX12" fmla="*/ 3046356 w 3062102"/>
                <a:gd name="connsiteY12" fmla="*/ 3398829 h 3445343"/>
                <a:gd name="connsiteX13" fmla="*/ 2858396 w 3062102"/>
                <a:gd name="connsiteY13" fmla="*/ 3419149 h 3445343"/>
                <a:gd name="connsiteX14" fmla="*/ 1364876 w 3062102"/>
                <a:gd name="connsiteY14" fmla="*/ 3419149 h 3445343"/>
                <a:gd name="connsiteX15" fmla="*/ 21216 w 3062102"/>
                <a:gd name="connsiteY15" fmla="*/ 3444549 h 3445343"/>
                <a:gd name="connsiteX0" fmla="*/ 244 w 3041130"/>
                <a:gd name="connsiteY0" fmla="*/ 3444549 h 3445343"/>
                <a:gd name="connsiteX1" fmla="*/ 38344 w 3041130"/>
                <a:gd name="connsiteY1" fmla="*/ 1453189 h 3445343"/>
                <a:gd name="connsiteX2" fmla="*/ 459984 w 3041130"/>
                <a:gd name="connsiteY2" fmla="*/ 487989 h 3445343"/>
                <a:gd name="connsiteX3" fmla="*/ 1039104 w 3041130"/>
                <a:gd name="connsiteY3" fmla="*/ 86669 h 3445343"/>
                <a:gd name="connsiteX4" fmla="*/ 1547104 w 3041130"/>
                <a:gd name="connsiteY4" fmla="*/ 309 h 3445343"/>
                <a:gd name="connsiteX5" fmla="*/ 1968744 w 3041130"/>
                <a:gd name="connsiteY5" fmla="*/ 66349 h 3445343"/>
                <a:gd name="connsiteX6" fmla="*/ 2334504 w 3041130"/>
                <a:gd name="connsiteY6" fmla="*/ 269549 h 3445343"/>
                <a:gd name="connsiteX7" fmla="*/ 2725664 w 3041130"/>
                <a:gd name="connsiteY7" fmla="*/ 650549 h 3445343"/>
                <a:gd name="connsiteX8" fmla="*/ 2999984 w 3041130"/>
                <a:gd name="connsiteY8" fmla="*/ 1321109 h 3445343"/>
                <a:gd name="connsiteX9" fmla="*/ 3035544 w 3041130"/>
                <a:gd name="connsiteY9" fmla="*/ 2372669 h 3445343"/>
                <a:gd name="connsiteX10" fmla="*/ 3025384 w 3041130"/>
                <a:gd name="connsiteY10" fmla="*/ 3190549 h 3445343"/>
                <a:gd name="connsiteX11" fmla="*/ 3030464 w 3041130"/>
                <a:gd name="connsiteY11" fmla="*/ 3322629 h 3445343"/>
                <a:gd name="connsiteX12" fmla="*/ 3025384 w 3041130"/>
                <a:gd name="connsiteY12" fmla="*/ 3398829 h 3445343"/>
                <a:gd name="connsiteX13" fmla="*/ 2837424 w 3041130"/>
                <a:gd name="connsiteY13" fmla="*/ 3419149 h 3445343"/>
                <a:gd name="connsiteX14" fmla="*/ 1343904 w 3041130"/>
                <a:gd name="connsiteY14" fmla="*/ 3419149 h 3445343"/>
                <a:gd name="connsiteX15" fmla="*/ 244 w 3041130"/>
                <a:gd name="connsiteY15" fmla="*/ 3444549 h 3445343"/>
                <a:gd name="connsiteX0" fmla="*/ 0 w 3040886"/>
                <a:gd name="connsiteY0" fmla="*/ 3444549 h 3445343"/>
                <a:gd name="connsiteX1" fmla="*/ 38100 w 3040886"/>
                <a:gd name="connsiteY1" fmla="*/ 1453189 h 3445343"/>
                <a:gd name="connsiteX2" fmla="*/ 459740 w 3040886"/>
                <a:gd name="connsiteY2" fmla="*/ 487989 h 3445343"/>
                <a:gd name="connsiteX3" fmla="*/ 1038860 w 3040886"/>
                <a:gd name="connsiteY3" fmla="*/ 86669 h 3445343"/>
                <a:gd name="connsiteX4" fmla="*/ 1546860 w 3040886"/>
                <a:gd name="connsiteY4" fmla="*/ 309 h 3445343"/>
                <a:gd name="connsiteX5" fmla="*/ 1968500 w 3040886"/>
                <a:gd name="connsiteY5" fmla="*/ 66349 h 3445343"/>
                <a:gd name="connsiteX6" fmla="*/ 2334260 w 3040886"/>
                <a:gd name="connsiteY6" fmla="*/ 269549 h 3445343"/>
                <a:gd name="connsiteX7" fmla="*/ 2725420 w 3040886"/>
                <a:gd name="connsiteY7" fmla="*/ 650549 h 3445343"/>
                <a:gd name="connsiteX8" fmla="*/ 2999740 w 3040886"/>
                <a:gd name="connsiteY8" fmla="*/ 1321109 h 3445343"/>
                <a:gd name="connsiteX9" fmla="*/ 3035300 w 3040886"/>
                <a:gd name="connsiteY9" fmla="*/ 2372669 h 3445343"/>
                <a:gd name="connsiteX10" fmla="*/ 3025140 w 3040886"/>
                <a:gd name="connsiteY10" fmla="*/ 3190549 h 3445343"/>
                <a:gd name="connsiteX11" fmla="*/ 3030220 w 3040886"/>
                <a:gd name="connsiteY11" fmla="*/ 3322629 h 3445343"/>
                <a:gd name="connsiteX12" fmla="*/ 3025140 w 3040886"/>
                <a:gd name="connsiteY12" fmla="*/ 3398829 h 3445343"/>
                <a:gd name="connsiteX13" fmla="*/ 2837180 w 3040886"/>
                <a:gd name="connsiteY13" fmla="*/ 3419149 h 3445343"/>
                <a:gd name="connsiteX14" fmla="*/ 1343660 w 3040886"/>
                <a:gd name="connsiteY14" fmla="*/ 3419149 h 3445343"/>
                <a:gd name="connsiteX15" fmla="*/ 0 w 3040886"/>
                <a:gd name="connsiteY15" fmla="*/ 3444549 h 3445343"/>
                <a:gd name="connsiteX0" fmla="*/ 11941 w 3052827"/>
                <a:gd name="connsiteY0" fmla="*/ 3444549 h 3445343"/>
                <a:gd name="connsiteX1" fmla="*/ 50041 w 3052827"/>
                <a:gd name="connsiteY1" fmla="*/ 1453189 h 3445343"/>
                <a:gd name="connsiteX2" fmla="*/ 471681 w 3052827"/>
                <a:gd name="connsiteY2" fmla="*/ 487989 h 3445343"/>
                <a:gd name="connsiteX3" fmla="*/ 1050801 w 3052827"/>
                <a:gd name="connsiteY3" fmla="*/ 86669 h 3445343"/>
                <a:gd name="connsiteX4" fmla="*/ 1558801 w 3052827"/>
                <a:gd name="connsiteY4" fmla="*/ 309 h 3445343"/>
                <a:gd name="connsiteX5" fmla="*/ 1980441 w 3052827"/>
                <a:gd name="connsiteY5" fmla="*/ 66349 h 3445343"/>
                <a:gd name="connsiteX6" fmla="*/ 2346201 w 3052827"/>
                <a:gd name="connsiteY6" fmla="*/ 269549 h 3445343"/>
                <a:gd name="connsiteX7" fmla="*/ 2737361 w 3052827"/>
                <a:gd name="connsiteY7" fmla="*/ 650549 h 3445343"/>
                <a:gd name="connsiteX8" fmla="*/ 3011681 w 3052827"/>
                <a:gd name="connsiteY8" fmla="*/ 1321109 h 3445343"/>
                <a:gd name="connsiteX9" fmla="*/ 3047241 w 3052827"/>
                <a:gd name="connsiteY9" fmla="*/ 2372669 h 3445343"/>
                <a:gd name="connsiteX10" fmla="*/ 3037081 w 3052827"/>
                <a:gd name="connsiteY10" fmla="*/ 3190549 h 3445343"/>
                <a:gd name="connsiteX11" fmla="*/ 3042161 w 3052827"/>
                <a:gd name="connsiteY11" fmla="*/ 3322629 h 3445343"/>
                <a:gd name="connsiteX12" fmla="*/ 3037081 w 3052827"/>
                <a:gd name="connsiteY12" fmla="*/ 3398829 h 3445343"/>
                <a:gd name="connsiteX13" fmla="*/ 2849121 w 3052827"/>
                <a:gd name="connsiteY13" fmla="*/ 3419149 h 3445343"/>
                <a:gd name="connsiteX14" fmla="*/ 1355601 w 3052827"/>
                <a:gd name="connsiteY14" fmla="*/ 3419149 h 3445343"/>
                <a:gd name="connsiteX15" fmla="*/ 11941 w 3052827"/>
                <a:gd name="connsiteY15" fmla="*/ 3444549 h 3445343"/>
                <a:gd name="connsiteX0" fmla="*/ 7752 w 3060068"/>
                <a:gd name="connsiteY0" fmla="*/ 3433119 h 3434200"/>
                <a:gd name="connsiteX1" fmla="*/ 57282 w 3060068"/>
                <a:gd name="connsiteY1" fmla="*/ 1453189 h 3434200"/>
                <a:gd name="connsiteX2" fmla="*/ 478922 w 3060068"/>
                <a:gd name="connsiteY2" fmla="*/ 487989 h 3434200"/>
                <a:gd name="connsiteX3" fmla="*/ 1058042 w 3060068"/>
                <a:gd name="connsiteY3" fmla="*/ 86669 h 3434200"/>
                <a:gd name="connsiteX4" fmla="*/ 1566042 w 3060068"/>
                <a:gd name="connsiteY4" fmla="*/ 309 h 3434200"/>
                <a:gd name="connsiteX5" fmla="*/ 1987682 w 3060068"/>
                <a:gd name="connsiteY5" fmla="*/ 66349 h 3434200"/>
                <a:gd name="connsiteX6" fmla="*/ 2353442 w 3060068"/>
                <a:gd name="connsiteY6" fmla="*/ 269549 h 3434200"/>
                <a:gd name="connsiteX7" fmla="*/ 2744602 w 3060068"/>
                <a:gd name="connsiteY7" fmla="*/ 650549 h 3434200"/>
                <a:gd name="connsiteX8" fmla="*/ 3018922 w 3060068"/>
                <a:gd name="connsiteY8" fmla="*/ 1321109 h 3434200"/>
                <a:gd name="connsiteX9" fmla="*/ 3054482 w 3060068"/>
                <a:gd name="connsiteY9" fmla="*/ 2372669 h 3434200"/>
                <a:gd name="connsiteX10" fmla="*/ 3044322 w 3060068"/>
                <a:gd name="connsiteY10" fmla="*/ 3190549 h 3434200"/>
                <a:gd name="connsiteX11" fmla="*/ 3049402 w 3060068"/>
                <a:gd name="connsiteY11" fmla="*/ 3322629 h 3434200"/>
                <a:gd name="connsiteX12" fmla="*/ 3044322 w 3060068"/>
                <a:gd name="connsiteY12" fmla="*/ 3398829 h 3434200"/>
                <a:gd name="connsiteX13" fmla="*/ 2856362 w 3060068"/>
                <a:gd name="connsiteY13" fmla="*/ 3419149 h 3434200"/>
                <a:gd name="connsiteX14" fmla="*/ 1362842 w 3060068"/>
                <a:gd name="connsiteY14" fmla="*/ 3419149 h 3434200"/>
                <a:gd name="connsiteX15" fmla="*/ 7752 w 3060068"/>
                <a:gd name="connsiteY15" fmla="*/ 3433119 h 3434200"/>
                <a:gd name="connsiteX0" fmla="*/ 14543 w 3066859"/>
                <a:gd name="connsiteY0" fmla="*/ 3433119 h 3434200"/>
                <a:gd name="connsiteX1" fmla="*/ 48833 w 3066859"/>
                <a:gd name="connsiteY1" fmla="*/ 1373179 h 3434200"/>
                <a:gd name="connsiteX2" fmla="*/ 485713 w 3066859"/>
                <a:gd name="connsiteY2" fmla="*/ 487989 h 3434200"/>
                <a:gd name="connsiteX3" fmla="*/ 1064833 w 3066859"/>
                <a:gd name="connsiteY3" fmla="*/ 86669 h 3434200"/>
                <a:gd name="connsiteX4" fmla="*/ 1572833 w 3066859"/>
                <a:gd name="connsiteY4" fmla="*/ 309 h 3434200"/>
                <a:gd name="connsiteX5" fmla="*/ 1994473 w 3066859"/>
                <a:gd name="connsiteY5" fmla="*/ 66349 h 3434200"/>
                <a:gd name="connsiteX6" fmla="*/ 2360233 w 3066859"/>
                <a:gd name="connsiteY6" fmla="*/ 269549 h 3434200"/>
                <a:gd name="connsiteX7" fmla="*/ 2751393 w 3066859"/>
                <a:gd name="connsiteY7" fmla="*/ 650549 h 3434200"/>
                <a:gd name="connsiteX8" fmla="*/ 3025713 w 3066859"/>
                <a:gd name="connsiteY8" fmla="*/ 1321109 h 3434200"/>
                <a:gd name="connsiteX9" fmla="*/ 3061273 w 3066859"/>
                <a:gd name="connsiteY9" fmla="*/ 2372669 h 3434200"/>
                <a:gd name="connsiteX10" fmla="*/ 3051113 w 3066859"/>
                <a:gd name="connsiteY10" fmla="*/ 3190549 h 3434200"/>
                <a:gd name="connsiteX11" fmla="*/ 3056193 w 3066859"/>
                <a:gd name="connsiteY11" fmla="*/ 3322629 h 3434200"/>
                <a:gd name="connsiteX12" fmla="*/ 3051113 w 3066859"/>
                <a:gd name="connsiteY12" fmla="*/ 3398829 h 3434200"/>
                <a:gd name="connsiteX13" fmla="*/ 2863153 w 3066859"/>
                <a:gd name="connsiteY13" fmla="*/ 3419149 h 3434200"/>
                <a:gd name="connsiteX14" fmla="*/ 1369633 w 3066859"/>
                <a:gd name="connsiteY14" fmla="*/ 3419149 h 3434200"/>
                <a:gd name="connsiteX15" fmla="*/ 14543 w 3066859"/>
                <a:gd name="connsiteY15" fmla="*/ 3433119 h 3434200"/>
                <a:gd name="connsiteX0" fmla="*/ 14543 w 3066859"/>
                <a:gd name="connsiteY0" fmla="*/ 3433119 h 3442009"/>
                <a:gd name="connsiteX1" fmla="*/ 48833 w 3066859"/>
                <a:gd name="connsiteY1" fmla="*/ 1373179 h 3442009"/>
                <a:gd name="connsiteX2" fmla="*/ 485713 w 3066859"/>
                <a:gd name="connsiteY2" fmla="*/ 487989 h 3442009"/>
                <a:gd name="connsiteX3" fmla="*/ 1064833 w 3066859"/>
                <a:gd name="connsiteY3" fmla="*/ 86669 h 3442009"/>
                <a:gd name="connsiteX4" fmla="*/ 1572833 w 3066859"/>
                <a:gd name="connsiteY4" fmla="*/ 309 h 3442009"/>
                <a:gd name="connsiteX5" fmla="*/ 1994473 w 3066859"/>
                <a:gd name="connsiteY5" fmla="*/ 66349 h 3442009"/>
                <a:gd name="connsiteX6" fmla="*/ 2360233 w 3066859"/>
                <a:gd name="connsiteY6" fmla="*/ 269549 h 3442009"/>
                <a:gd name="connsiteX7" fmla="*/ 2751393 w 3066859"/>
                <a:gd name="connsiteY7" fmla="*/ 650549 h 3442009"/>
                <a:gd name="connsiteX8" fmla="*/ 3025713 w 3066859"/>
                <a:gd name="connsiteY8" fmla="*/ 1321109 h 3442009"/>
                <a:gd name="connsiteX9" fmla="*/ 3061273 w 3066859"/>
                <a:gd name="connsiteY9" fmla="*/ 2372669 h 3442009"/>
                <a:gd name="connsiteX10" fmla="*/ 3051113 w 3066859"/>
                <a:gd name="connsiteY10" fmla="*/ 3190549 h 3442009"/>
                <a:gd name="connsiteX11" fmla="*/ 3056193 w 3066859"/>
                <a:gd name="connsiteY11" fmla="*/ 3322629 h 3442009"/>
                <a:gd name="connsiteX12" fmla="*/ 3051113 w 3066859"/>
                <a:gd name="connsiteY12" fmla="*/ 3398829 h 3442009"/>
                <a:gd name="connsiteX13" fmla="*/ 2863153 w 3066859"/>
                <a:gd name="connsiteY13" fmla="*/ 3419149 h 3442009"/>
                <a:gd name="connsiteX14" fmla="*/ 1358203 w 3066859"/>
                <a:gd name="connsiteY14" fmla="*/ 3442009 h 3442009"/>
                <a:gd name="connsiteX15" fmla="*/ 14543 w 3066859"/>
                <a:gd name="connsiteY15" fmla="*/ 3433119 h 3442009"/>
                <a:gd name="connsiteX0" fmla="*/ 14543 w 3066859"/>
                <a:gd name="connsiteY0" fmla="*/ 3433119 h 3445819"/>
                <a:gd name="connsiteX1" fmla="*/ 48833 w 3066859"/>
                <a:gd name="connsiteY1" fmla="*/ 1373179 h 3445819"/>
                <a:gd name="connsiteX2" fmla="*/ 485713 w 3066859"/>
                <a:gd name="connsiteY2" fmla="*/ 487989 h 3445819"/>
                <a:gd name="connsiteX3" fmla="*/ 1064833 w 3066859"/>
                <a:gd name="connsiteY3" fmla="*/ 86669 h 3445819"/>
                <a:gd name="connsiteX4" fmla="*/ 1572833 w 3066859"/>
                <a:gd name="connsiteY4" fmla="*/ 309 h 3445819"/>
                <a:gd name="connsiteX5" fmla="*/ 1994473 w 3066859"/>
                <a:gd name="connsiteY5" fmla="*/ 66349 h 3445819"/>
                <a:gd name="connsiteX6" fmla="*/ 2360233 w 3066859"/>
                <a:gd name="connsiteY6" fmla="*/ 269549 h 3445819"/>
                <a:gd name="connsiteX7" fmla="*/ 2751393 w 3066859"/>
                <a:gd name="connsiteY7" fmla="*/ 650549 h 3445819"/>
                <a:gd name="connsiteX8" fmla="*/ 3025713 w 3066859"/>
                <a:gd name="connsiteY8" fmla="*/ 1321109 h 3445819"/>
                <a:gd name="connsiteX9" fmla="*/ 3061273 w 3066859"/>
                <a:gd name="connsiteY9" fmla="*/ 2372669 h 3445819"/>
                <a:gd name="connsiteX10" fmla="*/ 3051113 w 3066859"/>
                <a:gd name="connsiteY10" fmla="*/ 3190549 h 3445819"/>
                <a:gd name="connsiteX11" fmla="*/ 3056193 w 3066859"/>
                <a:gd name="connsiteY11" fmla="*/ 3322629 h 3445819"/>
                <a:gd name="connsiteX12" fmla="*/ 3051113 w 3066859"/>
                <a:gd name="connsiteY12" fmla="*/ 3398829 h 3445819"/>
                <a:gd name="connsiteX13" fmla="*/ 2863153 w 3066859"/>
                <a:gd name="connsiteY13" fmla="*/ 3445819 h 3445819"/>
                <a:gd name="connsiteX14" fmla="*/ 1358203 w 3066859"/>
                <a:gd name="connsiteY14" fmla="*/ 3442009 h 3445819"/>
                <a:gd name="connsiteX15" fmla="*/ 14543 w 3066859"/>
                <a:gd name="connsiteY15" fmla="*/ 3433119 h 3445819"/>
                <a:gd name="connsiteX0" fmla="*/ 14543 w 3064667"/>
                <a:gd name="connsiteY0" fmla="*/ 3433119 h 3445819"/>
                <a:gd name="connsiteX1" fmla="*/ 48833 w 3064667"/>
                <a:gd name="connsiteY1" fmla="*/ 1373179 h 3445819"/>
                <a:gd name="connsiteX2" fmla="*/ 485713 w 3064667"/>
                <a:gd name="connsiteY2" fmla="*/ 487989 h 3445819"/>
                <a:gd name="connsiteX3" fmla="*/ 1064833 w 3064667"/>
                <a:gd name="connsiteY3" fmla="*/ 86669 h 3445819"/>
                <a:gd name="connsiteX4" fmla="*/ 1572833 w 3064667"/>
                <a:gd name="connsiteY4" fmla="*/ 309 h 3445819"/>
                <a:gd name="connsiteX5" fmla="*/ 1994473 w 3064667"/>
                <a:gd name="connsiteY5" fmla="*/ 66349 h 3445819"/>
                <a:gd name="connsiteX6" fmla="*/ 2360233 w 3064667"/>
                <a:gd name="connsiteY6" fmla="*/ 269549 h 3445819"/>
                <a:gd name="connsiteX7" fmla="*/ 2751393 w 3064667"/>
                <a:gd name="connsiteY7" fmla="*/ 650549 h 3445819"/>
                <a:gd name="connsiteX8" fmla="*/ 3025713 w 3064667"/>
                <a:gd name="connsiteY8" fmla="*/ 1321109 h 3445819"/>
                <a:gd name="connsiteX9" fmla="*/ 3061273 w 3064667"/>
                <a:gd name="connsiteY9" fmla="*/ 2372669 h 3445819"/>
                <a:gd name="connsiteX10" fmla="*/ 3051113 w 3064667"/>
                <a:gd name="connsiteY10" fmla="*/ 3190549 h 3445819"/>
                <a:gd name="connsiteX11" fmla="*/ 3051113 w 3064667"/>
                <a:gd name="connsiteY11" fmla="*/ 3398829 h 3445819"/>
                <a:gd name="connsiteX12" fmla="*/ 2863153 w 3064667"/>
                <a:gd name="connsiteY12" fmla="*/ 3445819 h 3445819"/>
                <a:gd name="connsiteX13" fmla="*/ 1358203 w 3064667"/>
                <a:gd name="connsiteY13" fmla="*/ 3442009 h 3445819"/>
                <a:gd name="connsiteX14" fmla="*/ 14543 w 3064667"/>
                <a:gd name="connsiteY14" fmla="*/ 3433119 h 3445819"/>
                <a:gd name="connsiteX0" fmla="*/ 14543 w 3087369"/>
                <a:gd name="connsiteY0" fmla="*/ 3433119 h 3450481"/>
                <a:gd name="connsiteX1" fmla="*/ 48833 w 3087369"/>
                <a:gd name="connsiteY1" fmla="*/ 1373179 h 3450481"/>
                <a:gd name="connsiteX2" fmla="*/ 485713 w 3087369"/>
                <a:gd name="connsiteY2" fmla="*/ 487989 h 3450481"/>
                <a:gd name="connsiteX3" fmla="*/ 1064833 w 3087369"/>
                <a:gd name="connsiteY3" fmla="*/ 86669 h 3450481"/>
                <a:gd name="connsiteX4" fmla="*/ 1572833 w 3087369"/>
                <a:gd name="connsiteY4" fmla="*/ 309 h 3450481"/>
                <a:gd name="connsiteX5" fmla="*/ 1994473 w 3087369"/>
                <a:gd name="connsiteY5" fmla="*/ 66349 h 3450481"/>
                <a:gd name="connsiteX6" fmla="*/ 2360233 w 3087369"/>
                <a:gd name="connsiteY6" fmla="*/ 269549 h 3450481"/>
                <a:gd name="connsiteX7" fmla="*/ 2751393 w 3087369"/>
                <a:gd name="connsiteY7" fmla="*/ 650549 h 3450481"/>
                <a:gd name="connsiteX8" fmla="*/ 3025713 w 3087369"/>
                <a:gd name="connsiteY8" fmla="*/ 1321109 h 3450481"/>
                <a:gd name="connsiteX9" fmla="*/ 3061273 w 3087369"/>
                <a:gd name="connsiteY9" fmla="*/ 2372669 h 3450481"/>
                <a:gd name="connsiteX10" fmla="*/ 3051113 w 3087369"/>
                <a:gd name="connsiteY10" fmla="*/ 3190549 h 3450481"/>
                <a:gd name="connsiteX11" fmla="*/ 3077783 w 3087369"/>
                <a:gd name="connsiteY11" fmla="*/ 3440739 h 3450481"/>
                <a:gd name="connsiteX12" fmla="*/ 2863153 w 3087369"/>
                <a:gd name="connsiteY12" fmla="*/ 3445819 h 3450481"/>
                <a:gd name="connsiteX13" fmla="*/ 1358203 w 3087369"/>
                <a:gd name="connsiteY13" fmla="*/ 3442009 h 3450481"/>
                <a:gd name="connsiteX14" fmla="*/ 14543 w 3087369"/>
                <a:gd name="connsiteY14" fmla="*/ 3433119 h 3450481"/>
                <a:gd name="connsiteX0" fmla="*/ 14543 w 3087369"/>
                <a:gd name="connsiteY0" fmla="*/ 3433119 h 3450481"/>
                <a:gd name="connsiteX1" fmla="*/ 48833 w 3087369"/>
                <a:gd name="connsiteY1" fmla="*/ 1373179 h 3450481"/>
                <a:gd name="connsiteX2" fmla="*/ 485713 w 3087369"/>
                <a:gd name="connsiteY2" fmla="*/ 487989 h 3450481"/>
                <a:gd name="connsiteX3" fmla="*/ 1064833 w 3087369"/>
                <a:gd name="connsiteY3" fmla="*/ 86669 h 3450481"/>
                <a:gd name="connsiteX4" fmla="*/ 1572833 w 3087369"/>
                <a:gd name="connsiteY4" fmla="*/ 309 h 3450481"/>
                <a:gd name="connsiteX5" fmla="*/ 1994473 w 3087369"/>
                <a:gd name="connsiteY5" fmla="*/ 66349 h 3450481"/>
                <a:gd name="connsiteX6" fmla="*/ 2360233 w 3087369"/>
                <a:gd name="connsiteY6" fmla="*/ 269549 h 3450481"/>
                <a:gd name="connsiteX7" fmla="*/ 2751393 w 3087369"/>
                <a:gd name="connsiteY7" fmla="*/ 650549 h 3450481"/>
                <a:gd name="connsiteX8" fmla="*/ 3025713 w 3087369"/>
                <a:gd name="connsiteY8" fmla="*/ 1321109 h 3450481"/>
                <a:gd name="connsiteX9" fmla="*/ 3061273 w 3087369"/>
                <a:gd name="connsiteY9" fmla="*/ 2372669 h 3450481"/>
                <a:gd name="connsiteX10" fmla="*/ 3051113 w 3087369"/>
                <a:gd name="connsiteY10" fmla="*/ 3190549 h 3450481"/>
                <a:gd name="connsiteX11" fmla="*/ 3077783 w 3087369"/>
                <a:gd name="connsiteY11" fmla="*/ 3440739 h 3450481"/>
                <a:gd name="connsiteX12" fmla="*/ 2863153 w 3087369"/>
                <a:gd name="connsiteY12" fmla="*/ 3445819 h 3450481"/>
                <a:gd name="connsiteX13" fmla="*/ 1358203 w 3087369"/>
                <a:gd name="connsiteY13" fmla="*/ 3442009 h 3450481"/>
                <a:gd name="connsiteX14" fmla="*/ 14543 w 3087369"/>
                <a:gd name="connsiteY14" fmla="*/ 3433119 h 3450481"/>
                <a:gd name="connsiteX0" fmla="*/ 14543 w 3064667"/>
                <a:gd name="connsiteY0" fmla="*/ 3433119 h 3445910"/>
                <a:gd name="connsiteX1" fmla="*/ 48833 w 3064667"/>
                <a:gd name="connsiteY1" fmla="*/ 1373179 h 3445910"/>
                <a:gd name="connsiteX2" fmla="*/ 485713 w 3064667"/>
                <a:gd name="connsiteY2" fmla="*/ 487989 h 3445910"/>
                <a:gd name="connsiteX3" fmla="*/ 1064833 w 3064667"/>
                <a:gd name="connsiteY3" fmla="*/ 86669 h 3445910"/>
                <a:gd name="connsiteX4" fmla="*/ 1572833 w 3064667"/>
                <a:gd name="connsiteY4" fmla="*/ 309 h 3445910"/>
                <a:gd name="connsiteX5" fmla="*/ 1994473 w 3064667"/>
                <a:gd name="connsiteY5" fmla="*/ 66349 h 3445910"/>
                <a:gd name="connsiteX6" fmla="*/ 2360233 w 3064667"/>
                <a:gd name="connsiteY6" fmla="*/ 269549 h 3445910"/>
                <a:gd name="connsiteX7" fmla="*/ 2751393 w 3064667"/>
                <a:gd name="connsiteY7" fmla="*/ 650549 h 3445910"/>
                <a:gd name="connsiteX8" fmla="*/ 3025713 w 3064667"/>
                <a:gd name="connsiteY8" fmla="*/ 1321109 h 3445910"/>
                <a:gd name="connsiteX9" fmla="*/ 3061273 w 3064667"/>
                <a:gd name="connsiteY9" fmla="*/ 2372669 h 3445910"/>
                <a:gd name="connsiteX10" fmla="*/ 3051113 w 3064667"/>
                <a:gd name="connsiteY10" fmla="*/ 3190549 h 3445910"/>
                <a:gd name="connsiteX11" fmla="*/ 3051113 w 3064667"/>
                <a:gd name="connsiteY11" fmla="*/ 3433119 h 3445910"/>
                <a:gd name="connsiteX12" fmla="*/ 2863153 w 3064667"/>
                <a:gd name="connsiteY12" fmla="*/ 3445819 h 3445910"/>
                <a:gd name="connsiteX13" fmla="*/ 1358203 w 3064667"/>
                <a:gd name="connsiteY13" fmla="*/ 3442009 h 3445910"/>
                <a:gd name="connsiteX14" fmla="*/ 14543 w 3064667"/>
                <a:gd name="connsiteY14" fmla="*/ 3433119 h 3445910"/>
                <a:gd name="connsiteX0" fmla="*/ 14543 w 3070869"/>
                <a:gd name="connsiteY0" fmla="*/ 3433119 h 3454993"/>
                <a:gd name="connsiteX1" fmla="*/ 48833 w 3070869"/>
                <a:gd name="connsiteY1" fmla="*/ 1373179 h 3454993"/>
                <a:gd name="connsiteX2" fmla="*/ 485713 w 3070869"/>
                <a:gd name="connsiteY2" fmla="*/ 487989 h 3454993"/>
                <a:gd name="connsiteX3" fmla="*/ 1064833 w 3070869"/>
                <a:gd name="connsiteY3" fmla="*/ 86669 h 3454993"/>
                <a:gd name="connsiteX4" fmla="*/ 1572833 w 3070869"/>
                <a:gd name="connsiteY4" fmla="*/ 309 h 3454993"/>
                <a:gd name="connsiteX5" fmla="*/ 1994473 w 3070869"/>
                <a:gd name="connsiteY5" fmla="*/ 66349 h 3454993"/>
                <a:gd name="connsiteX6" fmla="*/ 2360233 w 3070869"/>
                <a:gd name="connsiteY6" fmla="*/ 269549 h 3454993"/>
                <a:gd name="connsiteX7" fmla="*/ 2751393 w 3070869"/>
                <a:gd name="connsiteY7" fmla="*/ 650549 h 3454993"/>
                <a:gd name="connsiteX8" fmla="*/ 3025713 w 3070869"/>
                <a:gd name="connsiteY8" fmla="*/ 1321109 h 3454993"/>
                <a:gd name="connsiteX9" fmla="*/ 3061273 w 3070869"/>
                <a:gd name="connsiteY9" fmla="*/ 2372669 h 3454993"/>
                <a:gd name="connsiteX10" fmla="*/ 3066353 w 3070869"/>
                <a:gd name="connsiteY10" fmla="*/ 3190549 h 3454993"/>
                <a:gd name="connsiteX11" fmla="*/ 3051113 w 3070869"/>
                <a:gd name="connsiteY11" fmla="*/ 3433119 h 3454993"/>
                <a:gd name="connsiteX12" fmla="*/ 2863153 w 3070869"/>
                <a:gd name="connsiteY12" fmla="*/ 3445819 h 3454993"/>
                <a:gd name="connsiteX13" fmla="*/ 1358203 w 3070869"/>
                <a:gd name="connsiteY13" fmla="*/ 3442009 h 3454993"/>
                <a:gd name="connsiteX14" fmla="*/ 14543 w 3070869"/>
                <a:gd name="connsiteY14" fmla="*/ 3433119 h 3454993"/>
                <a:gd name="connsiteX0" fmla="*/ 14543 w 3071905"/>
                <a:gd name="connsiteY0" fmla="*/ 3433119 h 3454993"/>
                <a:gd name="connsiteX1" fmla="*/ 48833 w 3071905"/>
                <a:gd name="connsiteY1" fmla="*/ 1373179 h 3454993"/>
                <a:gd name="connsiteX2" fmla="*/ 485713 w 3071905"/>
                <a:gd name="connsiteY2" fmla="*/ 487989 h 3454993"/>
                <a:gd name="connsiteX3" fmla="*/ 1064833 w 3071905"/>
                <a:gd name="connsiteY3" fmla="*/ 86669 h 3454993"/>
                <a:gd name="connsiteX4" fmla="*/ 1572833 w 3071905"/>
                <a:gd name="connsiteY4" fmla="*/ 309 h 3454993"/>
                <a:gd name="connsiteX5" fmla="*/ 1994473 w 3071905"/>
                <a:gd name="connsiteY5" fmla="*/ 66349 h 3454993"/>
                <a:gd name="connsiteX6" fmla="*/ 2360233 w 3071905"/>
                <a:gd name="connsiteY6" fmla="*/ 269549 h 3454993"/>
                <a:gd name="connsiteX7" fmla="*/ 2751393 w 3071905"/>
                <a:gd name="connsiteY7" fmla="*/ 650549 h 3454993"/>
                <a:gd name="connsiteX8" fmla="*/ 3025713 w 3071905"/>
                <a:gd name="connsiteY8" fmla="*/ 1321109 h 3454993"/>
                <a:gd name="connsiteX9" fmla="*/ 3068893 w 3071905"/>
                <a:gd name="connsiteY9" fmla="*/ 2376479 h 3454993"/>
                <a:gd name="connsiteX10" fmla="*/ 3066353 w 3071905"/>
                <a:gd name="connsiteY10" fmla="*/ 3190549 h 3454993"/>
                <a:gd name="connsiteX11" fmla="*/ 3051113 w 3071905"/>
                <a:gd name="connsiteY11" fmla="*/ 3433119 h 3454993"/>
                <a:gd name="connsiteX12" fmla="*/ 2863153 w 3071905"/>
                <a:gd name="connsiteY12" fmla="*/ 3445819 h 3454993"/>
                <a:gd name="connsiteX13" fmla="*/ 1358203 w 3071905"/>
                <a:gd name="connsiteY13" fmla="*/ 3442009 h 3454993"/>
                <a:gd name="connsiteX14" fmla="*/ 14543 w 3071905"/>
                <a:gd name="connsiteY14" fmla="*/ 3433119 h 3454993"/>
                <a:gd name="connsiteX0" fmla="*/ 14543 w 3073182"/>
                <a:gd name="connsiteY0" fmla="*/ 3433119 h 3454993"/>
                <a:gd name="connsiteX1" fmla="*/ 48833 w 3073182"/>
                <a:gd name="connsiteY1" fmla="*/ 1373179 h 3454993"/>
                <a:gd name="connsiteX2" fmla="*/ 485713 w 3073182"/>
                <a:gd name="connsiteY2" fmla="*/ 487989 h 3454993"/>
                <a:gd name="connsiteX3" fmla="*/ 1064833 w 3073182"/>
                <a:gd name="connsiteY3" fmla="*/ 86669 h 3454993"/>
                <a:gd name="connsiteX4" fmla="*/ 1572833 w 3073182"/>
                <a:gd name="connsiteY4" fmla="*/ 309 h 3454993"/>
                <a:gd name="connsiteX5" fmla="*/ 1994473 w 3073182"/>
                <a:gd name="connsiteY5" fmla="*/ 66349 h 3454993"/>
                <a:gd name="connsiteX6" fmla="*/ 2360233 w 3073182"/>
                <a:gd name="connsiteY6" fmla="*/ 269549 h 3454993"/>
                <a:gd name="connsiteX7" fmla="*/ 2751393 w 3073182"/>
                <a:gd name="connsiteY7" fmla="*/ 650549 h 3454993"/>
                <a:gd name="connsiteX8" fmla="*/ 3040953 w 3073182"/>
                <a:gd name="connsiteY8" fmla="*/ 1324919 h 3454993"/>
                <a:gd name="connsiteX9" fmla="*/ 3068893 w 3073182"/>
                <a:gd name="connsiteY9" fmla="*/ 2376479 h 3454993"/>
                <a:gd name="connsiteX10" fmla="*/ 3066353 w 3073182"/>
                <a:gd name="connsiteY10" fmla="*/ 3190549 h 3454993"/>
                <a:gd name="connsiteX11" fmla="*/ 3051113 w 3073182"/>
                <a:gd name="connsiteY11" fmla="*/ 3433119 h 3454993"/>
                <a:gd name="connsiteX12" fmla="*/ 2863153 w 3073182"/>
                <a:gd name="connsiteY12" fmla="*/ 3445819 h 3454993"/>
                <a:gd name="connsiteX13" fmla="*/ 1358203 w 3073182"/>
                <a:gd name="connsiteY13" fmla="*/ 3442009 h 3454993"/>
                <a:gd name="connsiteX14" fmla="*/ 14543 w 3073182"/>
                <a:gd name="connsiteY14" fmla="*/ 3433119 h 3454993"/>
                <a:gd name="connsiteX0" fmla="*/ 14543 w 3073182"/>
                <a:gd name="connsiteY0" fmla="*/ 3471055 h 3492929"/>
                <a:gd name="connsiteX1" fmla="*/ 48833 w 3073182"/>
                <a:gd name="connsiteY1" fmla="*/ 1411115 h 3492929"/>
                <a:gd name="connsiteX2" fmla="*/ 485713 w 3073182"/>
                <a:gd name="connsiteY2" fmla="*/ 525925 h 3492929"/>
                <a:gd name="connsiteX3" fmla="*/ 1064833 w 3073182"/>
                <a:gd name="connsiteY3" fmla="*/ 124605 h 3492929"/>
                <a:gd name="connsiteX4" fmla="*/ 1504253 w 3073182"/>
                <a:gd name="connsiteY4" fmla="*/ 145 h 3492929"/>
                <a:gd name="connsiteX5" fmla="*/ 1994473 w 3073182"/>
                <a:gd name="connsiteY5" fmla="*/ 104285 h 3492929"/>
                <a:gd name="connsiteX6" fmla="*/ 2360233 w 3073182"/>
                <a:gd name="connsiteY6" fmla="*/ 307485 h 3492929"/>
                <a:gd name="connsiteX7" fmla="*/ 2751393 w 3073182"/>
                <a:gd name="connsiteY7" fmla="*/ 688485 h 3492929"/>
                <a:gd name="connsiteX8" fmla="*/ 3040953 w 3073182"/>
                <a:gd name="connsiteY8" fmla="*/ 1362855 h 3492929"/>
                <a:gd name="connsiteX9" fmla="*/ 3068893 w 3073182"/>
                <a:gd name="connsiteY9" fmla="*/ 2414415 h 3492929"/>
                <a:gd name="connsiteX10" fmla="*/ 3066353 w 3073182"/>
                <a:gd name="connsiteY10" fmla="*/ 3228485 h 3492929"/>
                <a:gd name="connsiteX11" fmla="*/ 3051113 w 3073182"/>
                <a:gd name="connsiteY11" fmla="*/ 3471055 h 3492929"/>
                <a:gd name="connsiteX12" fmla="*/ 2863153 w 3073182"/>
                <a:gd name="connsiteY12" fmla="*/ 3483755 h 3492929"/>
                <a:gd name="connsiteX13" fmla="*/ 1358203 w 3073182"/>
                <a:gd name="connsiteY13" fmla="*/ 3479945 h 3492929"/>
                <a:gd name="connsiteX14" fmla="*/ 14543 w 3073182"/>
                <a:gd name="connsiteY14" fmla="*/ 3471055 h 3492929"/>
                <a:gd name="connsiteX0" fmla="*/ 14543 w 3073182"/>
                <a:gd name="connsiteY0" fmla="*/ 3471055 h 3492929"/>
                <a:gd name="connsiteX1" fmla="*/ 48833 w 3073182"/>
                <a:gd name="connsiteY1" fmla="*/ 1411115 h 3492929"/>
                <a:gd name="connsiteX2" fmla="*/ 485713 w 3073182"/>
                <a:gd name="connsiteY2" fmla="*/ 525925 h 3492929"/>
                <a:gd name="connsiteX3" fmla="*/ 1007683 w 3073182"/>
                <a:gd name="connsiteY3" fmla="*/ 124605 h 3492929"/>
                <a:gd name="connsiteX4" fmla="*/ 1504253 w 3073182"/>
                <a:gd name="connsiteY4" fmla="*/ 145 h 3492929"/>
                <a:gd name="connsiteX5" fmla="*/ 1994473 w 3073182"/>
                <a:gd name="connsiteY5" fmla="*/ 104285 h 3492929"/>
                <a:gd name="connsiteX6" fmla="*/ 2360233 w 3073182"/>
                <a:gd name="connsiteY6" fmla="*/ 307485 h 3492929"/>
                <a:gd name="connsiteX7" fmla="*/ 2751393 w 3073182"/>
                <a:gd name="connsiteY7" fmla="*/ 688485 h 3492929"/>
                <a:gd name="connsiteX8" fmla="*/ 3040953 w 3073182"/>
                <a:gd name="connsiteY8" fmla="*/ 1362855 h 3492929"/>
                <a:gd name="connsiteX9" fmla="*/ 3068893 w 3073182"/>
                <a:gd name="connsiteY9" fmla="*/ 2414415 h 3492929"/>
                <a:gd name="connsiteX10" fmla="*/ 3066353 w 3073182"/>
                <a:gd name="connsiteY10" fmla="*/ 3228485 h 3492929"/>
                <a:gd name="connsiteX11" fmla="*/ 3051113 w 3073182"/>
                <a:gd name="connsiteY11" fmla="*/ 3471055 h 3492929"/>
                <a:gd name="connsiteX12" fmla="*/ 2863153 w 3073182"/>
                <a:gd name="connsiteY12" fmla="*/ 3483755 h 3492929"/>
                <a:gd name="connsiteX13" fmla="*/ 1358203 w 3073182"/>
                <a:gd name="connsiteY13" fmla="*/ 3479945 h 3492929"/>
                <a:gd name="connsiteX14" fmla="*/ 14543 w 3073182"/>
                <a:gd name="connsiteY14" fmla="*/ 3471055 h 3492929"/>
                <a:gd name="connsiteX0" fmla="*/ 14543 w 3073182"/>
                <a:gd name="connsiteY0" fmla="*/ 3471055 h 3492929"/>
                <a:gd name="connsiteX1" fmla="*/ 48833 w 3073182"/>
                <a:gd name="connsiteY1" fmla="*/ 1411115 h 3492929"/>
                <a:gd name="connsiteX2" fmla="*/ 485713 w 3073182"/>
                <a:gd name="connsiteY2" fmla="*/ 525925 h 3492929"/>
                <a:gd name="connsiteX3" fmla="*/ 1007683 w 3073182"/>
                <a:gd name="connsiteY3" fmla="*/ 124605 h 3492929"/>
                <a:gd name="connsiteX4" fmla="*/ 1504253 w 3073182"/>
                <a:gd name="connsiteY4" fmla="*/ 145 h 3492929"/>
                <a:gd name="connsiteX5" fmla="*/ 1994473 w 3073182"/>
                <a:gd name="connsiteY5" fmla="*/ 104285 h 3492929"/>
                <a:gd name="connsiteX6" fmla="*/ 2360233 w 3073182"/>
                <a:gd name="connsiteY6" fmla="*/ 307485 h 3492929"/>
                <a:gd name="connsiteX7" fmla="*/ 2751393 w 3073182"/>
                <a:gd name="connsiteY7" fmla="*/ 688485 h 3492929"/>
                <a:gd name="connsiteX8" fmla="*/ 3040953 w 3073182"/>
                <a:gd name="connsiteY8" fmla="*/ 1362855 h 3492929"/>
                <a:gd name="connsiteX9" fmla="*/ 3068893 w 3073182"/>
                <a:gd name="connsiteY9" fmla="*/ 2414415 h 3492929"/>
                <a:gd name="connsiteX10" fmla="*/ 3066353 w 3073182"/>
                <a:gd name="connsiteY10" fmla="*/ 3228485 h 3492929"/>
                <a:gd name="connsiteX11" fmla="*/ 3051113 w 3073182"/>
                <a:gd name="connsiteY11" fmla="*/ 3471055 h 3492929"/>
                <a:gd name="connsiteX12" fmla="*/ 2863153 w 3073182"/>
                <a:gd name="connsiteY12" fmla="*/ 3483755 h 3492929"/>
                <a:gd name="connsiteX13" fmla="*/ 1358203 w 3073182"/>
                <a:gd name="connsiteY13" fmla="*/ 3479945 h 3492929"/>
                <a:gd name="connsiteX14" fmla="*/ 14543 w 3073182"/>
                <a:gd name="connsiteY14" fmla="*/ 3471055 h 3492929"/>
                <a:gd name="connsiteX0" fmla="*/ 12859 w 3071498"/>
                <a:gd name="connsiteY0" fmla="*/ 3471055 h 3492929"/>
                <a:gd name="connsiteX1" fmla="*/ 47149 w 3071498"/>
                <a:gd name="connsiteY1" fmla="*/ 1411115 h 3492929"/>
                <a:gd name="connsiteX2" fmla="*/ 457359 w 3071498"/>
                <a:gd name="connsiteY2" fmla="*/ 514495 h 3492929"/>
                <a:gd name="connsiteX3" fmla="*/ 1005999 w 3071498"/>
                <a:gd name="connsiteY3" fmla="*/ 124605 h 3492929"/>
                <a:gd name="connsiteX4" fmla="*/ 1502569 w 3071498"/>
                <a:gd name="connsiteY4" fmla="*/ 145 h 3492929"/>
                <a:gd name="connsiteX5" fmla="*/ 1992789 w 3071498"/>
                <a:gd name="connsiteY5" fmla="*/ 104285 h 3492929"/>
                <a:gd name="connsiteX6" fmla="*/ 2358549 w 3071498"/>
                <a:gd name="connsiteY6" fmla="*/ 307485 h 3492929"/>
                <a:gd name="connsiteX7" fmla="*/ 2749709 w 3071498"/>
                <a:gd name="connsiteY7" fmla="*/ 688485 h 3492929"/>
                <a:gd name="connsiteX8" fmla="*/ 3039269 w 3071498"/>
                <a:gd name="connsiteY8" fmla="*/ 1362855 h 3492929"/>
                <a:gd name="connsiteX9" fmla="*/ 3067209 w 3071498"/>
                <a:gd name="connsiteY9" fmla="*/ 2414415 h 3492929"/>
                <a:gd name="connsiteX10" fmla="*/ 3064669 w 3071498"/>
                <a:gd name="connsiteY10" fmla="*/ 3228485 h 3492929"/>
                <a:gd name="connsiteX11" fmla="*/ 3049429 w 3071498"/>
                <a:gd name="connsiteY11" fmla="*/ 3471055 h 3492929"/>
                <a:gd name="connsiteX12" fmla="*/ 2861469 w 3071498"/>
                <a:gd name="connsiteY12" fmla="*/ 3483755 h 3492929"/>
                <a:gd name="connsiteX13" fmla="*/ 1356519 w 3071498"/>
                <a:gd name="connsiteY13" fmla="*/ 3479945 h 3492929"/>
                <a:gd name="connsiteX14" fmla="*/ 12859 w 3071498"/>
                <a:gd name="connsiteY14" fmla="*/ 3471055 h 3492929"/>
                <a:gd name="connsiteX0" fmla="*/ 12859 w 3071498"/>
                <a:gd name="connsiteY0" fmla="*/ 3471053 h 3492927"/>
                <a:gd name="connsiteX1" fmla="*/ 47149 w 3071498"/>
                <a:gd name="connsiteY1" fmla="*/ 1411113 h 3492927"/>
                <a:gd name="connsiteX2" fmla="*/ 457359 w 3071498"/>
                <a:gd name="connsiteY2" fmla="*/ 514493 h 3492927"/>
                <a:gd name="connsiteX3" fmla="*/ 1005999 w 3071498"/>
                <a:gd name="connsiteY3" fmla="*/ 124603 h 3492927"/>
                <a:gd name="connsiteX4" fmla="*/ 1502569 w 3071498"/>
                <a:gd name="connsiteY4" fmla="*/ 143 h 3492927"/>
                <a:gd name="connsiteX5" fmla="*/ 1992789 w 3071498"/>
                <a:gd name="connsiteY5" fmla="*/ 104283 h 3492927"/>
                <a:gd name="connsiteX6" fmla="*/ 2400459 w 3071498"/>
                <a:gd name="connsiteY6" fmla="*/ 299863 h 3492927"/>
                <a:gd name="connsiteX7" fmla="*/ 2749709 w 3071498"/>
                <a:gd name="connsiteY7" fmla="*/ 688483 h 3492927"/>
                <a:gd name="connsiteX8" fmla="*/ 3039269 w 3071498"/>
                <a:gd name="connsiteY8" fmla="*/ 1362853 h 3492927"/>
                <a:gd name="connsiteX9" fmla="*/ 3067209 w 3071498"/>
                <a:gd name="connsiteY9" fmla="*/ 2414413 h 3492927"/>
                <a:gd name="connsiteX10" fmla="*/ 3064669 w 3071498"/>
                <a:gd name="connsiteY10" fmla="*/ 3228483 h 3492927"/>
                <a:gd name="connsiteX11" fmla="*/ 3049429 w 3071498"/>
                <a:gd name="connsiteY11" fmla="*/ 3471053 h 3492927"/>
                <a:gd name="connsiteX12" fmla="*/ 2861469 w 3071498"/>
                <a:gd name="connsiteY12" fmla="*/ 3483753 h 3492927"/>
                <a:gd name="connsiteX13" fmla="*/ 1356519 w 3071498"/>
                <a:gd name="connsiteY13" fmla="*/ 3479943 h 3492927"/>
                <a:gd name="connsiteX14" fmla="*/ 12859 w 3071498"/>
                <a:gd name="connsiteY14" fmla="*/ 3471053 h 3492927"/>
                <a:gd name="connsiteX0" fmla="*/ 12859 w 3071498"/>
                <a:gd name="connsiteY0" fmla="*/ 3471310 h 3493184"/>
                <a:gd name="connsiteX1" fmla="*/ 47149 w 3071498"/>
                <a:gd name="connsiteY1" fmla="*/ 1411370 h 3493184"/>
                <a:gd name="connsiteX2" fmla="*/ 457359 w 3071498"/>
                <a:gd name="connsiteY2" fmla="*/ 514750 h 3493184"/>
                <a:gd name="connsiteX3" fmla="*/ 1005999 w 3071498"/>
                <a:gd name="connsiteY3" fmla="*/ 124860 h 3493184"/>
                <a:gd name="connsiteX4" fmla="*/ 1502569 w 3071498"/>
                <a:gd name="connsiteY4" fmla="*/ 400 h 3493184"/>
                <a:gd name="connsiteX5" fmla="*/ 1992789 w 3071498"/>
                <a:gd name="connsiteY5" fmla="*/ 93110 h 3493184"/>
                <a:gd name="connsiteX6" fmla="*/ 2400459 w 3071498"/>
                <a:gd name="connsiteY6" fmla="*/ 300120 h 3493184"/>
                <a:gd name="connsiteX7" fmla="*/ 2749709 w 3071498"/>
                <a:gd name="connsiteY7" fmla="*/ 688740 h 3493184"/>
                <a:gd name="connsiteX8" fmla="*/ 3039269 w 3071498"/>
                <a:gd name="connsiteY8" fmla="*/ 1363110 h 3493184"/>
                <a:gd name="connsiteX9" fmla="*/ 3067209 w 3071498"/>
                <a:gd name="connsiteY9" fmla="*/ 2414670 h 3493184"/>
                <a:gd name="connsiteX10" fmla="*/ 3064669 w 3071498"/>
                <a:gd name="connsiteY10" fmla="*/ 3228740 h 3493184"/>
                <a:gd name="connsiteX11" fmla="*/ 3049429 w 3071498"/>
                <a:gd name="connsiteY11" fmla="*/ 3471310 h 3493184"/>
                <a:gd name="connsiteX12" fmla="*/ 2861469 w 3071498"/>
                <a:gd name="connsiteY12" fmla="*/ 3484010 h 3493184"/>
                <a:gd name="connsiteX13" fmla="*/ 1356519 w 3071498"/>
                <a:gd name="connsiteY13" fmla="*/ 3480200 h 3493184"/>
                <a:gd name="connsiteX14" fmla="*/ 12859 w 3071498"/>
                <a:gd name="connsiteY14" fmla="*/ 3471310 h 3493184"/>
                <a:gd name="connsiteX0" fmla="*/ 12859 w 3071498"/>
                <a:gd name="connsiteY0" fmla="*/ 3471833 h 3493707"/>
                <a:gd name="connsiteX1" fmla="*/ 47149 w 3071498"/>
                <a:gd name="connsiteY1" fmla="*/ 1411893 h 3493707"/>
                <a:gd name="connsiteX2" fmla="*/ 457359 w 3071498"/>
                <a:gd name="connsiteY2" fmla="*/ 515273 h 3493707"/>
                <a:gd name="connsiteX3" fmla="*/ 945039 w 3071498"/>
                <a:gd name="connsiteY3" fmla="*/ 144433 h 3493707"/>
                <a:gd name="connsiteX4" fmla="*/ 1502569 w 3071498"/>
                <a:gd name="connsiteY4" fmla="*/ 923 h 3493707"/>
                <a:gd name="connsiteX5" fmla="*/ 1992789 w 3071498"/>
                <a:gd name="connsiteY5" fmla="*/ 93633 h 3493707"/>
                <a:gd name="connsiteX6" fmla="*/ 2400459 w 3071498"/>
                <a:gd name="connsiteY6" fmla="*/ 300643 h 3493707"/>
                <a:gd name="connsiteX7" fmla="*/ 2749709 w 3071498"/>
                <a:gd name="connsiteY7" fmla="*/ 689263 h 3493707"/>
                <a:gd name="connsiteX8" fmla="*/ 3039269 w 3071498"/>
                <a:gd name="connsiteY8" fmla="*/ 1363633 h 3493707"/>
                <a:gd name="connsiteX9" fmla="*/ 3067209 w 3071498"/>
                <a:gd name="connsiteY9" fmla="*/ 2415193 h 3493707"/>
                <a:gd name="connsiteX10" fmla="*/ 3064669 w 3071498"/>
                <a:gd name="connsiteY10" fmla="*/ 3229263 h 3493707"/>
                <a:gd name="connsiteX11" fmla="*/ 3049429 w 3071498"/>
                <a:gd name="connsiteY11" fmla="*/ 3471833 h 3493707"/>
                <a:gd name="connsiteX12" fmla="*/ 2861469 w 3071498"/>
                <a:gd name="connsiteY12" fmla="*/ 3484533 h 3493707"/>
                <a:gd name="connsiteX13" fmla="*/ 1356519 w 3071498"/>
                <a:gd name="connsiteY13" fmla="*/ 3480723 h 3493707"/>
                <a:gd name="connsiteX14" fmla="*/ 12859 w 3071498"/>
                <a:gd name="connsiteY14" fmla="*/ 3471833 h 3493707"/>
                <a:gd name="connsiteX0" fmla="*/ 16912 w 3075551"/>
                <a:gd name="connsiteY0" fmla="*/ 3471833 h 3493707"/>
                <a:gd name="connsiteX1" fmla="*/ 43582 w 3075551"/>
                <a:gd name="connsiteY1" fmla="*/ 1411893 h 3493707"/>
                <a:gd name="connsiteX2" fmla="*/ 461412 w 3075551"/>
                <a:gd name="connsiteY2" fmla="*/ 515273 h 3493707"/>
                <a:gd name="connsiteX3" fmla="*/ 949092 w 3075551"/>
                <a:gd name="connsiteY3" fmla="*/ 144433 h 3493707"/>
                <a:gd name="connsiteX4" fmla="*/ 1506622 w 3075551"/>
                <a:gd name="connsiteY4" fmla="*/ 923 h 3493707"/>
                <a:gd name="connsiteX5" fmla="*/ 1996842 w 3075551"/>
                <a:gd name="connsiteY5" fmla="*/ 93633 h 3493707"/>
                <a:gd name="connsiteX6" fmla="*/ 2404512 w 3075551"/>
                <a:gd name="connsiteY6" fmla="*/ 300643 h 3493707"/>
                <a:gd name="connsiteX7" fmla="*/ 2753762 w 3075551"/>
                <a:gd name="connsiteY7" fmla="*/ 689263 h 3493707"/>
                <a:gd name="connsiteX8" fmla="*/ 3043322 w 3075551"/>
                <a:gd name="connsiteY8" fmla="*/ 1363633 h 3493707"/>
                <a:gd name="connsiteX9" fmla="*/ 3071262 w 3075551"/>
                <a:gd name="connsiteY9" fmla="*/ 2415193 h 3493707"/>
                <a:gd name="connsiteX10" fmla="*/ 3068722 w 3075551"/>
                <a:gd name="connsiteY10" fmla="*/ 3229263 h 3493707"/>
                <a:gd name="connsiteX11" fmla="*/ 3053482 w 3075551"/>
                <a:gd name="connsiteY11" fmla="*/ 3471833 h 3493707"/>
                <a:gd name="connsiteX12" fmla="*/ 2865522 w 3075551"/>
                <a:gd name="connsiteY12" fmla="*/ 3484533 h 3493707"/>
                <a:gd name="connsiteX13" fmla="*/ 1360572 w 3075551"/>
                <a:gd name="connsiteY13" fmla="*/ 3480723 h 3493707"/>
                <a:gd name="connsiteX14" fmla="*/ 16912 w 3075551"/>
                <a:gd name="connsiteY14" fmla="*/ 3471833 h 3493707"/>
                <a:gd name="connsiteX0" fmla="*/ 16912 w 3077593"/>
                <a:gd name="connsiteY0" fmla="*/ 3471833 h 3493158"/>
                <a:gd name="connsiteX1" fmla="*/ 43582 w 3077593"/>
                <a:gd name="connsiteY1" fmla="*/ 1411893 h 3493158"/>
                <a:gd name="connsiteX2" fmla="*/ 461412 w 3077593"/>
                <a:gd name="connsiteY2" fmla="*/ 515273 h 3493158"/>
                <a:gd name="connsiteX3" fmla="*/ 949092 w 3077593"/>
                <a:gd name="connsiteY3" fmla="*/ 144433 h 3493158"/>
                <a:gd name="connsiteX4" fmla="*/ 1506622 w 3077593"/>
                <a:gd name="connsiteY4" fmla="*/ 923 h 3493158"/>
                <a:gd name="connsiteX5" fmla="*/ 1996842 w 3077593"/>
                <a:gd name="connsiteY5" fmla="*/ 93633 h 3493158"/>
                <a:gd name="connsiteX6" fmla="*/ 2404512 w 3077593"/>
                <a:gd name="connsiteY6" fmla="*/ 300643 h 3493158"/>
                <a:gd name="connsiteX7" fmla="*/ 2753762 w 3077593"/>
                <a:gd name="connsiteY7" fmla="*/ 689263 h 3493158"/>
                <a:gd name="connsiteX8" fmla="*/ 3043322 w 3077593"/>
                <a:gd name="connsiteY8" fmla="*/ 1363633 h 3493158"/>
                <a:gd name="connsiteX9" fmla="*/ 3071262 w 3077593"/>
                <a:gd name="connsiteY9" fmla="*/ 2415193 h 3493158"/>
                <a:gd name="connsiteX10" fmla="*/ 3076342 w 3077593"/>
                <a:gd name="connsiteY10" fmla="*/ 3236883 h 3493158"/>
                <a:gd name="connsiteX11" fmla="*/ 3053482 w 3077593"/>
                <a:gd name="connsiteY11" fmla="*/ 3471833 h 3493158"/>
                <a:gd name="connsiteX12" fmla="*/ 2865522 w 3077593"/>
                <a:gd name="connsiteY12" fmla="*/ 3484533 h 3493158"/>
                <a:gd name="connsiteX13" fmla="*/ 1360572 w 3077593"/>
                <a:gd name="connsiteY13" fmla="*/ 3480723 h 3493158"/>
                <a:gd name="connsiteX14" fmla="*/ 16912 w 3077593"/>
                <a:gd name="connsiteY14" fmla="*/ 3471833 h 3493158"/>
                <a:gd name="connsiteX0" fmla="*/ 16912 w 3083835"/>
                <a:gd name="connsiteY0" fmla="*/ 3471833 h 3485124"/>
                <a:gd name="connsiteX1" fmla="*/ 43582 w 3083835"/>
                <a:gd name="connsiteY1" fmla="*/ 1411893 h 3485124"/>
                <a:gd name="connsiteX2" fmla="*/ 461412 w 3083835"/>
                <a:gd name="connsiteY2" fmla="*/ 515273 h 3485124"/>
                <a:gd name="connsiteX3" fmla="*/ 949092 w 3083835"/>
                <a:gd name="connsiteY3" fmla="*/ 144433 h 3485124"/>
                <a:gd name="connsiteX4" fmla="*/ 1506622 w 3083835"/>
                <a:gd name="connsiteY4" fmla="*/ 923 h 3485124"/>
                <a:gd name="connsiteX5" fmla="*/ 1996842 w 3083835"/>
                <a:gd name="connsiteY5" fmla="*/ 93633 h 3485124"/>
                <a:gd name="connsiteX6" fmla="*/ 2404512 w 3083835"/>
                <a:gd name="connsiteY6" fmla="*/ 300643 h 3485124"/>
                <a:gd name="connsiteX7" fmla="*/ 2753762 w 3083835"/>
                <a:gd name="connsiteY7" fmla="*/ 689263 h 3485124"/>
                <a:gd name="connsiteX8" fmla="*/ 3043322 w 3083835"/>
                <a:gd name="connsiteY8" fmla="*/ 1363633 h 3485124"/>
                <a:gd name="connsiteX9" fmla="*/ 3071262 w 3083835"/>
                <a:gd name="connsiteY9" fmla="*/ 2415193 h 3485124"/>
                <a:gd name="connsiteX10" fmla="*/ 3076342 w 3083835"/>
                <a:gd name="connsiteY10" fmla="*/ 3236883 h 3485124"/>
                <a:gd name="connsiteX11" fmla="*/ 3064912 w 3083835"/>
                <a:gd name="connsiteY11" fmla="*/ 3456593 h 3485124"/>
                <a:gd name="connsiteX12" fmla="*/ 2865522 w 3083835"/>
                <a:gd name="connsiteY12" fmla="*/ 3484533 h 3485124"/>
                <a:gd name="connsiteX13" fmla="*/ 1360572 w 3083835"/>
                <a:gd name="connsiteY13" fmla="*/ 3480723 h 3485124"/>
                <a:gd name="connsiteX14" fmla="*/ 16912 w 3083835"/>
                <a:gd name="connsiteY14" fmla="*/ 3471833 h 3485124"/>
                <a:gd name="connsiteX0" fmla="*/ 16912 w 3076768"/>
                <a:gd name="connsiteY0" fmla="*/ 3471833 h 3486332"/>
                <a:gd name="connsiteX1" fmla="*/ 43582 w 3076768"/>
                <a:gd name="connsiteY1" fmla="*/ 1411893 h 3486332"/>
                <a:gd name="connsiteX2" fmla="*/ 461412 w 3076768"/>
                <a:gd name="connsiteY2" fmla="*/ 515273 h 3486332"/>
                <a:gd name="connsiteX3" fmla="*/ 949092 w 3076768"/>
                <a:gd name="connsiteY3" fmla="*/ 144433 h 3486332"/>
                <a:gd name="connsiteX4" fmla="*/ 1506622 w 3076768"/>
                <a:gd name="connsiteY4" fmla="*/ 923 h 3486332"/>
                <a:gd name="connsiteX5" fmla="*/ 1996842 w 3076768"/>
                <a:gd name="connsiteY5" fmla="*/ 93633 h 3486332"/>
                <a:gd name="connsiteX6" fmla="*/ 2404512 w 3076768"/>
                <a:gd name="connsiteY6" fmla="*/ 300643 h 3486332"/>
                <a:gd name="connsiteX7" fmla="*/ 2753762 w 3076768"/>
                <a:gd name="connsiteY7" fmla="*/ 689263 h 3486332"/>
                <a:gd name="connsiteX8" fmla="*/ 3043322 w 3076768"/>
                <a:gd name="connsiteY8" fmla="*/ 1363633 h 3486332"/>
                <a:gd name="connsiteX9" fmla="*/ 3071262 w 3076768"/>
                <a:gd name="connsiteY9" fmla="*/ 2415193 h 3486332"/>
                <a:gd name="connsiteX10" fmla="*/ 3076342 w 3076768"/>
                <a:gd name="connsiteY10" fmla="*/ 3236883 h 3486332"/>
                <a:gd name="connsiteX11" fmla="*/ 3064912 w 3076768"/>
                <a:gd name="connsiteY11" fmla="*/ 3456593 h 3486332"/>
                <a:gd name="connsiteX12" fmla="*/ 2865522 w 3076768"/>
                <a:gd name="connsiteY12" fmla="*/ 3484533 h 3486332"/>
                <a:gd name="connsiteX13" fmla="*/ 1360572 w 3076768"/>
                <a:gd name="connsiteY13" fmla="*/ 3480723 h 3486332"/>
                <a:gd name="connsiteX14" fmla="*/ 16912 w 3076768"/>
                <a:gd name="connsiteY14" fmla="*/ 3471833 h 3486332"/>
                <a:gd name="connsiteX0" fmla="*/ 16912 w 3076623"/>
                <a:gd name="connsiteY0" fmla="*/ 3471833 h 3486332"/>
                <a:gd name="connsiteX1" fmla="*/ 43582 w 3076623"/>
                <a:gd name="connsiteY1" fmla="*/ 1411893 h 3486332"/>
                <a:gd name="connsiteX2" fmla="*/ 461412 w 3076623"/>
                <a:gd name="connsiteY2" fmla="*/ 515273 h 3486332"/>
                <a:gd name="connsiteX3" fmla="*/ 949092 w 3076623"/>
                <a:gd name="connsiteY3" fmla="*/ 144433 h 3486332"/>
                <a:gd name="connsiteX4" fmla="*/ 1506622 w 3076623"/>
                <a:gd name="connsiteY4" fmla="*/ 923 h 3486332"/>
                <a:gd name="connsiteX5" fmla="*/ 1996842 w 3076623"/>
                <a:gd name="connsiteY5" fmla="*/ 93633 h 3486332"/>
                <a:gd name="connsiteX6" fmla="*/ 2404512 w 3076623"/>
                <a:gd name="connsiteY6" fmla="*/ 300643 h 3486332"/>
                <a:gd name="connsiteX7" fmla="*/ 2753762 w 3076623"/>
                <a:gd name="connsiteY7" fmla="*/ 689263 h 3486332"/>
                <a:gd name="connsiteX8" fmla="*/ 3043322 w 3076623"/>
                <a:gd name="connsiteY8" fmla="*/ 1363633 h 3486332"/>
                <a:gd name="connsiteX9" fmla="*/ 3056022 w 3076623"/>
                <a:gd name="connsiteY9" fmla="*/ 2422813 h 3486332"/>
                <a:gd name="connsiteX10" fmla="*/ 3076342 w 3076623"/>
                <a:gd name="connsiteY10" fmla="*/ 3236883 h 3486332"/>
                <a:gd name="connsiteX11" fmla="*/ 3064912 w 3076623"/>
                <a:gd name="connsiteY11" fmla="*/ 3456593 h 3486332"/>
                <a:gd name="connsiteX12" fmla="*/ 2865522 w 3076623"/>
                <a:gd name="connsiteY12" fmla="*/ 3484533 h 3486332"/>
                <a:gd name="connsiteX13" fmla="*/ 1360572 w 3076623"/>
                <a:gd name="connsiteY13" fmla="*/ 3480723 h 3486332"/>
                <a:gd name="connsiteX14" fmla="*/ 16912 w 3076623"/>
                <a:gd name="connsiteY14" fmla="*/ 3471833 h 3486332"/>
                <a:gd name="connsiteX0" fmla="*/ 16912 w 3076457"/>
                <a:gd name="connsiteY0" fmla="*/ 3471833 h 3486332"/>
                <a:gd name="connsiteX1" fmla="*/ 43582 w 3076457"/>
                <a:gd name="connsiteY1" fmla="*/ 1411893 h 3486332"/>
                <a:gd name="connsiteX2" fmla="*/ 461412 w 3076457"/>
                <a:gd name="connsiteY2" fmla="*/ 515273 h 3486332"/>
                <a:gd name="connsiteX3" fmla="*/ 949092 w 3076457"/>
                <a:gd name="connsiteY3" fmla="*/ 144433 h 3486332"/>
                <a:gd name="connsiteX4" fmla="*/ 1506622 w 3076457"/>
                <a:gd name="connsiteY4" fmla="*/ 923 h 3486332"/>
                <a:gd name="connsiteX5" fmla="*/ 1996842 w 3076457"/>
                <a:gd name="connsiteY5" fmla="*/ 93633 h 3486332"/>
                <a:gd name="connsiteX6" fmla="*/ 2404512 w 3076457"/>
                <a:gd name="connsiteY6" fmla="*/ 300643 h 3486332"/>
                <a:gd name="connsiteX7" fmla="*/ 2753762 w 3076457"/>
                <a:gd name="connsiteY7" fmla="*/ 689263 h 3486332"/>
                <a:gd name="connsiteX8" fmla="*/ 3043322 w 3076457"/>
                <a:gd name="connsiteY8" fmla="*/ 1363633 h 3486332"/>
                <a:gd name="connsiteX9" fmla="*/ 3059832 w 3076457"/>
                <a:gd name="connsiteY9" fmla="*/ 2426623 h 3486332"/>
                <a:gd name="connsiteX10" fmla="*/ 3076342 w 3076457"/>
                <a:gd name="connsiteY10" fmla="*/ 3236883 h 3486332"/>
                <a:gd name="connsiteX11" fmla="*/ 3064912 w 3076457"/>
                <a:gd name="connsiteY11" fmla="*/ 3456593 h 3486332"/>
                <a:gd name="connsiteX12" fmla="*/ 2865522 w 3076457"/>
                <a:gd name="connsiteY12" fmla="*/ 3484533 h 3486332"/>
                <a:gd name="connsiteX13" fmla="*/ 1360572 w 3076457"/>
                <a:gd name="connsiteY13" fmla="*/ 3480723 h 3486332"/>
                <a:gd name="connsiteX14" fmla="*/ 16912 w 3076457"/>
                <a:gd name="connsiteY14" fmla="*/ 3471833 h 3486332"/>
                <a:gd name="connsiteX0" fmla="*/ 16912 w 3076374"/>
                <a:gd name="connsiteY0" fmla="*/ 3471833 h 3486332"/>
                <a:gd name="connsiteX1" fmla="*/ 43582 w 3076374"/>
                <a:gd name="connsiteY1" fmla="*/ 1411893 h 3486332"/>
                <a:gd name="connsiteX2" fmla="*/ 461412 w 3076374"/>
                <a:gd name="connsiteY2" fmla="*/ 515273 h 3486332"/>
                <a:gd name="connsiteX3" fmla="*/ 949092 w 3076374"/>
                <a:gd name="connsiteY3" fmla="*/ 144433 h 3486332"/>
                <a:gd name="connsiteX4" fmla="*/ 1506622 w 3076374"/>
                <a:gd name="connsiteY4" fmla="*/ 923 h 3486332"/>
                <a:gd name="connsiteX5" fmla="*/ 1996842 w 3076374"/>
                <a:gd name="connsiteY5" fmla="*/ 93633 h 3486332"/>
                <a:gd name="connsiteX6" fmla="*/ 2404512 w 3076374"/>
                <a:gd name="connsiteY6" fmla="*/ 300643 h 3486332"/>
                <a:gd name="connsiteX7" fmla="*/ 2753762 w 3076374"/>
                <a:gd name="connsiteY7" fmla="*/ 689263 h 3486332"/>
                <a:gd name="connsiteX8" fmla="*/ 3043322 w 3076374"/>
                <a:gd name="connsiteY8" fmla="*/ 1363633 h 3486332"/>
                <a:gd name="connsiteX9" fmla="*/ 3067452 w 3076374"/>
                <a:gd name="connsiteY9" fmla="*/ 2445673 h 3486332"/>
                <a:gd name="connsiteX10" fmla="*/ 3076342 w 3076374"/>
                <a:gd name="connsiteY10" fmla="*/ 3236883 h 3486332"/>
                <a:gd name="connsiteX11" fmla="*/ 3064912 w 3076374"/>
                <a:gd name="connsiteY11" fmla="*/ 3456593 h 3486332"/>
                <a:gd name="connsiteX12" fmla="*/ 2865522 w 3076374"/>
                <a:gd name="connsiteY12" fmla="*/ 3484533 h 3486332"/>
                <a:gd name="connsiteX13" fmla="*/ 1360572 w 3076374"/>
                <a:gd name="connsiteY13" fmla="*/ 3480723 h 3486332"/>
                <a:gd name="connsiteX14" fmla="*/ 16912 w 3076374"/>
                <a:gd name="connsiteY14" fmla="*/ 3471833 h 3486332"/>
                <a:gd name="connsiteX0" fmla="*/ 16912 w 3076537"/>
                <a:gd name="connsiteY0" fmla="*/ 3471833 h 3486332"/>
                <a:gd name="connsiteX1" fmla="*/ 43582 w 3076537"/>
                <a:gd name="connsiteY1" fmla="*/ 1411893 h 3486332"/>
                <a:gd name="connsiteX2" fmla="*/ 461412 w 3076537"/>
                <a:gd name="connsiteY2" fmla="*/ 515273 h 3486332"/>
                <a:gd name="connsiteX3" fmla="*/ 949092 w 3076537"/>
                <a:gd name="connsiteY3" fmla="*/ 144433 h 3486332"/>
                <a:gd name="connsiteX4" fmla="*/ 1506622 w 3076537"/>
                <a:gd name="connsiteY4" fmla="*/ 923 h 3486332"/>
                <a:gd name="connsiteX5" fmla="*/ 1996842 w 3076537"/>
                <a:gd name="connsiteY5" fmla="*/ 93633 h 3486332"/>
                <a:gd name="connsiteX6" fmla="*/ 2404512 w 3076537"/>
                <a:gd name="connsiteY6" fmla="*/ 300643 h 3486332"/>
                <a:gd name="connsiteX7" fmla="*/ 2753762 w 3076537"/>
                <a:gd name="connsiteY7" fmla="*/ 689263 h 3486332"/>
                <a:gd name="connsiteX8" fmla="*/ 3016652 w 3076537"/>
                <a:gd name="connsiteY8" fmla="*/ 1363633 h 3486332"/>
                <a:gd name="connsiteX9" fmla="*/ 3067452 w 3076537"/>
                <a:gd name="connsiteY9" fmla="*/ 2445673 h 3486332"/>
                <a:gd name="connsiteX10" fmla="*/ 3076342 w 3076537"/>
                <a:gd name="connsiteY10" fmla="*/ 3236883 h 3486332"/>
                <a:gd name="connsiteX11" fmla="*/ 3064912 w 3076537"/>
                <a:gd name="connsiteY11" fmla="*/ 3456593 h 3486332"/>
                <a:gd name="connsiteX12" fmla="*/ 2865522 w 3076537"/>
                <a:gd name="connsiteY12" fmla="*/ 3484533 h 3486332"/>
                <a:gd name="connsiteX13" fmla="*/ 1360572 w 3076537"/>
                <a:gd name="connsiteY13" fmla="*/ 3480723 h 3486332"/>
                <a:gd name="connsiteX14" fmla="*/ 16912 w 3076537"/>
                <a:gd name="connsiteY14" fmla="*/ 3471833 h 3486332"/>
                <a:gd name="connsiteX0" fmla="*/ 16912 w 3076413"/>
                <a:gd name="connsiteY0" fmla="*/ 3471833 h 3486332"/>
                <a:gd name="connsiteX1" fmla="*/ 43582 w 3076413"/>
                <a:gd name="connsiteY1" fmla="*/ 1411893 h 3486332"/>
                <a:gd name="connsiteX2" fmla="*/ 461412 w 3076413"/>
                <a:gd name="connsiteY2" fmla="*/ 515273 h 3486332"/>
                <a:gd name="connsiteX3" fmla="*/ 949092 w 3076413"/>
                <a:gd name="connsiteY3" fmla="*/ 144433 h 3486332"/>
                <a:gd name="connsiteX4" fmla="*/ 1506622 w 3076413"/>
                <a:gd name="connsiteY4" fmla="*/ 923 h 3486332"/>
                <a:gd name="connsiteX5" fmla="*/ 1996842 w 3076413"/>
                <a:gd name="connsiteY5" fmla="*/ 93633 h 3486332"/>
                <a:gd name="connsiteX6" fmla="*/ 2404512 w 3076413"/>
                <a:gd name="connsiteY6" fmla="*/ 300643 h 3486332"/>
                <a:gd name="connsiteX7" fmla="*/ 2753762 w 3076413"/>
                <a:gd name="connsiteY7" fmla="*/ 689263 h 3486332"/>
                <a:gd name="connsiteX8" fmla="*/ 3028082 w 3076413"/>
                <a:gd name="connsiteY8" fmla="*/ 1359823 h 3486332"/>
                <a:gd name="connsiteX9" fmla="*/ 3067452 w 3076413"/>
                <a:gd name="connsiteY9" fmla="*/ 2445673 h 3486332"/>
                <a:gd name="connsiteX10" fmla="*/ 3076342 w 3076413"/>
                <a:gd name="connsiteY10" fmla="*/ 3236883 h 3486332"/>
                <a:gd name="connsiteX11" fmla="*/ 3064912 w 3076413"/>
                <a:gd name="connsiteY11" fmla="*/ 3456593 h 3486332"/>
                <a:gd name="connsiteX12" fmla="*/ 2865522 w 3076413"/>
                <a:gd name="connsiteY12" fmla="*/ 3484533 h 3486332"/>
                <a:gd name="connsiteX13" fmla="*/ 1360572 w 3076413"/>
                <a:gd name="connsiteY13" fmla="*/ 3480723 h 3486332"/>
                <a:gd name="connsiteX14" fmla="*/ 16912 w 3076413"/>
                <a:gd name="connsiteY14" fmla="*/ 3471833 h 3486332"/>
                <a:gd name="connsiteX0" fmla="*/ 16912 w 3076413"/>
                <a:gd name="connsiteY0" fmla="*/ 3471833 h 3486332"/>
                <a:gd name="connsiteX1" fmla="*/ 43582 w 3076413"/>
                <a:gd name="connsiteY1" fmla="*/ 1411893 h 3486332"/>
                <a:gd name="connsiteX2" fmla="*/ 461412 w 3076413"/>
                <a:gd name="connsiteY2" fmla="*/ 515273 h 3486332"/>
                <a:gd name="connsiteX3" fmla="*/ 949092 w 3076413"/>
                <a:gd name="connsiteY3" fmla="*/ 144433 h 3486332"/>
                <a:gd name="connsiteX4" fmla="*/ 1506622 w 3076413"/>
                <a:gd name="connsiteY4" fmla="*/ 923 h 3486332"/>
                <a:gd name="connsiteX5" fmla="*/ 1996842 w 3076413"/>
                <a:gd name="connsiteY5" fmla="*/ 93633 h 3486332"/>
                <a:gd name="connsiteX6" fmla="*/ 2404512 w 3076413"/>
                <a:gd name="connsiteY6" fmla="*/ 300643 h 3486332"/>
                <a:gd name="connsiteX7" fmla="*/ 2753762 w 3076413"/>
                <a:gd name="connsiteY7" fmla="*/ 689263 h 3486332"/>
                <a:gd name="connsiteX8" fmla="*/ 3028082 w 3076413"/>
                <a:gd name="connsiteY8" fmla="*/ 1359823 h 3486332"/>
                <a:gd name="connsiteX9" fmla="*/ 3067452 w 3076413"/>
                <a:gd name="connsiteY9" fmla="*/ 2445673 h 3486332"/>
                <a:gd name="connsiteX10" fmla="*/ 3076342 w 3076413"/>
                <a:gd name="connsiteY10" fmla="*/ 3236883 h 3486332"/>
                <a:gd name="connsiteX11" fmla="*/ 3064912 w 3076413"/>
                <a:gd name="connsiteY11" fmla="*/ 3456593 h 3486332"/>
                <a:gd name="connsiteX12" fmla="*/ 2865522 w 3076413"/>
                <a:gd name="connsiteY12" fmla="*/ 3484533 h 3486332"/>
                <a:gd name="connsiteX13" fmla="*/ 1360572 w 3076413"/>
                <a:gd name="connsiteY13" fmla="*/ 3480723 h 3486332"/>
                <a:gd name="connsiteX14" fmla="*/ 16912 w 3076413"/>
                <a:gd name="connsiteY14" fmla="*/ 3471833 h 3486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413" h="3486332">
                  <a:moveTo>
                    <a:pt x="16912" y="3471833"/>
                  </a:moveTo>
                  <a:cubicBezTo>
                    <a:pt x="10985" y="2753013"/>
                    <a:pt x="-30501" y="1904653"/>
                    <a:pt x="43582" y="1411893"/>
                  </a:cubicBezTo>
                  <a:cubicBezTo>
                    <a:pt x="117665" y="919133"/>
                    <a:pt x="310494" y="726516"/>
                    <a:pt x="461412" y="515273"/>
                  </a:cubicBezTo>
                  <a:cubicBezTo>
                    <a:pt x="612330" y="304030"/>
                    <a:pt x="774890" y="230158"/>
                    <a:pt x="949092" y="144433"/>
                  </a:cubicBezTo>
                  <a:cubicBezTo>
                    <a:pt x="1123294" y="58708"/>
                    <a:pt x="1331997" y="9390"/>
                    <a:pt x="1506622" y="923"/>
                  </a:cubicBezTo>
                  <a:cubicBezTo>
                    <a:pt x="1681247" y="-7544"/>
                    <a:pt x="1847194" y="43680"/>
                    <a:pt x="1996842" y="93633"/>
                  </a:cubicBezTo>
                  <a:cubicBezTo>
                    <a:pt x="2146490" y="143586"/>
                    <a:pt x="2278359" y="201371"/>
                    <a:pt x="2404512" y="300643"/>
                  </a:cubicBezTo>
                  <a:cubicBezTo>
                    <a:pt x="2530665" y="399915"/>
                    <a:pt x="2649834" y="512733"/>
                    <a:pt x="2753762" y="689263"/>
                  </a:cubicBezTo>
                  <a:cubicBezTo>
                    <a:pt x="2857690" y="865793"/>
                    <a:pt x="2971990" y="1097568"/>
                    <a:pt x="3028082" y="1359823"/>
                  </a:cubicBezTo>
                  <a:cubicBezTo>
                    <a:pt x="3084174" y="1622078"/>
                    <a:pt x="3059409" y="2132830"/>
                    <a:pt x="3067452" y="2445673"/>
                  </a:cubicBezTo>
                  <a:cubicBezTo>
                    <a:pt x="3075495" y="2758516"/>
                    <a:pt x="3076765" y="3068396"/>
                    <a:pt x="3076342" y="3236883"/>
                  </a:cubicBezTo>
                  <a:cubicBezTo>
                    <a:pt x="3075919" y="3405370"/>
                    <a:pt x="3073379" y="3411508"/>
                    <a:pt x="3064912" y="3456593"/>
                  </a:cubicBezTo>
                  <a:cubicBezTo>
                    <a:pt x="3056445" y="3501678"/>
                    <a:pt x="3145769" y="3481146"/>
                    <a:pt x="2865522" y="3484533"/>
                  </a:cubicBezTo>
                  <a:lnTo>
                    <a:pt x="1360572" y="3480723"/>
                  </a:lnTo>
                  <a:lnTo>
                    <a:pt x="16912" y="3471833"/>
                  </a:ln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16" name="รูปแบบอิสระ: รูปร่าง 115">
              <a:extLst>
                <a:ext uri="{FF2B5EF4-FFF2-40B4-BE49-F238E27FC236}">
                  <a16:creationId xmlns:a16="http://schemas.microsoft.com/office/drawing/2014/main" id="{F347EEE9-B210-4424-9862-682E29DB15F0}"/>
                </a:ext>
              </a:extLst>
            </p:cNvPr>
            <p:cNvSpPr/>
            <p:nvPr/>
          </p:nvSpPr>
          <p:spPr>
            <a:xfrm>
              <a:off x="5713124" y="1390061"/>
              <a:ext cx="663525" cy="507050"/>
            </a:xfrm>
            <a:custGeom>
              <a:avLst/>
              <a:gdLst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793027 w 5790174"/>
                <a:gd name="connsiteY8" fmla="*/ 56075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800647 w 5790174"/>
                <a:gd name="connsiteY8" fmla="*/ 54551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8975 w 5793922"/>
                <a:gd name="connsiteY0" fmla="*/ 3153501 h 4925803"/>
                <a:gd name="connsiteX1" fmla="*/ 303255 w 5793922"/>
                <a:gd name="connsiteY1" fmla="*/ 2467701 h 4925803"/>
                <a:gd name="connsiteX2" fmla="*/ 166095 w 5793922"/>
                <a:gd name="connsiteY2" fmla="*/ 2170521 h 4925803"/>
                <a:gd name="connsiteX3" fmla="*/ 36555 w 5793922"/>
                <a:gd name="connsiteY3" fmla="*/ 1469481 h 4925803"/>
                <a:gd name="connsiteX4" fmla="*/ 13695 w 5793922"/>
                <a:gd name="connsiteY4" fmla="*/ 684621 h 4925803"/>
                <a:gd name="connsiteX5" fmla="*/ 224515 w 5793922"/>
                <a:gd name="connsiteY5" fmla="*/ 31841 h 4925803"/>
                <a:gd name="connsiteX6" fmla="*/ 996675 w 5793922"/>
                <a:gd name="connsiteY6" fmla="*/ 128361 h 4925803"/>
                <a:gd name="connsiteX7" fmla="*/ 1651995 w 5793922"/>
                <a:gd name="connsiteY7" fmla="*/ 364581 h 4925803"/>
                <a:gd name="connsiteX8" fmla="*/ 1804395 w 5793922"/>
                <a:gd name="connsiteY8" fmla="*/ 509361 h 4925803"/>
                <a:gd name="connsiteX9" fmla="*/ 2391135 w 5793922"/>
                <a:gd name="connsiteY9" fmla="*/ 395061 h 4925803"/>
                <a:gd name="connsiteX10" fmla="*/ 3297915 w 5793922"/>
                <a:gd name="connsiteY10" fmla="*/ 387441 h 4925803"/>
                <a:gd name="connsiteX11" fmla="*/ 3960855 w 5793922"/>
                <a:gd name="connsiteY11" fmla="*/ 539841 h 4925803"/>
                <a:gd name="connsiteX12" fmla="*/ 4539975 w 5793922"/>
                <a:gd name="connsiteY12" fmla="*/ 250281 h 4925803"/>
                <a:gd name="connsiteX13" fmla="*/ 5431515 w 5793922"/>
                <a:gd name="connsiteY13" fmla="*/ 36921 h 4925803"/>
                <a:gd name="connsiteX14" fmla="*/ 5583915 w 5793922"/>
                <a:gd name="connsiteY14" fmla="*/ 14061 h 4925803"/>
                <a:gd name="connsiteX15" fmla="*/ 5637255 w 5793922"/>
                <a:gd name="connsiteY15" fmla="*/ 174081 h 4925803"/>
                <a:gd name="connsiteX16" fmla="*/ 5789655 w 5793922"/>
                <a:gd name="connsiteY16" fmla="*/ 654141 h 4925803"/>
                <a:gd name="connsiteX17" fmla="*/ 5736315 w 5793922"/>
                <a:gd name="connsiteY17" fmla="*/ 1720941 h 4925803"/>
                <a:gd name="connsiteX18" fmla="*/ 5576295 w 5793922"/>
                <a:gd name="connsiteY18" fmla="*/ 2368641 h 4925803"/>
                <a:gd name="connsiteX19" fmla="*/ 5500095 w 5793922"/>
                <a:gd name="connsiteY19" fmla="*/ 2955381 h 4925803"/>
                <a:gd name="connsiteX20" fmla="*/ 5446755 w 5793922"/>
                <a:gd name="connsiteY20" fmla="*/ 3115401 h 4925803"/>
                <a:gd name="connsiteX21" fmla="*/ 5530575 w 5793922"/>
                <a:gd name="connsiteY21" fmla="*/ 3397341 h 4925803"/>
                <a:gd name="connsiteX22" fmla="*/ 5431515 w 5793922"/>
                <a:gd name="connsiteY22" fmla="*/ 3824061 h 4925803"/>
                <a:gd name="connsiteX23" fmla="*/ 5058135 w 5793922"/>
                <a:gd name="connsiteY23" fmla="*/ 4304121 h 4925803"/>
                <a:gd name="connsiteX24" fmla="*/ 4273275 w 5793922"/>
                <a:gd name="connsiteY24" fmla="*/ 4715601 h 4925803"/>
                <a:gd name="connsiteX25" fmla="*/ 3198855 w 5793922"/>
                <a:gd name="connsiteY25" fmla="*/ 4921341 h 4925803"/>
                <a:gd name="connsiteX26" fmla="*/ 1819635 w 5793922"/>
                <a:gd name="connsiteY26" fmla="*/ 4814661 h 4925803"/>
                <a:gd name="connsiteX27" fmla="*/ 790935 w 5793922"/>
                <a:gd name="connsiteY27" fmla="*/ 4349841 h 4925803"/>
                <a:gd name="connsiteX28" fmla="*/ 295635 w 5793922"/>
                <a:gd name="connsiteY28" fmla="*/ 3686901 h 4925803"/>
                <a:gd name="connsiteX29" fmla="*/ 348975 w 5793922"/>
                <a:gd name="connsiteY29" fmla="*/ 3153501 h 4925803"/>
                <a:gd name="connsiteX0" fmla="*/ 354606 w 5799553"/>
                <a:gd name="connsiteY0" fmla="*/ 3152638 h 4924940"/>
                <a:gd name="connsiteX1" fmla="*/ 308886 w 5799553"/>
                <a:gd name="connsiteY1" fmla="*/ 2466838 h 4924940"/>
                <a:gd name="connsiteX2" fmla="*/ 171726 w 5799553"/>
                <a:gd name="connsiteY2" fmla="*/ 2169658 h 4924940"/>
                <a:gd name="connsiteX3" fmla="*/ 42186 w 5799553"/>
                <a:gd name="connsiteY3" fmla="*/ 1468618 h 4924940"/>
                <a:gd name="connsiteX4" fmla="*/ 19326 w 5799553"/>
                <a:gd name="connsiteY4" fmla="*/ 683758 h 4924940"/>
                <a:gd name="connsiteX5" fmla="*/ 306346 w 5799553"/>
                <a:gd name="connsiteY5" fmla="*/ 66538 h 4924940"/>
                <a:gd name="connsiteX6" fmla="*/ 1002306 w 5799553"/>
                <a:gd name="connsiteY6" fmla="*/ 127498 h 4924940"/>
                <a:gd name="connsiteX7" fmla="*/ 1657626 w 5799553"/>
                <a:gd name="connsiteY7" fmla="*/ 363718 h 4924940"/>
                <a:gd name="connsiteX8" fmla="*/ 1810026 w 5799553"/>
                <a:gd name="connsiteY8" fmla="*/ 508498 h 4924940"/>
                <a:gd name="connsiteX9" fmla="*/ 2396766 w 5799553"/>
                <a:gd name="connsiteY9" fmla="*/ 394198 h 4924940"/>
                <a:gd name="connsiteX10" fmla="*/ 3303546 w 5799553"/>
                <a:gd name="connsiteY10" fmla="*/ 386578 h 4924940"/>
                <a:gd name="connsiteX11" fmla="*/ 3966486 w 5799553"/>
                <a:gd name="connsiteY11" fmla="*/ 538978 h 4924940"/>
                <a:gd name="connsiteX12" fmla="*/ 4545606 w 5799553"/>
                <a:gd name="connsiteY12" fmla="*/ 249418 h 4924940"/>
                <a:gd name="connsiteX13" fmla="*/ 5437146 w 5799553"/>
                <a:gd name="connsiteY13" fmla="*/ 36058 h 4924940"/>
                <a:gd name="connsiteX14" fmla="*/ 5589546 w 5799553"/>
                <a:gd name="connsiteY14" fmla="*/ 13198 h 4924940"/>
                <a:gd name="connsiteX15" fmla="*/ 5642886 w 5799553"/>
                <a:gd name="connsiteY15" fmla="*/ 173218 h 4924940"/>
                <a:gd name="connsiteX16" fmla="*/ 5795286 w 5799553"/>
                <a:gd name="connsiteY16" fmla="*/ 653278 h 4924940"/>
                <a:gd name="connsiteX17" fmla="*/ 5741946 w 5799553"/>
                <a:gd name="connsiteY17" fmla="*/ 1720078 h 4924940"/>
                <a:gd name="connsiteX18" fmla="*/ 5581926 w 5799553"/>
                <a:gd name="connsiteY18" fmla="*/ 2367778 h 4924940"/>
                <a:gd name="connsiteX19" fmla="*/ 5505726 w 5799553"/>
                <a:gd name="connsiteY19" fmla="*/ 2954518 h 4924940"/>
                <a:gd name="connsiteX20" fmla="*/ 5452386 w 5799553"/>
                <a:gd name="connsiteY20" fmla="*/ 3114538 h 4924940"/>
                <a:gd name="connsiteX21" fmla="*/ 5536206 w 5799553"/>
                <a:gd name="connsiteY21" fmla="*/ 3396478 h 4924940"/>
                <a:gd name="connsiteX22" fmla="*/ 5437146 w 5799553"/>
                <a:gd name="connsiteY22" fmla="*/ 3823198 h 4924940"/>
                <a:gd name="connsiteX23" fmla="*/ 5063766 w 5799553"/>
                <a:gd name="connsiteY23" fmla="*/ 4303258 h 4924940"/>
                <a:gd name="connsiteX24" fmla="*/ 4278906 w 5799553"/>
                <a:gd name="connsiteY24" fmla="*/ 4714738 h 4924940"/>
                <a:gd name="connsiteX25" fmla="*/ 3204486 w 5799553"/>
                <a:gd name="connsiteY25" fmla="*/ 4920478 h 4924940"/>
                <a:gd name="connsiteX26" fmla="*/ 1825266 w 5799553"/>
                <a:gd name="connsiteY26" fmla="*/ 4813798 h 4924940"/>
                <a:gd name="connsiteX27" fmla="*/ 796566 w 5799553"/>
                <a:gd name="connsiteY27" fmla="*/ 4348978 h 4924940"/>
                <a:gd name="connsiteX28" fmla="*/ 301266 w 5799553"/>
                <a:gd name="connsiteY28" fmla="*/ 3686038 h 4924940"/>
                <a:gd name="connsiteX29" fmla="*/ 354606 w 5799553"/>
                <a:gd name="connsiteY29" fmla="*/ 3152638 h 4924940"/>
                <a:gd name="connsiteX0" fmla="*/ 352729 w 5797676"/>
                <a:gd name="connsiteY0" fmla="*/ 3152638 h 4924940"/>
                <a:gd name="connsiteX1" fmla="*/ 307009 w 5797676"/>
                <a:gd name="connsiteY1" fmla="*/ 2466838 h 4924940"/>
                <a:gd name="connsiteX2" fmla="*/ 169849 w 5797676"/>
                <a:gd name="connsiteY2" fmla="*/ 2169658 h 4924940"/>
                <a:gd name="connsiteX3" fmla="*/ 40309 w 5797676"/>
                <a:gd name="connsiteY3" fmla="*/ 1468618 h 4924940"/>
                <a:gd name="connsiteX4" fmla="*/ 17449 w 5797676"/>
                <a:gd name="connsiteY4" fmla="*/ 683758 h 4924940"/>
                <a:gd name="connsiteX5" fmla="*/ 279069 w 5797676"/>
                <a:gd name="connsiteY5" fmla="*/ 41138 h 4924940"/>
                <a:gd name="connsiteX6" fmla="*/ 1000429 w 5797676"/>
                <a:gd name="connsiteY6" fmla="*/ 127498 h 4924940"/>
                <a:gd name="connsiteX7" fmla="*/ 1655749 w 5797676"/>
                <a:gd name="connsiteY7" fmla="*/ 363718 h 4924940"/>
                <a:gd name="connsiteX8" fmla="*/ 1808149 w 5797676"/>
                <a:gd name="connsiteY8" fmla="*/ 508498 h 4924940"/>
                <a:gd name="connsiteX9" fmla="*/ 2394889 w 5797676"/>
                <a:gd name="connsiteY9" fmla="*/ 394198 h 4924940"/>
                <a:gd name="connsiteX10" fmla="*/ 3301669 w 5797676"/>
                <a:gd name="connsiteY10" fmla="*/ 386578 h 4924940"/>
                <a:gd name="connsiteX11" fmla="*/ 3964609 w 5797676"/>
                <a:gd name="connsiteY11" fmla="*/ 538978 h 4924940"/>
                <a:gd name="connsiteX12" fmla="*/ 4543729 w 5797676"/>
                <a:gd name="connsiteY12" fmla="*/ 249418 h 4924940"/>
                <a:gd name="connsiteX13" fmla="*/ 5435269 w 5797676"/>
                <a:gd name="connsiteY13" fmla="*/ 36058 h 4924940"/>
                <a:gd name="connsiteX14" fmla="*/ 5587669 w 5797676"/>
                <a:gd name="connsiteY14" fmla="*/ 13198 h 4924940"/>
                <a:gd name="connsiteX15" fmla="*/ 5641009 w 5797676"/>
                <a:gd name="connsiteY15" fmla="*/ 173218 h 4924940"/>
                <a:gd name="connsiteX16" fmla="*/ 5793409 w 5797676"/>
                <a:gd name="connsiteY16" fmla="*/ 653278 h 4924940"/>
                <a:gd name="connsiteX17" fmla="*/ 5740069 w 5797676"/>
                <a:gd name="connsiteY17" fmla="*/ 1720078 h 4924940"/>
                <a:gd name="connsiteX18" fmla="*/ 5580049 w 5797676"/>
                <a:gd name="connsiteY18" fmla="*/ 2367778 h 4924940"/>
                <a:gd name="connsiteX19" fmla="*/ 5503849 w 5797676"/>
                <a:gd name="connsiteY19" fmla="*/ 2954518 h 4924940"/>
                <a:gd name="connsiteX20" fmla="*/ 5450509 w 5797676"/>
                <a:gd name="connsiteY20" fmla="*/ 3114538 h 4924940"/>
                <a:gd name="connsiteX21" fmla="*/ 5534329 w 5797676"/>
                <a:gd name="connsiteY21" fmla="*/ 3396478 h 4924940"/>
                <a:gd name="connsiteX22" fmla="*/ 5435269 w 5797676"/>
                <a:gd name="connsiteY22" fmla="*/ 3823198 h 4924940"/>
                <a:gd name="connsiteX23" fmla="*/ 5061889 w 5797676"/>
                <a:gd name="connsiteY23" fmla="*/ 4303258 h 4924940"/>
                <a:gd name="connsiteX24" fmla="*/ 4277029 w 5797676"/>
                <a:gd name="connsiteY24" fmla="*/ 4714738 h 4924940"/>
                <a:gd name="connsiteX25" fmla="*/ 3202609 w 5797676"/>
                <a:gd name="connsiteY25" fmla="*/ 4920478 h 4924940"/>
                <a:gd name="connsiteX26" fmla="*/ 1823389 w 5797676"/>
                <a:gd name="connsiteY26" fmla="*/ 4813798 h 4924940"/>
                <a:gd name="connsiteX27" fmla="*/ 794689 w 5797676"/>
                <a:gd name="connsiteY27" fmla="*/ 4348978 h 4924940"/>
                <a:gd name="connsiteX28" fmla="*/ 299389 w 5797676"/>
                <a:gd name="connsiteY28" fmla="*/ 3686038 h 4924940"/>
                <a:gd name="connsiteX29" fmla="*/ 352729 w 5797676"/>
                <a:gd name="connsiteY29" fmla="*/ 3152638 h 4924940"/>
                <a:gd name="connsiteX0" fmla="*/ 345516 w 5790463"/>
                <a:gd name="connsiteY0" fmla="*/ 3152638 h 4924940"/>
                <a:gd name="connsiteX1" fmla="*/ 299796 w 5790463"/>
                <a:gd name="connsiteY1" fmla="*/ 2466838 h 4924940"/>
                <a:gd name="connsiteX2" fmla="*/ 162636 w 5790463"/>
                <a:gd name="connsiteY2" fmla="*/ 2169658 h 4924940"/>
                <a:gd name="connsiteX3" fmla="*/ 63576 w 5790463"/>
                <a:gd name="connsiteY3" fmla="*/ 1529578 h 4924940"/>
                <a:gd name="connsiteX4" fmla="*/ 10236 w 5790463"/>
                <a:gd name="connsiteY4" fmla="*/ 683758 h 4924940"/>
                <a:gd name="connsiteX5" fmla="*/ 271856 w 5790463"/>
                <a:gd name="connsiteY5" fmla="*/ 41138 h 4924940"/>
                <a:gd name="connsiteX6" fmla="*/ 993216 w 5790463"/>
                <a:gd name="connsiteY6" fmla="*/ 127498 h 4924940"/>
                <a:gd name="connsiteX7" fmla="*/ 1648536 w 5790463"/>
                <a:gd name="connsiteY7" fmla="*/ 363718 h 4924940"/>
                <a:gd name="connsiteX8" fmla="*/ 1800936 w 5790463"/>
                <a:gd name="connsiteY8" fmla="*/ 508498 h 4924940"/>
                <a:gd name="connsiteX9" fmla="*/ 2387676 w 5790463"/>
                <a:gd name="connsiteY9" fmla="*/ 394198 h 4924940"/>
                <a:gd name="connsiteX10" fmla="*/ 3294456 w 5790463"/>
                <a:gd name="connsiteY10" fmla="*/ 386578 h 4924940"/>
                <a:gd name="connsiteX11" fmla="*/ 3957396 w 5790463"/>
                <a:gd name="connsiteY11" fmla="*/ 538978 h 4924940"/>
                <a:gd name="connsiteX12" fmla="*/ 4536516 w 5790463"/>
                <a:gd name="connsiteY12" fmla="*/ 249418 h 4924940"/>
                <a:gd name="connsiteX13" fmla="*/ 5428056 w 5790463"/>
                <a:gd name="connsiteY13" fmla="*/ 36058 h 4924940"/>
                <a:gd name="connsiteX14" fmla="*/ 5580456 w 5790463"/>
                <a:gd name="connsiteY14" fmla="*/ 13198 h 4924940"/>
                <a:gd name="connsiteX15" fmla="*/ 5633796 w 5790463"/>
                <a:gd name="connsiteY15" fmla="*/ 173218 h 4924940"/>
                <a:gd name="connsiteX16" fmla="*/ 5786196 w 5790463"/>
                <a:gd name="connsiteY16" fmla="*/ 653278 h 4924940"/>
                <a:gd name="connsiteX17" fmla="*/ 5732856 w 5790463"/>
                <a:gd name="connsiteY17" fmla="*/ 1720078 h 4924940"/>
                <a:gd name="connsiteX18" fmla="*/ 5572836 w 5790463"/>
                <a:gd name="connsiteY18" fmla="*/ 2367778 h 4924940"/>
                <a:gd name="connsiteX19" fmla="*/ 5496636 w 5790463"/>
                <a:gd name="connsiteY19" fmla="*/ 2954518 h 4924940"/>
                <a:gd name="connsiteX20" fmla="*/ 5443296 w 5790463"/>
                <a:gd name="connsiteY20" fmla="*/ 3114538 h 4924940"/>
                <a:gd name="connsiteX21" fmla="*/ 5527116 w 5790463"/>
                <a:gd name="connsiteY21" fmla="*/ 3396478 h 4924940"/>
                <a:gd name="connsiteX22" fmla="*/ 5428056 w 5790463"/>
                <a:gd name="connsiteY22" fmla="*/ 3823198 h 4924940"/>
                <a:gd name="connsiteX23" fmla="*/ 5054676 w 5790463"/>
                <a:gd name="connsiteY23" fmla="*/ 4303258 h 4924940"/>
                <a:gd name="connsiteX24" fmla="*/ 4269816 w 5790463"/>
                <a:gd name="connsiteY24" fmla="*/ 4714738 h 4924940"/>
                <a:gd name="connsiteX25" fmla="*/ 3195396 w 5790463"/>
                <a:gd name="connsiteY25" fmla="*/ 4920478 h 4924940"/>
                <a:gd name="connsiteX26" fmla="*/ 1816176 w 5790463"/>
                <a:gd name="connsiteY26" fmla="*/ 4813798 h 4924940"/>
                <a:gd name="connsiteX27" fmla="*/ 787476 w 5790463"/>
                <a:gd name="connsiteY27" fmla="*/ 4348978 h 4924940"/>
                <a:gd name="connsiteX28" fmla="*/ 292176 w 5790463"/>
                <a:gd name="connsiteY28" fmla="*/ 3686038 h 4924940"/>
                <a:gd name="connsiteX29" fmla="*/ 345516 w 5790463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758879 w 5748406"/>
                <a:gd name="connsiteY8" fmla="*/ 50849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35659 w 5748406"/>
                <a:gd name="connsiteY11" fmla="*/ 58469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30579 w 5748406"/>
                <a:gd name="connsiteY11" fmla="*/ 56437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1130 h 4923432"/>
                <a:gd name="connsiteX1" fmla="*/ 257739 w 5748406"/>
                <a:gd name="connsiteY1" fmla="*/ 2465330 h 4923432"/>
                <a:gd name="connsiteX2" fmla="*/ 120579 w 5748406"/>
                <a:gd name="connsiteY2" fmla="*/ 2168150 h 4923432"/>
                <a:gd name="connsiteX3" fmla="*/ 21519 w 5748406"/>
                <a:gd name="connsiteY3" fmla="*/ 1528070 h 4923432"/>
                <a:gd name="connsiteX4" fmla="*/ 18979 w 5748406"/>
                <a:gd name="connsiteY4" fmla="*/ 677170 h 4923432"/>
                <a:gd name="connsiteX5" fmla="*/ 229799 w 5748406"/>
                <a:gd name="connsiteY5" fmla="*/ 39630 h 4923432"/>
                <a:gd name="connsiteX6" fmla="*/ 951159 w 5748406"/>
                <a:gd name="connsiteY6" fmla="*/ 125990 h 4923432"/>
                <a:gd name="connsiteX7" fmla="*/ 1606479 w 5748406"/>
                <a:gd name="connsiteY7" fmla="*/ 362210 h 4923432"/>
                <a:gd name="connsiteX8" fmla="*/ 1946839 w 5748406"/>
                <a:gd name="connsiteY8" fmla="*/ 537470 h 4923432"/>
                <a:gd name="connsiteX9" fmla="*/ 2508179 w 5748406"/>
                <a:gd name="connsiteY9" fmla="*/ 413010 h 4923432"/>
                <a:gd name="connsiteX10" fmla="*/ 3374319 w 5748406"/>
                <a:gd name="connsiteY10" fmla="*/ 415550 h 4923432"/>
                <a:gd name="connsiteX11" fmla="*/ 3930579 w 5748406"/>
                <a:gd name="connsiteY11" fmla="*/ 562870 h 4923432"/>
                <a:gd name="connsiteX12" fmla="*/ 4161718 w 5748406"/>
                <a:gd name="connsiteY12" fmla="*/ 425709 h 4923432"/>
                <a:gd name="connsiteX13" fmla="*/ 4662099 w 5748406"/>
                <a:gd name="connsiteY13" fmla="*/ 212350 h 4923432"/>
                <a:gd name="connsiteX14" fmla="*/ 5385999 w 5748406"/>
                <a:gd name="connsiteY14" fmla="*/ 34550 h 4923432"/>
                <a:gd name="connsiteX15" fmla="*/ 5538399 w 5748406"/>
                <a:gd name="connsiteY15" fmla="*/ 11690 h 4923432"/>
                <a:gd name="connsiteX16" fmla="*/ 5591739 w 5748406"/>
                <a:gd name="connsiteY16" fmla="*/ 171710 h 4923432"/>
                <a:gd name="connsiteX17" fmla="*/ 5744139 w 5748406"/>
                <a:gd name="connsiteY17" fmla="*/ 651770 h 4923432"/>
                <a:gd name="connsiteX18" fmla="*/ 5690799 w 5748406"/>
                <a:gd name="connsiteY18" fmla="*/ 1718570 h 4923432"/>
                <a:gd name="connsiteX19" fmla="*/ 5530779 w 5748406"/>
                <a:gd name="connsiteY19" fmla="*/ 2366270 h 4923432"/>
                <a:gd name="connsiteX20" fmla="*/ 5454579 w 5748406"/>
                <a:gd name="connsiteY20" fmla="*/ 2953010 h 4923432"/>
                <a:gd name="connsiteX21" fmla="*/ 5401239 w 5748406"/>
                <a:gd name="connsiteY21" fmla="*/ 3113030 h 4923432"/>
                <a:gd name="connsiteX22" fmla="*/ 5485059 w 5748406"/>
                <a:gd name="connsiteY22" fmla="*/ 3394970 h 4923432"/>
                <a:gd name="connsiteX23" fmla="*/ 5385999 w 5748406"/>
                <a:gd name="connsiteY23" fmla="*/ 3821690 h 4923432"/>
                <a:gd name="connsiteX24" fmla="*/ 5012619 w 5748406"/>
                <a:gd name="connsiteY24" fmla="*/ 4301750 h 4923432"/>
                <a:gd name="connsiteX25" fmla="*/ 4227759 w 5748406"/>
                <a:gd name="connsiteY25" fmla="*/ 4713230 h 4923432"/>
                <a:gd name="connsiteX26" fmla="*/ 3153339 w 5748406"/>
                <a:gd name="connsiteY26" fmla="*/ 4918970 h 4923432"/>
                <a:gd name="connsiteX27" fmla="*/ 1774119 w 5748406"/>
                <a:gd name="connsiteY27" fmla="*/ 4812290 h 4923432"/>
                <a:gd name="connsiteX28" fmla="*/ 745419 w 5748406"/>
                <a:gd name="connsiteY28" fmla="*/ 4347470 h 4923432"/>
                <a:gd name="connsiteX29" fmla="*/ 250119 w 5748406"/>
                <a:gd name="connsiteY29" fmla="*/ 3684530 h 4923432"/>
                <a:gd name="connsiteX30" fmla="*/ 303459 w 5748406"/>
                <a:gd name="connsiteY30" fmla="*/ 3151130 h 4923432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62099 w 5748406"/>
                <a:gd name="connsiteY13" fmla="*/ 20555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2079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53639 w 5748406"/>
                <a:gd name="connsiteY15" fmla="*/ 2521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7278 w 5711308"/>
                <a:gd name="connsiteY12" fmla="*/ 42907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7488 w 5715337"/>
                <a:gd name="connsiteY0" fmla="*/ 3144336 h 4916638"/>
                <a:gd name="connsiteX1" fmla="*/ 261768 w 5715337"/>
                <a:gd name="connsiteY1" fmla="*/ 2458536 h 4916638"/>
                <a:gd name="connsiteX2" fmla="*/ 200808 w 5715337"/>
                <a:gd name="connsiteY2" fmla="*/ 2201996 h 4916638"/>
                <a:gd name="connsiteX3" fmla="*/ 25548 w 5715337"/>
                <a:gd name="connsiteY3" fmla="*/ 1521276 h 4916638"/>
                <a:gd name="connsiteX4" fmla="*/ 23008 w 5715337"/>
                <a:gd name="connsiteY4" fmla="*/ 670376 h 4916638"/>
                <a:gd name="connsiteX5" fmla="*/ 233828 w 5715337"/>
                <a:gd name="connsiteY5" fmla="*/ 32836 h 4916638"/>
                <a:gd name="connsiteX6" fmla="*/ 955188 w 5715337"/>
                <a:gd name="connsiteY6" fmla="*/ 119196 h 4916638"/>
                <a:gd name="connsiteX7" fmla="*/ 1610508 w 5715337"/>
                <a:gd name="connsiteY7" fmla="*/ 355416 h 4916638"/>
                <a:gd name="connsiteX8" fmla="*/ 1950868 w 5715337"/>
                <a:gd name="connsiteY8" fmla="*/ 530676 h 4916638"/>
                <a:gd name="connsiteX9" fmla="*/ 2512208 w 5715337"/>
                <a:gd name="connsiteY9" fmla="*/ 406216 h 4916638"/>
                <a:gd name="connsiteX10" fmla="*/ 3378348 w 5715337"/>
                <a:gd name="connsiteY10" fmla="*/ 408756 h 4916638"/>
                <a:gd name="connsiteX11" fmla="*/ 3924448 w 5715337"/>
                <a:gd name="connsiteY11" fmla="*/ 540836 h 4916638"/>
                <a:gd name="connsiteX12" fmla="*/ 4196227 w 5715337"/>
                <a:gd name="connsiteY12" fmla="*/ 408755 h 4916638"/>
                <a:gd name="connsiteX13" fmla="*/ 4686448 w 5715337"/>
                <a:gd name="connsiteY13" fmla="*/ 200476 h 4916638"/>
                <a:gd name="connsiteX14" fmla="*/ 5415428 w 5715337"/>
                <a:gd name="connsiteY14" fmla="*/ 68396 h 4916638"/>
                <a:gd name="connsiteX15" fmla="*/ 5557668 w 5715337"/>
                <a:gd name="connsiteY15" fmla="*/ 25216 h 4916638"/>
                <a:gd name="connsiteX16" fmla="*/ 5595768 w 5715337"/>
                <a:gd name="connsiteY16" fmla="*/ 164916 h 4916638"/>
                <a:gd name="connsiteX17" fmla="*/ 5702448 w 5715337"/>
                <a:gd name="connsiteY17" fmla="*/ 853256 h 4916638"/>
                <a:gd name="connsiteX18" fmla="*/ 5694828 w 5715337"/>
                <a:gd name="connsiteY18" fmla="*/ 1711776 h 4916638"/>
                <a:gd name="connsiteX19" fmla="*/ 5534808 w 5715337"/>
                <a:gd name="connsiteY19" fmla="*/ 2359476 h 4916638"/>
                <a:gd name="connsiteX20" fmla="*/ 5458608 w 5715337"/>
                <a:gd name="connsiteY20" fmla="*/ 2946216 h 4916638"/>
                <a:gd name="connsiteX21" fmla="*/ 5405268 w 5715337"/>
                <a:gd name="connsiteY21" fmla="*/ 3106236 h 4916638"/>
                <a:gd name="connsiteX22" fmla="*/ 5489088 w 5715337"/>
                <a:gd name="connsiteY22" fmla="*/ 3388176 h 4916638"/>
                <a:gd name="connsiteX23" fmla="*/ 5390028 w 5715337"/>
                <a:gd name="connsiteY23" fmla="*/ 3814896 h 4916638"/>
                <a:gd name="connsiteX24" fmla="*/ 5016648 w 5715337"/>
                <a:gd name="connsiteY24" fmla="*/ 4294956 h 4916638"/>
                <a:gd name="connsiteX25" fmla="*/ 4231788 w 5715337"/>
                <a:gd name="connsiteY25" fmla="*/ 4706436 h 4916638"/>
                <a:gd name="connsiteX26" fmla="*/ 3157368 w 5715337"/>
                <a:gd name="connsiteY26" fmla="*/ 4912176 h 4916638"/>
                <a:gd name="connsiteX27" fmla="*/ 1778148 w 5715337"/>
                <a:gd name="connsiteY27" fmla="*/ 4805496 h 4916638"/>
                <a:gd name="connsiteX28" fmla="*/ 749448 w 5715337"/>
                <a:gd name="connsiteY28" fmla="*/ 4340676 h 4916638"/>
                <a:gd name="connsiteX29" fmla="*/ 254148 w 5715337"/>
                <a:gd name="connsiteY29" fmla="*/ 3677736 h 4916638"/>
                <a:gd name="connsiteX30" fmla="*/ 307488 w 5715337"/>
                <a:gd name="connsiteY30" fmla="*/ 3144336 h 4916638"/>
                <a:gd name="connsiteX0" fmla="*/ 307200 w 5715049"/>
                <a:gd name="connsiteY0" fmla="*/ 3144336 h 4916638"/>
                <a:gd name="connsiteX1" fmla="*/ 261480 w 5715049"/>
                <a:gd name="connsiteY1" fmla="*/ 245853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07200 w 5715049"/>
                <a:gd name="connsiteY0" fmla="*/ 3144336 h 4916638"/>
                <a:gd name="connsiteX1" fmla="*/ 439280 w 5715049"/>
                <a:gd name="connsiteY1" fmla="*/ 255505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31625 w 5739474"/>
                <a:gd name="connsiteY0" fmla="*/ 3144336 h 4916638"/>
                <a:gd name="connsiteX1" fmla="*/ 463705 w 5739474"/>
                <a:gd name="connsiteY1" fmla="*/ 2555056 h 4916638"/>
                <a:gd name="connsiteX2" fmla="*/ 585625 w 5739474"/>
                <a:gd name="connsiteY2" fmla="*/ 2110556 h 4916638"/>
                <a:gd name="connsiteX3" fmla="*/ 49685 w 5739474"/>
                <a:gd name="connsiteY3" fmla="*/ 1521276 h 4916638"/>
                <a:gd name="connsiteX4" fmla="*/ 47145 w 5739474"/>
                <a:gd name="connsiteY4" fmla="*/ 670376 h 4916638"/>
                <a:gd name="connsiteX5" fmla="*/ 257965 w 5739474"/>
                <a:gd name="connsiteY5" fmla="*/ 32836 h 4916638"/>
                <a:gd name="connsiteX6" fmla="*/ 979325 w 5739474"/>
                <a:gd name="connsiteY6" fmla="*/ 119196 h 4916638"/>
                <a:gd name="connsiteX7" fmla="*/ 1634645 w 5739474"/>
                <a:gd name="connsiteY7" fmla="*/ 355416 h 4916638"/>
                <a:gd name="connsiteX8" fmla="*/ 1975005 w 5739474"/>
                <a:gd name="connsiteY8" fmla="*/ 530676 h 4916638"/>
                <a:gd name="connsiteX9" fmla="*/ 2536345 w 5739474"/>
                <a:gd name="connsiteY9" fmla="*/ 406216 h 4916638"/>
                <a:gd name="connsiteX10" fmla="*/ 3402485 w 5739474"/>
                <a:gd name="connsiteY10" fmla="*/ 408756 h 4916638"/>
                <a:gd name="connsiteX11" fmla="*/ 3948585 w 5739474"/>
                <a:gd name="connsiteY11" fmla="*/ 540836 h 4916638"/>
                <a:gd name="connsiteX12" fmla="*/ 4220364 w 5739474"/>
                <a:gd name="connsiteY12" fmla="*/ 408755 h 4916638"/>
                <a:gd name="connsiteX13" fmla="*/ 4710585 w 5739474"/>
                <a:gd name="connsiteY13" fmla="*/ 200476 h 4916638"/>
                <a:gd name="connsiteX14" fmla="*/ 5439565 w 5739474"/>
                <a:gd name="connsiteY14" fmla="*/ 68396 h 4916638"/>
                <a:gd name="connsiteX15" fmla="*/ 5581805 w 5739474"/>
                <a:gd name="connsiteY15" fmla="*/ 25216 h 4916638"/>
                <a:gd name="connsiteX16" fmla="*/ 5619905 w 5739474"/>
                <a:gd name="connsiteY16" fmla="*/ 164916 h 4916638"/>
                <a:gd name="connsiteX17" fmla="*/ 5726585 w 5739474"/>
                <a:gd name="connsiteY17" fmla="*/ 853256 h 4916638"/>
                <a:gd name="connsiteX18" fmla="*/ 5718965 w 5739474"/>
                <a:gd name="connsiteY18" fmla="*/ 1711776 h 4916638"/>
                <a:gd name="connsiteX19" fmla="*/ 5558945 w 5739474"/>
                <a:gd name="connsiteY19" fmla="*/ 2359476 h 4916638"/>
                <a:gd name="connsiteX20" fmla="*/ 5482745 w 5739474"/>
                <a:gd name="connsiteY20" fmla="*/ 2946216 h 4916638"/>
                <a:gd name="connsiteX21" fmla="*/ 5429405 w 5739474"/>
                <a:gd name="connsiteY21" fmla="*/ 3106236 h 4916638"/>
                <a:gd name="connsiteX22" fmla="*/ 5513225 w 5739474"/>
                <a:gd name="connsiteY22" fmla="*/ 3388176 h 4916638"/>
                <a:gd name="connsiteX23" fmla="*/ 5414165 w 5739474"/>
                <a:gd name="connsiteY23" fmla="*/ 3814896 h 4916638"/>
                <a:gd name="connsiteX24" fmla="*/ 5040785 w 5739474"/>
                <a:gd name="connsiteY24" fmla="*/ 4294956 h 4916638"/>
                <a:gd name="connsiteX25" fmla="*/ 4255925 w 5739474"/>
                <a:gd name="connsiteY25" fmla="*/ 4706436 h 4916638"/>
                <a:gd name="connsiteX26" fmla="*/ 3181505 w 5739474"/>
                <a:gd name="connsiteY26" fmla="*/ 4912176 h 4916638"/>
                <a:gd name="connsiteX27" fmla="*/ 1802285 w 5739474"/>
                <a:gd name="connsiteY27" fmla="*/ 4805496 h 4916638"/>
                <a:gd name="connsiteX28" fmla="*/ 773585 w 5739474"/>
                <a:gd name="connsiteY28" fmla="*/ 4340676 h 4916638"/>
                <a:gd name="connsiteX29" fmla="*/ 278285 w 5739474"/>
                <a:gd name="connsiteY29" fmla="*/ 3677736 h 4916638"/>
                <a:gd name="connsiteX30" fmla="*/ 331625 w 5739474"/>
                <a:gd name="connsiteY30" fmla="*/ 3144336 h 4916638"/>
                <a:gd name="connsiteX0" fmla="*/ 307782 w 5715631"/>
                <a:gd name="connsiteY0" fmla="*/ 3144336 h 4916638"/>
                <a:gd name="connsiteX1" fmla="*/ 439862 w 5715631"/>
                <a:gd name="connsiteY1" fmla="*/ 255505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7782 w 5715631"/>
                <a:gd name="connsiteY0" fmla="*/ 3144336 h 4916638"/>
                <a:gd name="connsiteX1" fmla="*/ 201102 w 5715631"/>
                <a:gd name="connsiteY1" fmla="*/ 259569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691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30691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48492 w 5714762"/>
                <a:gd name="connsiteY30" fmla="*/ 3355155 h 4916638"/>
                <a:gd name="connsiteX31" fmla="*/ 291673 w 5714762"/>
                <a:gd name="connsiteY31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253573 w 5714762"/>
                <a:gd name="connsiteY30" fmla="*/ 3677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15473 w 5714762"/>
                <a:gd name="connsiteY2" fmla="*/ 258553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22727"/>
                <a:gd name="connsiteY0" fmla="*/ 3144336 h 4916638"/>
                <a:gd name="connsiteX1" fmla="*/ 263732 w 5722727"/>
                <a:gd name="connsiteY1" fmla="*/ 2913195 h 4916638"/>
                <a:gd name="connsiteX2" fmla="*/ 215473 w 5722727"/>
                <a:gd name="connsiteY2" fmla="*/ 2585536 h 4916638"/>
                <a:gd name="connsiteX3" fmla="*/ 190073 w 5722727"/>
                <a:gd name="connsiteY3" fmla="*/ 2222316 h 4916638"/>
                <a:gd name="connsiteX4" fmla="*/ 24973 w 5722727"/>
                <a:gd name="connsiteY4" fmla="*/ 1521276 h 4916638"/>
                <a:gd name="connsiteX5" fmla="*/ 22433 w 5722727"/>
                <a:gd name="connsiteY5" fmla="*/ 670376 h 4916638"/>
                <a:gd name="connsiteX6" fmla="*/ 233253 w 5722727"/>
                <a:gd name="connsiteY6" fmla="*/ 32836 h 4916638"/>
                <a:gd name="connsiteX7" fmla="*/ 954613 w 5722727"/>
                <a:gd name="connsiteY7" fmla="*/ 119196 h 4916638"/>
                <a:gd name="connsiteX8" fmla="*/ 1609933 w 5722727"/>
                <a:gd name="connsiteY8" fmla="*/ 355416 h 4916638"/>
                <a:gd name="connsiteX9" fmla="*/ 1950293 w 5722727"/>
                <a:gd name="connsiteY9" fmla="*/ 530676 h 4916638"/>
                <a:gd name="connsiteX10" fmla="*/ 2511633 w 5722727"/>
                <a:gd name="connsiteY10" fmla="*/ 406216 h 4916638"/>
                <a:gd name="connsiteX11" fmla="*/ 3377773 w 5722727"/>
                <a:gd name="connsiteY11" fmla="*/ 408756 h 4916638"/>
                <a:gd name="connsiteX12" fmla="*/ 3923873 w 5722727"/>
                <a:gd name="connsiteY12" fmla="*/ 540836 h 4916638"/>
                <a:gd name="connsiteX13" fmla="*/ 4195652 w 5722727"/>
                <a:gd name="connsiteY13" fmla="*/ 408755 h 4916638"/>
                <a:gd name="connsiteX14" fmla="*/ 4685873 w 5722727"/>
                <a:gd name="connsiteY14" fmla="*/ 200476 h 4916638"/>
                <a:gd name="connsiteX15" fmla="*/ 5414853 w 5722727"/>
                <a:gd name="connsiteY15" fmla="*/ 68396 h 4916638"/>
                <a:gd name="connsiteX16" fmla="*/ 5557093 w 5722727"/>
                <a:gd name="connsiteY16" fmla="*/ 25216 h 4916638"/>
                <a:gd name="connsiteX17" fmla="*/ 5595193 w 5722727"/>
                <a:gd name="connsiteY17" fmla="*/ 164916 h 4916638"/>
                <a:gd name="connsiteX18" fmla="*/ 5701873 w 5722727"/>
                <a:gd name="connsiteY18" fmla="*/ 853256 h 4916638"/>
                <a:gd name="connsiteX19" fmla="*/ 5694253 w 5722727"/>
                <a:gd name="connsiteY19" fmla="*/ 1711776 h 4916638"/>
                <a:gd name="connsiteX20" fmla="*/ 5412313 w 5722727"/>
                <a:gd name="connsiteY20" fmla="*/ 2395036 h 4916638"/>
                <a:gd name="connsiteX21" fmla="*/ 5458033 w 5722727"/>
                <a:gd name="connsiteY21" fmla="*/ 2946216 h 4916638"/>
                <a:gd name="connsiteX22" fmla="*/ 5404693 w 5722727"/>
                <a:gd name="connsiteY22" fmla="*/ 3106236 h 4916638"/>
                <a:gd name="connsiteX23" fmla="*/ 5488513 w 5722727"/>
                <a:gd name="connsiteY23" fmla="*/ 3388176 h 4916638"/>
                <a:gd name="connsiteX24" fmla="*/ 5389453 w 5722727"/>
                <a:gd name="connsiteY24" fmla="*/ 3814896 h 4916638"/>
                <a:gd name="connsiteX25" fmla="*/ 5016073 w 5722727"/>
                <a:gd name="connsiteY25" fmla="*/ 4294956 h 4916638"/>
                <a:gd name="connsiteX26" fmla="*/ 4231213 w 5722727"/>
                <a:gd name="connsiteY26" fmla="*/ 4706436 h 4916638"/>
                <a:gd name="connsiteX27" fmla="*/ 3156793 w 5722727"/>
                <a:gd name="connsiteY27" fmla="*/ 4912176 h 4916638"/>
                <a:gd name="connsiteX28" fmla="*/ 1777573 w 5722727"/>
                <a:gd name="connsiteY28" fmla="*/ 4805496 h 4916638"/>
                <a:gd name="connsiteX29" fmla="*/ 748873 w 5722727"/>
                <a:gd name="connsiteY29" fmla="*/ 4340676 h 4916638"/>
                <a:gd name="connsiteX30" fmla="*/ 370413 w 5722727"/>
                <a:gd name="connsiteY30" fmla="*/ 3931736 h 4916638"/>
                <a:gd name="connsiteX31" fmla="*/ 223092 w 5722727"/>
                <a:gd name="connsiteY31" fmla="*/ 3492315 h 4916638"/>
                <a:gd name="connsiteX32" fmla="*/ 291673 w 5722727"/>
                <a:gd name="connsiteY32" fmla="*/ 3144336 h 4916638"/>
                <a:gd name="connsiteX0" fmla="*/ 291673 w 5721681"/>
                <a:gd name="connsiteY0" fmla="*/ 3144336 h 4916638"/>
                <a:gd name="connsiteX1" fmla="*/ 263732 w 5721681"/>
                <a:gd name="connsiteY1" fmla="*/ 2913195 h 4916638"/>
                <a:gd name="connsiteX2" fmla="*/ 215473 w 5721681"/>
                <a:gd name="connsiteY2" fmla="*/ 2585536 h 4916638"/>
                <a:gd name="connsiteX3" fmla="*/ 190073 w 5721681"/>
                <a:gd name="connsiteY3" fmla="*/ 2222316 h 4916638"/>
                <a:gd name="connsiteX4" fmla="*/ 24973 w 5721681"/>
                <a:gd name="connsiteY4" fmla="*/ 1521276 h 4916638"/>
                <a:gd name="connsiteX5" fmla="*/ 22433 w 5721681"/>
                <a:gd name="connsiteY5" fmla="*/ 670376 h 4916638"/>
                <a:gd name="connsiteX6" fmla="*/ 233253 w 5721681"/>
                <a:gd name="connsiteY6" fmla="*/ 32836 h 4916638"/>
                <a:gd name="connsiteX7" fmla="*/ 954613 w 5721681"/>
                <a:gd name="connsiteY7" fmla="*/ 119196 h 4916638"/>
                <a:gd name="connsiteX8" fmla="*/ 1609933 w 5721681"/>
                <a:gd name="connsiteY8" fmla="*/ 355416 h 4916638"/>
                <a:gd name="connsiteX9" fmla="*/ 1950293 w 5721681"/>
                <a:gd name="connsiteY9" fmla="*/ 530676 h 4916638"/>
                <a:gd name="connsiteX10" fmla="*/ 2511633 w 5721681"/>
                <a:gd name="connsiteY10" fmla="*/ 406216 h 4916638"/>
                <a:gd name="connsiteX11" fmla="*/ 3377773 w 5721681"/>
                <a:gd name="connsiteY11" fmla="*/ 408756 h 4916638"/>
                <a:gd name="connsiteX12" fmla="*/ 3923873 w 5721681"/>
                <a:gd name="connsiteY12" fmla="*/ 540836 h 4916638"/>
                <a:gd name="connsiteX13" fmla="*/ 4195652 w 5721681"/>
                <a:gd name="connsiteY13" fmla="*/ 408755 h 4916638"/>
                <a:gd name="connsiteX14" fmla="*/ 4685873 w 5721681"/>
                <a:gd name="connsiteY14" fmla="*/ 200476 h 4916638"/>
                <a:gd name="connsiteX15" fmla="*/ 5414853 w 5721681"/>
                <a:gd name="connsiteY15" fmla="*/ 68396 h 4916638"/>
                <a:gd name="connsiteX16" fmla="*/ 5557093 w 5721681"/>
                <a:gd name="connsiteY16" fmla="*/ 25216 h 4916638"/>
                <a:gd name="connsiteX17" fmla="*/ 5595193 w 5721681"/>
                <a:gd name="connsiteY17" fmla="*/ 164916 h 4916638"/>
                <a:gd name="connsiteX18" fmla="*/ 5701873 w 5721681"/>
                <a:gd name="connsiteY18" fmla="*/ 853256 h 4916638"/>
                <a:gd name="connsiteX19" fmla="*/ 5694253 w 5721681"/>
                <a:gd name="connsiteY19" fmla="*/ 1711776 h 4916638"/>
                <a:gd name="connsiteX20" fmla="*/ 5427553 w 5721681"/>
                <a:gd name="connsiteY20" fmla="*/ 2455996 h 4916638"/>
                <a:gd name="connsiteX21" fmla="*/ 5458033 w 5721681"/>
                <a:gd name="connsiteY21" fmla="*/ 2946216 h 4916638"/>
                <a:gd name="connsiteX22" fmla="*/ 5404693 w 5721681"/>
                <a:gd name="connsiteY22" fmla="*/ 3106236 h 4916638"/>
                <a:gd name="connsiteX23" fmla="*/ 5488513 w 5721681"/>
                <a:gd name="connsiteY23" fmla="*/ 3388176 h 4916638"/>
                <a:gd name="connsiteX24" fmla="*/ 5389453 w 5721681"/>
                <a:gd name="connsiteY24" fmla="*/ 3814896 h 4916638"/>
                <a:gd name="connsiteX25" fmla="*/ 5016073 w 5721681"/>
                <a:gd name="connsiteY25" fmla="*/ 4294956 h 4916638"/>
                <a:gd name="connsiteX26" fmla="*/ 4231213 w 5721681"/>
                <a:gd name="connsiteY26" fmla="*/ 4706436 h 4916638"/>
                <a:gd name="connsiteX27" fmla="*/ 3156793 w 5721681"/>
                <a:gd name="connsiteY27" fmla="*/ 4912176 h 4916638"/>
                <a:gd name="connsiteX28" fmla="*/ 1777573 w 5721681"/>
                <a:gd name="connsiteY28" fmla="*/ 4805496 h 4916638"/>
                <a:gd name="connsiteX29" fmla="*/ 748873 w 5721681"/>
                <a:gd name="connsiteY29" fmla="*/ 4340676 h 4916638"/>
                <a:gd name="connsiteX30" fmla="*/ 370413 w 5721681"/>
                <a:gd name="connsiteY30" fmla="*/ 3931736 h 4916638"/>
                <a:gd name="connsiteX31" fmla="*/ 223092 w 5721681"/>
                <a:gd name="connsiteY31" fmla="*/ 3492315 h 4916638"/>
                <a:gd name="connsiteX32" fmla="*/ 291673 w 5721681"/>
                <a:gd name="connsiteY32" fmla="*/ 3144336 h 4916638"/>
                <a:gd name="connsiteX0" fmla="*/ 291673 w 5718276"/>
                <a:gd name="connsiteY0" fmla="*/ 3144336 h 4916638"/>
                <a:gd name="connsiteX1" fmla="*/ 263732 w 5718276"/>
                <a:gd name="connsiteY1" fmla="*/ 2913195 h 4916638"/>
                <a:gd name="connsiteX2" fmla="*/ 215473 w 5718276"/>
                <a:gd name="connsiteY2" fmla="*/ 2585536 h 4916638"/>
                <a:gd name="connsiteX3" fmla="*/ 190073 w 5718276"/>
                <a:gd name="connsiteY3" fmla="*/ 2222316 h 4916638"/>
                <a:gd name="connsiteX4" fmla="*/ 24973 w 5718276"/>
                <a:gd name="connsiteY4" fmla="*/ 1521276 h 4916638"/>
                <a:gd name="connsiteX5" fmla="*/ 22433 w 5718276"/>
                <a:gd name="connsiteY5" fmla="*/ 670376 h 4916638"/>
                <a:gd name="connsiteX6" fmla="*/ 233253 w 5718276"/>
                <a:gd name="connsiteY6" fmla="*/ 32836 h 4916638"/>
                <a:gd name="connsiteX7" fmla="*/ 954613 w 5718276"/>
                <a:gd name="connsiteY7" fmla="*/ 119196 h 4916638"/>
                <a:gd name="connsiteX8" fmla="*/ 1609933 w 5718276"/>
                <a:gd name="connsiteY8" fmla="*/ 355416 h 4916638"/>
                <a:gd name="connsiteX9" fmla="*/ 1950293 w 5718276"/>
                <a:gd name="connsiteY9" fmla="*/ 530676 h 4916638"/>
                <a:gd name="connsiteX10" fmla="*/ 2511633 w 5718276"/>
                <a:gd name="connsiteY10" fmla="*/ 406216 h 4916638"/>
                <a:gd name="connsiteX11" fmla="*/ 3377773 w 5718276"/>
                <a:gd name="connsiteY11" fmla="*/ 408756 h 4916638"/>
                <a:gd name="connsiteX12" fmla="*/ 3923873 w 5718276"/>
                <a:gd name="connsiteY12" fmla="*/ 540836 h 4916638"/>
                <a:gd name="connsiteX13" fmla="*/ 4195652 w 5718276"/>
                <a:gd name="connsiteY13" fmla="*/ 408755 h 4916638"/>
                <a:gd name="connsiteX14" fmla="*/ 4685873 w 5718276"/>
                <a:gd name="connsiteY14" fmla="*/ 200476 h 4916638"/>
                <a:gd name="connsiteX15" fmla="*/ 5414853 w 5718276"/>
                <a:gd name="connsiteY15" fmla="*/ 68396 h 4916638"/>
                <a:gd name="connsiteX16" fmla="*/ 5557093 w 5718276"/>
                <a:gd name="connsiteY16" fmla="*/ 25216 h 4916638"/>
                <a:gd name="connsiteX17" fmla="*/ 5595193 w 5718276"/>
                <a:gd name="connsiteY17" fmla="*/ 164916 h 4916638"/>
                <a:gd name="connsiteX18" fmla="*/ 5701873 w 5718276"/>
                <a:gd name="connsiteY18" fmla="*/ 853256 h 4916638"/>
                <a:gd name="connsiteX19" fmla="*/ 5694253 w 5718276"/>
                <a:gd name="connsiteY19" fmla="*/ 1711776 h 4916638"/>
                <a:gd name="connsiteX20" fmla="*/ 5478353 w 5718276"/>
                <a:gd name="connsiteY20" fmla="*/ 2455996 h 4916638"/>
                <a:gd name="connsiteX21" fmla="*/ 5458033 w 5718276"/>
                <a:gd name="connsiteY21" fmla="*/ 2946216 h 4916638"/>
                <a:gd name="connsiteX22" fmla="*/ 5404693 w 5718276"/>
                <a:gd name="connsiteY22" fmla="*/ 3106236 h 4916638"/>
                <a:gd name="connsiteX23" fmla="*/ 5488513 w 5718276"/>
                <a:gd name="connsiteY23" fmla="*/ 3388176 h 4916638"/>
                <a:gd name="connsiteX24" fmla="*/ 5389453 w 5718276"/>
                <a:gd name="connsiteY24" fmla="*/ 3814896 h 4916638"/>
                <a:gd name="connsiteX25" fmla="*/ 5016073 w 5718276"/>
                <a:gd name="connsiteY25" fmla="*/ 4294956 h 4916638"/>
                <a:gd name="connsiteX26" fmla="*/ 4231213 w 5718276"/>
                <a:gd name="connsiteY26" fmla="*/ 4706436 h 4916638"/>
                <a:gd name="connsiteX27" fmla="*/ 3156793 w 5718276"/>
                <a:gd name="connsiteY27" fmla="*/ 4912176 h 4916638"/>
                <a:gd name="connsiteX28" fmla="*/ 1777573 w 5718276"/>
                <a:gd name="connsiteY28" fmla="*/ 4805496 h 4916638"/>
                <a:gd name="connsiteX29" fmla="*/ 748873 w 5718276"/>
                <a:gd name="connsiteY29" fmla="*/ 4340676 h 4916638"/>
                <a:gd name="connsiteX30" fmla="*/ 370413 w 5718276"/>
                <a:gd name="connsiteY30" fmla="*/ 3931736 h 4916638"/>
                <a:gd name="connsiteX31" fmla="*/ 223092 w 5718276"/>
                <a:gd name="connsiteY31" fmla="*/ 3492315 h 4916638"/>
                <a:gd name="connsiteX32" fmla="*/ 291673 w 5718276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4621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47365 w 5717287"/>
                <a:gd name="connsiteY23" fmla="*/ 3246444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501213 w 5716897"/>
                <a:gd name="connsiteY21" fmla="*/ 2730315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02525"/>
                <a:gd name="connsiteY0" fmla="*/ 3144336 h 4916638"/>
                <a:gd name="connsiteX1" fmla="*/ 317072 w 5702525"/>
                <a:gd name="connsiteY1" fmla="*/ 3019875 h 4916638"/>
                <a:gd name="connsiteX2" fmla="*/ 291673 w 5702525"/>
                <a:gd name="connsiteY2" fmla="*/ 2631256 h 4916638"/>
                <a:gd name="connsiteX3" fmla="*/ 190073 w 5702525"/>
                <a:gd name="connsiteY3" fmla="*/ 2222316 h 4916638"/>
                <a:gd name="connsiteX4" fmla="*/ 24973 w 5702525"/>
                <a:gd name="connsiteY4" fmla="*/ 1521276 h 4916638"/>
                <a:gd name="connsiteX5" fmla="*/ 22433 w 5702525"/>
                <a:gd name="connsiteY5" fmla="*/ 670376 h 4916638"/>
                <a:gd name="connsiteX6" fmla="*/ 233253 w 5702525"/>
                <a:gd name="connsiteY6" fmla="*/ 32836 h 4916638"/>
                <a:gd name="connsiteX7" fmla="*/ 954613 w 5702525"/>
                <a:gd name="connsiteY7" fmla="*/ 119196 h 4916638"/>
                <a:gd name="connsiteX8" fmla="*/ 1609933 w 5702525"/>
                <a:gd name="connsiteY8" fmla="*/ 355416 h 4916638"/>
                <a:gd name="connsiteX9" fmla="*/ 1950293 w 5702525"/>
                <a:gd name="connsiteY9" fmla="*/ 530676 h 4916638"/>
                <a:gd name="connsiteX10" fmla="*/ 2511633 w 5702525"/>
                <a:gd name="connsiteY10" fmla="*/ 406216 h 4916638"/>
                <a:gd name="connsiteX11" fmla="*/ 3377773 w 5702525"/>
                <a:gd name="connsiteY11" fmla="*/ 408756 h 4916638"/>
                <a:gd name="connsiteX12" fmla="*/ 3923873 w 5702525"/>
                <a:gd name="connsiteY12" fmla="*/ 540836 h 4916638"/>
                <a:gd name="connsiteX13" fmla="*/ 4195652 w 5702525"/>
                <a:gd name="connsiteY13" fmla="*/ 408755 h 4916638"/>
                <a:gd name="connsiteX14" fmla="*/ 4685873 w 5702525"/>
                <a:gd name="connsiteY14" fmla="*/ 200476 h 4916638"/>
                <a:gd name="connsiteX15" fmla="*/ 5414853 w 5702525"/>
                <a:gd name="connsiteY15" fmla="*/ 68396 h 4916638"/>
                <a:gd name="connsiteX16" fmla="*/ 5557093 w 5702525"/>
                <a:gd name="connsiteY16" fmla="*/ 25216 h 4916638"/>
                <a:gd name="connsiteX17" fmla="*/ 5595193 w 5702525"/>
                <a:gd name="connsiteY17" fmla="*/ 164916 h 4916638"/>
                <a:gd name="connsiteX18" fmla="*/ 5701873 w 5702525"/>
                <a:gd name="connsiteY18" fmla="*/ 853256 h 4916638"/>
                <a:gd name="connsiteX19" fmla="*/ 5633293 w 5702525"/>
                <a:gd name="connsiteY19" fmla="*/ 1704156 h 4916638"/>
                <a:gd name="connsiteX20" fmla="*/ 5499689 w 5702525"/>
                <a:gd name="connsiteY20" fmla="*/ 2346268 h 4916638"/>
                <a:gd name="connsiteX21" fmla="*/ 5458541 w 5702525"/>
                <a:gd name="connsiteY21" fmla="*/ 2779083 h 4916638"/>
                <a:gd name="connsiteX22" fmla="*/ 5458033 w 5702525"/>
                <a:gd name="connsiteY22" fmla="*/ 2991936 h 4916638"/>
                <a:gd name="connsiteX23" fmla="*/ 5490037 w 5702525"/>
                <a:gd name="connsiteY23" fmla="*/ 3258636 h 4916638"/>
                <a:gd name="connsiteX24" fmla="*/ 5488513 w 5702525"/>
                <a:gd name="connsiteY24" fmla="*/ 3388176 h 4916638"/>
                <a:gd name="connsiteX25" fmla="*/ 5389453 w 5702525"/>
                <a:gd name="connsiteY25" fmla="*/ 3814896 h 4916638"/>
                <a:gd name="connsiteX26" fmla="*/ 5016073 w 5702525"/>
                <a:gd name="connsiteY26" fmla="*/ 4294956 h 4916638"/>
                <a:gd name="connsiteX27" fmla="*/ 4231213 w 5702525"/>
                <a:gd name="connsiteY27" fmla="*/ 4706436 h 4916638"/>
                <a:gd name="connsiteX28" fmla="*/ 3156793 w 5702525"/>
                <a:gd name="connsiteY28" fmla="*/ 4912176 h 4916638"/>
                <a:gd name="connsiteX29" fmla="*/ 1777573 w 5702525"/>
                <a:gd name="connsiteY29" fmla="*/ 4805496 h 4916638"/>
                <a:gd name="connsiteX30" fmla="*/ 748873 w 5702525"/>
                <a:gd name="connsiteY30" fmla="*/ 4340676 h 4916638"/>
                <a:gd name="connsiteX31" fmla="*/ 370413 w 5702525"/>
                <a:gd name="connsiteY31" fmla="*/ 3931736 h 4916638"/>
                <a:gd name="connsiteX32" fmla="*/ 223092 w 5702525"/>
                <a:gd name="connsiteY32" fmla="*/ 3492315 h 4916638"/>
                <a:gd name="connsiteX33" fmla="*/ 291673 w 5702525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29055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11633 w 5716897"/>
                <a:gd name="connsiteY10" fmla="*/ 40646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88701 w 5716897"/>
                <a:gd name="connsiteY31" fmla="*/ 3956368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716897" h="4916886">
                  <a:moveTo>
                    <a:pt x="291673" y="3144584"/>
                  </a:moveTo>
                  <a:cubicBezTo>
                    <a:pt x="306320" y="3034602"/>
                    <a:pt x="332312" y="2997263"/>
                    <a:pt x="317072" y="2905823"/>
                  </a:cubicBezTo>
                  <a:cubicBezTo>
                    <a:pt x="301832" y="2814383"/>
                    <a:pt x="312839" y="2745380"/>
                    <a:pt x="291673" y="2631504"/>
                  </a:cubicBezTo>
                  <a:cubicBezTo>
                    <a:pt x="270507" y="2517628"/>
                    <a:pt x="234523" y="2407561"/>
                    <a:pt x="190073" y="2222564"/>
                  </a:cubicBezTo>
                  <a:cubicBezTo>
                    <a:pt x="145623" y="2037567"/>
                    <a:pt x="52913" y="1780181"/>
                    <a:pt x="24973" y="1521524"/>
                  </a:cubicBezTo>
                  <a:cubicBezTo>
                    <a:pt x="-2967" y="1262867"/>
                    <a:pt x="-12280" y="918697"/>
                    <a:pt x="22433" y="670624"/>
                  </a:cubicBezTo>
                  <a:cubicBezTo>
                    <a:pt x="57146" y="422551"/>
                    <a:pt x="77890" y="124947"/>
                    <a:pt x="233253" y="33084"/>
                  </a:cubicBezTo>
                  <a:cubicBezTo>
                    <a:pt x="388616" y="-58779"/>
                    <a:pt x="732786" y="63987"/>
                    <a:pt x="954613" y="119444"/>
                  </a:cubicBezTo>
                  <a:cubicBezTo>
                    <a:pt x="1176440" y="174901"/>
                    <a:pt x="1398266" y="297244"/>
                    <a:pt x="1564213" y="365824"/>
                  </a:cubicBezTo>
                  <a:cubicBezTo>
                    <a:pt x="1730160" y="434404"/>
                    <a:pt x="1787310" y="521611"/>
                    <a:pt x="1950293" y="530924"/>
                  </a:cubicBezTo>
                  <a:cubicBezTo>
                    <a:pt x="2113276" y="540237"/>
                    <a:pt x="2304200" y="442024"/>
                    <a:pt x="2542113" y="421704"/>
                  </a:cubicBezTo>
                  <a:cubicBezTo>
                    <a:pt x="2780026" y="401384"/>
                    <a:pt x="3142400" y="378947"/>
                    <a:pt x="3377773" y="409004"/>
                  </a:cubicBezTo>
                  <a:cubicBezTo>
                    <a:pt x="3613146" y="439061"/>
                    <a:pt x="3833280" y="561404"/>
                    <a:pt x="3923873" y="541084"/>
                  </a:cubicBezTo>
                  <a:cubicBezTo>
                    <a:pt x="4014466" y="520764"/>
                    <a:pt x="4104212" y="459803"/>
                    <a:pt x="4195652" y="409003"/>
                  </a:cubicBezTo>
                  <a:cubicBezTo>
                    <a:pt x="4287092" y="358203"/>
                    <a:pt x="4482673" y="257450"/>
                    <a:pt x="4685873" y="200724"/>
                  </a:cubicBezTo>
                  <a:cubicBezTo>
                    <a:pt x="4889073" y="143998"/>
                    <a:pt x="5269650" y="97854"/>
                    <a:pt x="5414853" y="68644"/>
                  </a:cubicBezTo>
                  <a:cubicBezTo>
                    <a:pt x="5560056" y="39434"/>
                    <a:pt x="5527037" y="9377"/>
                    <a:pt x="5557093" y="25464"/>
                  </a:cubicBezTo>
                  <a:cubicBezTo>
                    <a:pt x="5587149" y="41551"/>
                    <a:pt x="5571063" y="27157"/>
                    <a:pt x="5595193" y="165164"/>
                  </a:cubicBezTo>
                  <a:cubicBezTo>
                    <a:pt x="5619323" y="303171"/>
                    <a:pt x="5685363" y="594424"/>
                    <a:pt x="5701873" y="853504"/>
                  </a:cubicBezTo>
                  <a:cubicBezTo>
                    <a:pt x="5718383" y="1112584"/>
                    <a:pt x="5727950" y="1470809"/>
                    <a:pt x="5694253" y="1719644"/>
                  </a:cubicBezTo>
                  <a:cubicBezTo>
                    <a:pt x="5660556" y="1968479"/>
                    <a:pt x="5538974" y="2169902"/>
                    <a:pt x="5499689" y="2346516"/>
                  </a:cubicBezTo>
                  <a:cubicBezTo>
                    <a:pt x="5460404" y="2523130"/>
                    <a:pt x="5464468" y="2697628"/>
                    <a:pt x="5458541" y="2779331"/>
                  </a:cubicBezTo>
                  <a:cubicBezTo>
                    <a:pt x="5452614" y="2861034"/>
                    <a:pt x="5452784" y="2912259"/>
                    <a:pt x="5458033" y="2992184"/>
                  </a:cubicBezTo>
                  <a:cubicBezTo>
                    <a:pt x="5463282" y="3072110"/>
                    <a:pt x="5485973" y="3175572"/>
                    <a:pt x="5490037" y="3258884"/>
                  </a:cubicBezTo>
                  <a:cubicBezTo>
                    <a:pt x="5494101" y="3342196"/>
                    <a:pt x="5499181" y="3399346"/>
                    <a:pt x="5482417" y="3492056"/>
                  </a:cubicBezTo>
                  <a:cubicBezTo>
                    <a:pt x="5465653" y="3584766"/>
                    <a:pt x="5467177" y="3681286"/>
                    <a:pt x="5389453" y="3815144"/>
                  </a:cubicBezTo>
                  <a:cubicBezTo>
                    <a:pt x="5311729" y="3949002"/>
                    <a:pt x="5209113" y="4146614"/>
                    <a:pt x="5016073" y="4295204"/>
                  </a:cubicBezTo>
                  <a:cubicBezTo>
                    <a:pt x="4823033" y="4443794"/>
                    <a:pt x="4541093" y="4603814"/>
                    <a:pt x="4231213" y="4706684"/>
                  </a:cubicBezTo>
                  <a:cubicBezTo>
                    <a:pt x="3921333" y="4809554"/>
                    <a:pt x="3565733" y="4895914"/>
                    <a:pt x="3156793" y="4912424"/>
                  </a:cubicBezTo>
                  <a:cubicBezTo>
                    <a:pt x="2747853" y="4928934"/>
                    <a:pt x="2178893" y="4900994"/>
                    <a:pt x="1777573" y="4805744"/>
                  </a:cubicBezTo>
                  <a:cubicBezTo>
                    <a:pt x="1376253" y="4710494"/>
                    <a:pt x="1002873" y="4528884"/>
                    <a:pt x="748873" y="4340924"/>
                  </a:cubicBezTo>
                  <a:cubicBezTo>
                    <a:pt x="494873" y="4152964"/>
                    <a:pt x="475315" y="4085569"/>
                    <a:pt x="388701" y="3956368"/>
                  </a:cubicBezTo>
                  <a:cubicBezTo>
                    <a:pt x="302087" y="3827167"/>
                    <a:pt x="222838" y="3654615"/>
                    <a:pt x="229188" y="3565715"/>
                  </a:cubicBezTo>
                  <a:cubicBezTo>
                    <a:pt x="235538" y="3476815"/>
                    <a:pt x="277026" y="3254566"/>
                    <a:pt x="291673" y="3144584"/>
                  </a:cubicBezTo>
                  <a:close/>
                </a:path>
              </a:pathLst>
            </a:custGeom>
            <a:solidFill>
              <a:srgbClr val="EF507E"/>
            </a:solidFill>
            <a:ln w="57150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117" name="กลุ่ม 116">
            <a:extLst>
              <a:ext uri="{FF2B5EF4-FFF2-40B4-BE49-F238E27FC236}">
                <a16:creationId xmlns:a16="http://schemas.microsoft.com/office/drawing/2014/main" id="{CE1E0786-3B98-45E8-A855-73392ACA068F}"/>
              </a:ext>
            </a:extLst>
          </p:cNvPr>
          <p:cNvGrpSpPr/>
          <p:nvPr userDrawn="1"/>
        </p:nvGrpSpPr>
        <p:grpSpPr>
          <a:xfrm>
            <a:off x="571876" y="1410711"/>
            <a:ext cx="3134995" cy="3783053"/>
            <a:chOff x="571876" y="1410711"/>
            <a:chExt cx="3134995" cy="3783053"/>
          </a:xfrm>
        </p:grpSpPr>
        <p:grpSp>
          <p:nvGrpSpPr>
            <p:cNvPr id="118" name="กลุ่ม 117">
              <a:extLst>
                <a:ext uri="{FF2B5EF4-FFF2-40B4-BE49-F238E27FC236}">
                  <a16:creationId xmlns:a16="http://schemas.microsoft.com/office/drawing/2014/main" id="{68E1B4DA-9695-4BF5-A4FA-9D42681C721B}"/>
                </a:ext>
              </a:extLst>
            </p:cNvPr>
            <p:cNvGrpSpPr/>
            <p:nvPr/>
          </p:nvGrpSpPr>
          <p:grpSpPr>
            <a:xfrm>
              <a:off x="571876" y="1764764"/>
              <a:ext cx="3134995" cy="3429000"/>
              <a:chOff x="629210" y="1747850"/>
              <a:chExt cx="3134995" cy="3429000"/>
            </a:xfrm>
          </p:grpSpPr>
          <p:sp>
            <p:nvSpPr>
              <p:cNvPr id="120" name="แผนผังลำดับงาน: หน่วงเวลา 119">
                <a:extLst>
                  <a:ext uri="{FF2B5EF4-FFF2-40B4-BE49-F238E27FC236}">
                    <a16:creationId xmlns:a16="http://schemas.microsoft.com/office/drawing/2014/main" id="{C39FABD0-4F15-4947-B4B3-9943A1EB1145}"/>
                  </a:ext>
                </a:extLst>
              </p:cNvPr>
              <p:cNvSpPr/>
              <p:nvPr/>
            </p:nvSpPr>
            <p:spPr>
              <a:xfrm rot="16200000">
                <a:off x="482208" y="1894852"/>
                <a:ext cx="3429000" cy="3134995"/>
              </a:xfrm>
              <a:prstGeom prst="flowChartDelay">
                <a:avLst/>
              </a:prstGeom>
              <a:solidFill>
                <a:srgbClr val="672E0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21" name="รูปแบบอิสระ: รูปร่าง 120">
                <a:extLst>
                  <a:ext uri="{FF2B5EF4-FFF2-40B4-BE49-F238E27FC236}">
                    <a16:creationId xmlns:a16="http://schemas.microsoft.com/office/drawing/2014/main" id="{0463FF1D-46BC-4293-94BD-6339643A5BAD}"/>
                  </a:ext>
                </a:extLst>
              </p:cNvPr>
              <p:cNvSpPr/>
              <p:nvPr/>
            </p:nvSpPr>
            <p:spPr>
              <a:xfrm>
                <a:off x="793746" y="1906601"/>
                <a:ext cx="2794302" cy="3096522"/>
              </a:xfrm>
              <a:custGeom>
                <a:avLst/>
                <a:gdLst>
                  <a:gd name="connsiteX0" fmla="*/ 30645 w 3048671"/>
                  <a:gd name="connsiteY0" fmla="*/ 3398829 h 3420654"/>
                  <a:gd name="connsiteX1" fmla="*/ 45885 w 3048671"/>
                  <a:gd name="connsiteY1" fmla="*/ 1453189 h 3420654"/>
                  <a:gd name="connsiteX2" fmla="*/ 467525 w 3048671"/>
                  <a:gd name="connsiteY2" fmla="*/ 487989 h 3420654"/>
                  <a:gd name="connsiteX3" fmla="*/ 1046645 w 3048671"/>
                  <a:gd name="connsiteY3" fmla="*/ 86669 h 3420654"/>
                  <a:gd name="connsiteX4" fmla="*/ 1554645 w 3048671"/>
                  <a:gd name="connsiteY4" fmla="*/ 309 h 3420654"/>
                  <a:gd name="connsiteX5" fmla="*/ 1976285 w 3048671"/>
                  <a:gd name="connsiteY5" fmla="*/ 66349 h 3420654"/>
                  <a:gd name="connsiteX6" fmla="*/ 2342045 w 3048671"/>
                  <a:gd name="connsiteY6" fmla="*/ 269549 h 3420654"/>
                  <a:gd name="connsiteX7" fmla="*/ 2733205 w 3048671"/>
                  <a:gd name="connsiteY7" fmla="*/ 650549 h 3420654"/>
                  <a:gd name="connsiteX8" fmla="*/ 3007525 w 3048671"/>
                  <a:gd name="connsiteY8" fmla="*/ 1321109 h 3420654"/>
                  <a:gd name="connsiteX9" fmla="*/ 3043085 w 3048671"/>
                  <a:gd name="connsiteY9" fmla="*/ 2372669 h 3420654"/>
                  <a:gd name="connsiteX10" fmla="*/ 3032925 w 3048671"/>
                  <a:gd name="connsiteY10" fmla="*/ 3190549 h 3420654"/>
                  <a:gd name="connsiteX11" fmla="*/ 3038005 w 3048671"/>
                  <a:gd name="connsiteY11" fmla="*/ 3322629 h 3420654"/>
                  <a:gd name="connsiteX12" fmla="*/ 3032925 w 3048671"/>
                  <a:gd name="connsiteY12" fmla="*/ 3398829 h 3420654"/>
                  <a:gd name="connsiteX13" fmla="*/ 2844965 w 3048671"/>
                  <a:gd name="connsiteY13" fmla="*/ 3419149 h 3420654"/>
                  <a:gd name="connsiteX14" fmla="*/ 1351445 w 3048671"/>
                  <a:gd name="connsiteY14" fmla="*/ 3419149 h 3420654"/>
                  <a:gd name="connsiteX15" fmla="*/ 30645 w 3048671"/>
                  <a:gd name="connsiteY15" fmla="*/ 3398829 h 3420654"/>
                  <a:gd name="connsiteX0" fmla="*/ 21216 w 3062102"/>
                  <a:gd name="connsiteY0" fmla="*/ 3444549 h 3445343"/>
                  <a:gd name="connsiteX1" fmla="*/ 59316 w 3062102"/>
                  <a:gd name="connsiteY1" fmla="*/ 1453189 h 3445343"/>
                  <a:gd name="connsiteX2" fmla="*/ 480956 w 3062102"/>
                  <a:gd name="connsiteY2" fmla="*/ 487989 h 3445343"/>
                  <a:gd name="connsiteX3" fmla="*/ 1060076 w 3062102"/>
                  <a:gd name="connsiteY3" fmla="*/ 86669 h 3445343"/>
                  <a:gd name="connsiteX4" fmla="*/ 1568076 w 3062102"/>
                  <a:gd name="connsiteY4" fmla="*/ 309 h 3445343"/>
                  <a:gd name="connsiteX5" fmla="*/ 1989716 w 3062102"/>
                  <a:gd name="connsiteY5" fmla="*/ 66349 h 3445343"/>
                  <a:gd name="connsiteX6" fmla="*/ 2355476 w 3062102"/>
                  <a:gd name="connsiteY6" fmla="*/ 269549 h 3445343"/>
                  <a:gd name="connsiteX7" fmla="*/ 2746636 w 3062102"/>
                  <a:gd name="connsiteY7" fmla="*/ 650549 h 3445343"/>
                  <a:gd name="connsiteX8" fmla="*/ 3020956 w 3062102"/>
                  <a:gd name="connsiteY8" fmla="*/ 1321109 h 3445343"/>
                  <a:gd name="connsiteX9" fmla="*/ 3056516 w 3062102"/>
                  <a:gd name="connsiteY9" fmla="*/ 2372669 h 3445343"/>
                  <a:gd name="connsiteX10" fmla="*/ 3046356 w 3062102"/>
                  <a:gd name="connsiteY10" fmla="*/ 3190549 h 3445343"/>
                  <a:gd name="connsiteX11" fmla="*/ 3051436 w 3062102"/>
                  <a:gd name="connsiteY11" fmla="*/ 3322629 h 3445343"/>
                  <a:gd name="connsiteX12" fmla="*/ 3046356 w 3062102"/>
                  <a:gd name="connsiteY12" fmla="*/ 3398829 h 3445343"/>
                  <a:gd name="connsiteX13" fmla="*/ 2858396 w 3062102"/>
                  <a:gd name="connsiteY13" fmla="*/ 3419149 h 3445343"/>
                  <a:gd name="connsiteX14" fmla="*/ 1364876 w 3062102"/>
                  <a:gd name="connsiteY14" fmla="*/ 3419149 h 3445343"/>
                  <a:gd name="connsiteX15" fmla="*/ 21216 w 3062102"/>
                  <a:gd name="connsiteY15" fmla="*/ 3444549 h 3445343"/>
                  <a:gd name="connsiteX0" fmla="*/ 244 w 3041130"/>
                  <a:gd name="connsiteY0" fmla="*/ 3444549 h 3445343"/>
                  <a:gd name="connsiteX1" fmla="*/ 38344 w 3041130"/>
                  <a:gd name="connsiteY1" fmla="*/ 1453189 h 3445343"/>
                  <a:gd name="connsiteX2" fmla="*/ 459984 w 3041130"/>
                  <a:gd name="connsiteY2" fmla="*/ 487989 h 3445343"/>
                  <a:gd name="connsiteX3" fmla="*/ 1039104 w 3041130"/>
                  <a:gd name="connsiteY3" fmla="*/ 86669 h 3445343"/>
                  <a:gd name="connsiteX4" fmla="*/ 1547104 w 3041130"/>
                  <a:gd name="connsiteY4" fmla="*/ 309 h 3445343"/>
                  <a:gd name="connsiteX5" fmla="*/ 1968744 w 3041130"/>
                  <a:gd name="connsiteY5" fmla="*/ 66349 h 3445343"/>
                  <a:gd name="connsiteX6" fmla="*/ 2334504 w 3041130"/>
                  <a:gd name="connsiteY6" fmla="*/ 269549 h 3445343"/>
                  <a:gd name="connsiteX7" fmla="*/ 2725664 w 3041130"/>
                  <a:gd name="connsiteY7" fmla="*/ 650549 h 3445343"/>
                  <a:gd name="connsiteX8" fmla="*/ 2999984 w 3041130"/>
                  <a:gd name="connsiteY8" fmla="*/ 1321109 h 3445343"/>
                  <a:gd name="connsiteX9" fmla="*/ 3035544 w 3041130"/>
                  <a:gd name="connsiteY9" fmla="*/ 2372669 h 3445343"/>
                  <a:gd name="connsiteX10" fmla="*/ 3025384 w 3041130"/>
                  <a:gd name="connsiteY10" fmla="*/ 3190549 h 3445343"/>
                  <a:gd name="connsiteX11" fmla="*/ 3030464 w 3041130"/>
                  <a:gd name="connsiteY11" fmla="*/ 3322629 h 3445343"/>
                  <a:gd name="connsiteX12" fmla="*/ 3025384 w 3041130"/>
                  <a:gd name="connsiteY12" fmla="*/ 3398829 h 3445343"/>
                  <a:gd name="connsiteX13" fmla="*/ 2837424 w 3041130"/>
                  <a:gd name="connsiteY13" fmla="*/ 3419149 h 3445343"/>
                  <a:gd name="connsiteX14" fmla="*/ 1343904 w 3041130"/>
                  <a:gd name="connsiteY14" fmla="*/ 3419149 h 3445343"/>
                  <a:gd name="connsiteX15" fmla="*/ 244 w 3041130"/>
                  <a:gd name="connsiteY15" fmla="*/ 3444549 h 3445343"/>
                  <a:gd name="connsiteX0" fmla="*/ 0 w 3040886"/>
                  <a:gd name="connsiteY0" fmla="*/ 3444549 h 3445343"/>
                  <a:gd name="connsiteX1" fmla="*/ 38100 w 3040886"/>
                  <a:gd name="connsiteY1" fmla="*/ 1453189 h 3445343"/>
                  <a:gd name="connsiteX2" fmla="*/ 459740 w 3040886"/>
                  <a:gd name="connsiteY2" fmla="*/ 487989 h 3445343"/>
                  <a:gd name="connsiteX3" fmla="*/ 1038860 w 3040886"/>
                  <a:gd name="connsiteY3" fmla="*/ 86669 h 3445343"/>
                  <a:gd name="connsiteX4" fmla="*/ 1546860 w 3040886"/>
                  <a:gd name="connsiteY4" fmla="*/ 309 h 3445343"/>
                  <a:gd name="connsiteX5" fmla="*/ 1968500 w 3040886"/>
                  <a:gd name="connsiteY5" fmla="*/ 66349 h 3445343"/>
                  <a:gd name="connsiteX6" fmla="*/ 2334260 w 3040886"/>
                  <a:gd name="connsiteY6" fmla="*/ 269549 h 3445343"/>
                  <a:gd name="connsiteX7" fmla="*/ 2725420 w 3040886"/>
                  <a:gd name="connsiteY7" fmla="*/ 650549 h 3445343"/>
                  <a:gd name="connsiteX8" fmla="*/ 2999740 w 3040886"/>
                  <a:gd name="connsiteY8" fmla="*/ 1321109 h 3445343"/>
                  <a:gd name="connsiteX9" fmla="*/ 3035300 w 3040886"/>
                  <a:gd name="connsiteY9" fmla="*/ 2372669 h 3445343"/>
                  <a:gd name="connsiteX10" fmla="*/ 3025140 w 3040886"/>
                  <a:gd name="connsiteY10" fmla="*/ 3190549 h 3445343"/>
                  <a:gd name="connsiteX11" fmla="*/ 3030220 w 3040886"/>
                  <a:gd name="connsiteY11" fmla="*/ 3322629 h 3445343"/>
                  <a:gd name="connsiteX12" fmla="*/ 3025140 w 3040886"/>
                  <a:gd name="connsiteY12" fmla="*/ 3398829 h 3445343"/>
                  <a:gd name="connsiteX13" fmla="*/ 2837180 w 3040886"/>
                  <a:gd name="connsiteY13" fmla="*/ 3419149 h 3445343"/>
                  <a:gd name="connsiteX14" fmla="*/ 1343660 w 3040886"/>
                  <a:gd name="connsiteY14" fmla="*/ 3419149 h 3445343"/>
                  <a:gd name="connsiteX15" fmla="*/ 0 w 3040886"/>
                  <a:gd name="connsiteY15" fmla="*/ 3444549 h 3445343"/>
                  <a:gd name="connsiteX0" fmla="*/ 11941 w 3052827"/>
                  <a:gd name="connsiteY0" fmla="*/ 3444549 h 3445343"/>
                  <a:gd name="connsiteX1" fmla="*/ 50041 w 3052827"/>
                  <a:gd name="connsiteY1" fmla="*/ 1453189 h 3445343"/>
                  <a:gd name="connsiteX2" fmla="*/ 471681 w 3052827"/>
                  <a:gd name="connsiteY2" fmla="*/ 487989 h 3445343"/>
                  <a:gd name="connsiteX3" fmla="*/ 1050801 w 3052827"/>
                  <a:gd name="connsiteY3" fmla="*/ 86669 h 3445343"/>
                  <a:gd name="connsiteX4" fmla="*/ 1558801 w 3052827"/>
                  <a:gd name="connsiteY4" fmla="*/ 309 h 3445343"/>
                  <a:gd name="connsiteX5" fmla="*/ 1980441 w 3052827"/>
                  <a:gd name="connsiteY5" fmla="*/ 66349 h 3445343"/>
                  <a:gd name="connsiteX6" fmla="*/ 2346201 w 3052827"/>
                  <a:gd name="connsiteY6" fmla="*/ 269549 h 3445343"/>
                  <a:gd name="connsiteX7" fmla="*/ 2737361 w 3052827"/>
                  <a:gd name="connsiteY7" fmla="*/ 650549 h 3445343"/>
                  <a:gd name="connsiteX8" fmla="*/ 3011681 w 3052827"/>
                  <a:gd name="connsiteY8" fmla="*/ 1321109 h 3445343"/>
                  <a:gd name="connsiteX9" fmla="*/ 3047241 w 3052827"/>
                  <a:gd name="connsiteY9" fmla="*/ 2372669 h 3445343"/>
                  <a:gd name="connsiteX10" fmla="*/ 3037081 w 3052827"/>
                  <a:gd name="connsiteY10" fmla="*/ 3190549 h 3445343"/>
                  <a:gd name="connsiteX11" fmla="*/ 3042161 w 3052827"/>
                  <a:gd name="connsiteY11" fmla="*/ 3322629 h 3445343"/>
                  <a:gd name="connsiteX12" fmla="*/ 3037081 w 3052827"/>
                  <a:gd name="connsiteY12" fmla="*/ 3398829 h 3445343"/>
                  <a:gd name="connsiteX13" fmla="*/ 2849121 w 3052827"/>
                  <a:gd name="connsiteY13" fmla="*/ 3419149 h 3445343"/>
                  <a:gd name="connsiteX14" fmla="*/ 1355601 w 3052827"/>
                  <a:gd name="connsiteY14" fmla="*/ 3419149 h 3445343"/>
                  <a:gd name="connsiteX15" fmla="*/ 11941 w 3052827"/>
                  <a:gd name="connsiteY15" fmla="*/ 3444549 h 3445343"/>
                  <a:gd name="connsiteX0" fmla="*/ 7752 w 3060068"/>
                  <a:gd name="connsiteY0" fmla="*/ 3433119 h 3434200"/>
                  <a:gd name="connsiteX1" fmla="*/ 57282 w 3060068"/>
                  <a:gd name="connsiteY1" fmla="*/ 1453189 h 3434200"/>
                  <a:gd name="connsiteX2" fmla="*/ 478922 w 3060068"/>
                  <a:gd name="connsiteY2" fmla="*/ 487989 h 3434200"/>
                  <a:gd name="connsiteX3" fmla="*/ 1058042 w 3060068"/>
                  <a:gd name="connsiteY3" fmla="*/ 86669 h 3434200"/>
                  <a:gd name="connsiteX4" fmla="*/ 1566042 w 3060068"/>
                  <a:gd name="connsiteY4" fmla="*/ 309 h 3434200"/>
                  <a:gd name="connsiteX5" fmla="*/ 1987682 w 3060068"/>
                  <a:gd name="connsiteY5" fmla="*/ 66349 h 3434200"/>
                  <a:gd name="connsiteX6" fmla="*/ 2353442 w 3060068"/>
                  <a:gd name="connsiteY6" fmla="*/ 269549 h 3434200"/>
                  <a:gd name="connsiteX7" fmla="*/ 2744602 w 3060068"/>
                  <a:gd name="connsiteY7" fmla="*/ 650549 h 3434200"/>
                  <a:gd name="connsiteX8" fmla="*/ 3018922 w 3060068"/>
                  <a:gd name="connsiteY8" fmla="*/ 1321109 h 3434200"/>
                  <a:gd name="connsiteX9" fmla="*/ 3054482 w 3060068"/>
                  <a:gd name="connsiteY9" fmla="*/ 2372669 h 3434200"/>
                  <a:gd name="connsiteX10" fmla="*/ 3044322 w 3060068"/>
                  <a:gd name="connsiteY10" fmla="*/ 3190549 h 3434200"/>
                  <a:gd name="connsiteX11" fmla="*/ 3049402 w 3060068"/>
                  <a:gd name="connsiteY11" fmla="*/ 3322629 h 3434200"/>
                  <a:gd name="connsiteX12" fmla="*/ 3044322 w 3060068"/>
                  <a:gd name="connsiteY12" fmla="*/ 3398829 h 3434200"/>
                  <a:gd name="connsiteX13" fmla="*/ 2856362 w 3060068"/>
                  <a:gd name="connsiteY13" fmla="*/ 3419149 h 3434200"/>
                  <a:gd name="connsiteX14" fmla="*/ 1362842 w 3060068"/>
                  <a:gd name="connsiteY14" fmla="*/ 3419149 h 3434200"/>
                  <a:gd name="connsiteX15" fmla="*/ 7752 w 3060068"/>
                  <a:gd name="connsiteY15" fmla="*/ 3433119 h 3434200"/>
                  <a:gd name="connsiteX0" fmla="*/ 14543 w 3066859"/>
                  <a:gd name="connsiteY0" fmla="*/ 3433119 h 3434200"/>
                  <a:gd name="connsiteX1" fmla="*/ 48833 w 3066859"/>
                  <a:gd name="connsiteY1" fmla="*/ 1373179 h 3434200"/>
                  <a:gd name="connsiteX2" fmla="*/ 485713 w 3066859"/>
                  <a:gd name="connsiteY2" fmla="*/ 487989 h 3434200"/>
                  <a:gd name="connsiteX3" fmla="*/ 1064833 w 3066859"/>
                  <a:gd name="connsiteY3" fmla="*/ 86669 h 3434200"/>
                  <a:gd name="connsiteX4" fmla="*/ 1572833 w 3066859"/>
                  <a:gd name="connsiteY4" fmla="*/ 309 h 3434200"/>
                  <a:gd name="connsiteX5" fmla="*/ 1994473 w 3066859"/>
                  <a:gd name="connsiteY5" fmla="*/ 66349 h 3434200"/>
                  <a:gd name="connsiteX6" fmla="*/ 2360233 w 3066859"/>
                  <a:gd name="connsiteY6" fmla="*/ 269549 h 3434200"/>
                  <a:gd name="connsiteX7" fmla="*/ 2751393 w 3066859"/>
                  <a:gd name="connsiteY7" fmla="*/ 650549 h 3434200"/>
                  <a:gd name="connsiteX8" fmla="*/ 3025713 w 3066859"/>
                  <a:gd name="connsiteY8" fmla="*/ 1321109 h 3434200"/>
                  <a:gd name="connsiteX9" fmla="*/ 3061273 w 3066859"/>
                  <a:gd name="connsiteY9" fmla="*/ 2372669 h 3434200"/>
                  <a:gd name="connsiteX10" fmla="*/ 3051113 w 3066859"/>
                  <a:gd name="connsiteY10" fmla="*/ 3190549 h 3434200"/>
                  <a:gd name="connsiteX11" fmla="*/ 3056193 w 3066859"/>
                  <a:gd name="connsiteY11" fmla="*/ 3322629 h 3434200"/>
                  <a:gd name="connsiteX12" fmla="*/ 3051113 w 3066859"/>
                  <a:gd name="connsiteY12" fmla="*/ 3398829 h 3434200"/>
                  <a:gd name="connsiteX13" fmla="*/ 2863153 w 3066859"/>
                  <a:gd name="connsiteY13" fmla="*/ 3419149 h 3434200"/>
                  <a:gd name="connsiteX14" fmla="*/ 1369633 w 3066859"/>
                  <a:gd name="connsiteY14" fmla="*/ 3419149 h 3434200"/>
                  <a:gd name="connsiteX15" fmla="*/ 14543 w 3066859"/>
                  <a:gd name="connsiteY15" fmla="*/ 3433119 h 3434200"/>
                  <a:gd name="connsiteX0" fmla="*/ 14543 w 3066859"/>
                  <a:gd name="connsiteY0" fmla="*/ 3433119 h 3442009"/>
                  <a:gd name="connsiteX1" fmla="*/ 48833 w 3066859"/>
                  <a:gd name="connsiteY1" fmla="*/ 1373179 h 3442009"/>
                  <a:gd name="connsiteX2" fmla="*/ 485713 w 3066859"/>
                  <a:gd name="connsiteY2" fmla="*/ 487989 h 3442009"/>
                  <a:gd name="connsiteX3" fmla="*/ 1064833 w 3066859"/>
                  <a:gd name="connsiteY3" fmla="*/ 86669 h 3442009"/>
                  <a:gd name="connsiteX4" fmla="*/ 1572833 w 3066859"/>
                  <a:gd name="connsiteY4" fmla="*/ 309 h 3442009"/>
                  <a:gd name="connsiteX5" fmla="*/ 1994473 w 3066859"/>
                  <a:gd name="connsiteY5" fmla="*/ 66349 h 3442009"/>
                  <a:gd name="connsiteX6" fmla="*/ 2360233 w 3066859"/>
                  <a:gd name="connsiteY6" fmla="*/ 269549 h 3442009"/>
                  <a:gd name="connsiteX7" fmla="*/ 2751393 w 3066859"/>
                  <a:gd name="connsiteY7" fmla="*/ 650549 h 3442009"/>
                  <a:gd name="connsiteX8" fmla="*/ 3025713 w 3066859"/>
                  <a:gd name="connsiteY8" fmla="*/ 1321109 h 3442009"/>
                  <a:gd name="connsiteX9" fmla="*/ 3061273 w 3066859"/>
                  <a:gd name="connsiteY9" fmla="*/ 2372669 h 3442009"/>
                  <a:gd name="connsiteX10" fmla="*/ 3051113 w 3066859"/>
                  <a:gd name="connsiteY10" fmla="*/ 3190549 h 3442009"/>
                  <a:gd name="connsiteX11" fmla="*/ 3056193 w 3066859"/>
                  <a:gd name="connsiteY11" fmla="*/ 3322629 h 3442009"/>
                  <a:gd name="connsiteX12" fmla="*/ 3051113 w 3066859"/>
                  <a:gd name="connsiteY12" fmla="*/ 3398829 h 3442009"/>
                  <a:gd name="connsiteX13" fmla="*/ 2863153 w 3066859"/>
                  <a:gd name="connsiteY13" fmla="*/ 3419149 h 3442009"/>
                  <a:gd name="connsiteX14" fmla="*/ 1358203 w 3066859"/>
                  <a:gd name="connsiteY14" fmla="*/ 3442009 h 3442009"/>
                  <a:gd name="connsiteX15" fmla="*/ 14543 w 3066859"/>
                  <a:gd name="connsiteY15" fmla="*/ 3433119 h 3442009"/>
                  <a:gd name="connsiteX0" fmla="*/ 14543 w 3066859"/>
                  <a:gd name="connsiteY0" fmla="*/ 3433119 h 3445819"/>
                  <a:gd name="connsiteX1" fmla="*/ 48833 w 3066859"/>
                  <a:gd name="connsiteY1" fmla="*/ 1373179 h 3445819"/>
                  <a:gd name="connsiteX2" fmla="*/ 485713 w 3066859"/>
                  <a:gd name="connsiteY2" fmla="*/ 487989 h 3445819"/>
                  <a:gd name="connsiteX3" fmla="*/ 1064833 w 3066859"/>
                  <a:gd name="connsiteY3" fmla="*/ 86669 h 3445819"/>
                  <a:gd name="connsiteX4" fmla="*/ 1572833 w 3066859"/>
                  <a:gd name="connsiteY4" fmla="*/ 309 h 3445819"/>
                  <a:gd name="connsiteX5" fmla="*/ 1994473 w 3066859"/>
                  <a:gd name="connsiteY5" fmla="*/ 66349 h 3445819"/>
                  <a:gd name="connsiteX6" fmla="*/ 2360233 w 3066859"/>
                  <a:gd name="connsiteY6" fmla="*/ 269549 h 3445819"/>
                  <a:gd name="connsiteX7" fmla="*/ 2751393 w 3066859"/>
                  <a:gd name="connsiteY7" fmla="*/ 650549 h 3445819"/>
                  <a:gd name="connsiteX8" fmla="*/ 3025713 w 3066859"/>
                  <a:gd name="connsiteY8" fmla="*/ 1321109 h 3445819"/>
                  <a:gd name="connsiteX9" fmla="*/ 3061273 w 3066859"/>
                  <a:gd name="connsiteY9" fmla="*/ 2372669 h 3445819"/>
                  <a:gd name="connsiteX10" fmla="*/ 3051113 w 3066859"/>
                  <a:gd name="connsiteY10" fmla="*/ 3190549 h 3445819"/>
                  <a:gd name="connsiteX11" fmla="*/ 3056193 w 3066859"/>
                  <a:gd name="connsiteY11" fmla="*/ 3322629 h 3445819"/>
                  <a:gd name="connsiteX12" fmla="*/ 3051113 w 3066859"/>
                  <a:gd name="connsiteY12" fmla="*/ 3398829 h 3445819"/>
                  <a:gd name="connsiteX13" fmla="*/ 2863153 w 3066859"/>
                  <a:gd name="connsiteY13" fmla="*/ 3445819 h 3445819"/>
                  <a:gd name="connsiteX14" fmla="*/ 1358203 w 3066859"/>
                  <a:gd name="connsiteY14" fmla="*/ 3442009 h 3445819"/>
                  <a:gd name="connsiteX15" fmla="*/ 14543 w 3066859"/>
                  <a:gd name="connsiteY15" fmla="*/ 3433119 h 3445819"/>
                  <a:gd name="connsiteX0" fmla="*/ 14543 w 3064667"/>
                  <a:gd name="connsiteY0" fmla="*/ 3433119 h 3445819"/>
                  <a:gd name="connsiteX1" fmla="*/ 48833 w 3064667"/>
                  <a:gd name="connsiteY1" fmla="*/ 1373179 h 3445819"/>
                  <a:gd name="connsiteX2" fmla="*/ 485713 w 3064667"/>
                  <a:gd name="connsiteY2" fmla="*/ 487989 h 3445819"/>
                  <a:gd name="connsiteX3" fmla="*/ 1064833 w 3064667"/>
                  <a:gd name="connsiteY3" fmla="*/ 86669 h 3445819"/>
                  <a:gd name="connsiteX4" fmla="*/ 1572833 w 3064667"/>
                  <a:gd name="connsiteY4" fmla="*/ 309 h 3445819"/>
                  <a:gd name="connsiteX5" fmla="*/ 1994473 w 3064667"/>
                  <a:gd name="connsiteY5" fmla="*/ 66349 h 3445819"/>
                  <a:gd name="connsiteX6" fmla="*/ 2360233 w 3064667"/>
                  <a:gd name="connsiteY6" fmla="*/ 269549 h 3445819"/>
                  <a:gd name="connsiteX7" fmla="*/ 2751393 w 3064667"/>
                  <a:gd name="connsiteY7" fmla="*/ 650549 h 3445819"/>
                  <a:gd name="connsiteX8" fmla="*/ 3025713 w 3064667"/>
                  <a:gd name="connsiteY8" fmla="*/ 1321109 h 3445819"/>
                  <a:gd name="connsiteX9" fmla="*/ 3061273 w 3064667"/>
                  <a:gd name="connsiteY9" fmla="*/ 2372669 h 3445819"/>
                  <a:gd name="connsiteX10" fmla="*/ 3051113 w 3064667"/>
                  <a:gd name="connsiteY10" fmla="*/ 3190549 h 3445819"/>
                  <a:gd name="connsiteX11" fmla="*/ 3051113 w 3064667"/>
                  <a:gd name="connsiteY11" fmla="*/ 3398829 h 3445819"/>
                  <a:gd name="connsiteX12" fmla="*/ 2863153 w 3064667"/>
                  <a:gd name="connsiteY12" fmla="*/ 3445819 h 3445819"/>
                  <a:gd name="connsiteX13" fmla="*/ 1358203 w 3064667"/>
                  <a:gd name="connsiteY13" fmla="*/ 3442009 h 3445819"/>
                  <a:gd name="connsiteX14" fmla="*/ 14543 w 3064667"/>
                  <a:gd name="connsiteY14" fmla="*/ 3433119 h 3445819"/>
                  <a:gd name="connsiteX0" fmla="*/ 14543 w 3087369"/>
                  <a:gd name="connsiteY0" fmla="*/ 3433119 h 3450481"/>
                  <a:gd name="connsiteX1" fmla="*/ 48833 w 3087369"/>
                  <a:gd name="connsiteY1" fmla="*/ 1373179 h 3450481"/>
                  <a:gd name="connsiteX2" fmla="*/ 485713 w 3087369"/>
                  <a:gd name="connsiteY2" fmla="*/ 487989 h 3450481"/>
                  <a:gd name="connsiteX3" fmla="*/ 1064833 w 3087369"/>
                  <a:gd name="connsiteY3" fmla="*/ 86669 h 3450481"/>
                  <a:gd name="connsiteX4" fmla="*/ 1572833 w 3087369"/>
                  <a:gd name="connsiteY4" fmla="*/ 309 h 3450481"/>
                  <a:gd name="connsiteX5" fmla="*/ 1994473 w 3087369"/>
                  <a:gd name="connsiteY5" fmla="*/ 66349 h 3450481"/>
                  <a:gd name="connsiteX6" fmla="*/ 2360233 w 3087369"/>
                  <a:gd name="connsiteY6" fmla="*/ 269549 h 3450481"/>
                  <a:gd name="connsiteX7" fmla="*/ 2751393 w 3087369"/>
                  <a:gd name="connsiteY7" fmla="*/ 650549 h 3450481"/>
                  <a:gd name="connsiteX8" fmla="*/ 3025713 w 3087369"/>
                  <a:gd name="connsiteY8" fmla="*/ 1321109 h 3450481"/>
                  <a:gd name="connsiteX9" fmla="*/ 3061273 w 3087369"/>
                  <a:gd name="connsiteY9" fmla="*/ 2372669 h 3450481"/>
                  <a:gd name="connsiteX10" fmla="*/ 3051113 w 3087369"/>
                  <a:gd name="connsiteY10" fmla="*/ 3190549 h 3450481"/>
                  <a:gd name="connsiteX11" fmla="*/ 3077783 w 3087369"/>
                  <a:gd name="connsiteY11" fmla="*/ 3440739 h 3450481"/>
                  <a:gd name="connsiteX12" fmla="*/ 2863153 w 3087369"/>
                  <a:gd name="connsiteY12" fmla="*/ 3445819 h 3450481"/>
                  <a:gd name="connsiteX13" fmla="*/ 1358203 w 3087369"/>
                  <a:gd name="connsiteY13" fmla="*/ 3442009 h 3450481"/>
                  <a:gd name="connsiteX14" fmla="*/ 14543 w 3087369"/>
                  <a:gd name="connsiteY14" fmla="*/ 3433119 h 3450481"/>
                  <a:gd name="connsiteX0" fmla="*/ 14543 w 3087369"/>
                  <a:gd name="connsiteY0" fmla="*/ 3433119 h 3450481"/>
                  <a:gd name="connsiteX1" fmla="*/ 48833 w 3087369"/>
                  <a:gd name="connsiteY1" fmla="*/ 1373179 h 3450481"/>
                  <a:gd name="connsiteX2" fmla="*/ 485713 w 3087369"/>
                  <a:gd name="connsiteY2" fmla="*/ 487989 h 3450481"/>
                  <a:gd name="connsiteX3" fmla="*/ 1064833 w 3087369"/>
                  <a:gd name="connsiteY3" fmla="*/ 86669 h 3450481"/>
                  <a:gd name="connsiteX4" fmla="*/ 1572833 w 3087369"/>
                  <a:gd name="connsiteY4" fmla="*/ 309 h 3450481"/>
                  <a:gd name="connsiteX5" fmla="*/ 1994473 w 3087369"/>
                  <a:gd name="connsiteY5" fmla="*/ 66349 h 3450481"/>
                  <a:gd name="connsiteX6" fmla="*/ 2360233 w 3087369"/>
                  <a:gd name="connsiteY6" fmla="*/ 269549 h 3450481"/>
                  <a:gd name="connsiteX7" fmla="*/ 2751393 w 3087369"/>
                  <a:gd name="connsiteY7" fmla="*/ 650549 h 3450481"/>
                  <a:gd name="connsiteX8" fmla="*/ 3025713 w 3087369"/>
                  <a:gd name="connsiteY8" fmla="*/ 1321109 h 3450481"/>
                  <a:gd name="connsiteX9" fmla="*/ 3061273 w 3087369"/>
                  <a:gd name="connsiteY9" fmla="*/ 2372669 h 3450481"/>
                  <a:gd name="connsiteX10" fmla="*/ 3051113 w 3087369"/>
                  <a:gd name="connsiteY10" fmla="*/ 3190549 h 3450481"/>
                  <a:gd name="connsiteX11" fmla="*/ 3077783 w 3087369"/>
                  <a:gd name="connsiteY11" fmla="*/ 3440739 h 3450481"/>
                  <a:gd name="connsiteX12" fmla="*/ 2863153 w 3087369"/>
                  <a:gd name="connsiteY12" fmla="*/ 3445819 h 3450481"/>
                  <a:gd name="connsiteX13" fmla="*/ 1358203 w 3087369"/>
                  <a:gd name="connsiteY13" fmla="*/ 3442009 h 3450481"/>
                  <a:gd name="connsiteX14" fmla="*/ 14543 w 3087369"/>
                  <a:gd name="connsiteY14" fmla="*/ 3433119 h 3450481"/>
                  <a:gd name="connsiteX0" fmla="*/ 14543 w 3064667"/>
                  <a:gd name="connsiteY0" fmla="*/ 3433119 h 3445910"/>
                  <a:gd name="connsiteX1" fmla="*/ 48833 w 3064667"/>
                  <a:gd name="connsiteY1" fmla="*/ 1373179 h 3445910"/>
                  <a:gd name="connsiteX2" fmla="*/ 485713 w 3064667"/>
                  <a:gd name="connsiteY2" fmla="*/ 487989 h 3445910"/>
                  <a:gd name="connsiteX3" fmla="*/ 1064833 w 3064667"/>
                  <a:gd name="connsiteY3" fmla="*/ 86669 h 3445910"/>
                  <a:gd name="connsiteX4" fmla="*/ 1572833 w 3064667"/>
                  <a:gd name="connsiteY4" fmla="*/ 309 h 3445910"/>
                  <a:gd name="connsiteX5" fmla="*/ 1994473 w 3064667"/>
                  <a:gd name="connsiteY5" fmla="*/ 66349 h 3445910"/>
                  <a:gd name="connsiteX6" fmla="*/ 2360233 w 3064667"/>
                  <a:gd name="connsiteY6" fmla="*/ 269549 h 3445910"/>
                  <a:gd name="connsiteX7" fmla="*/ 2751393 w 3064667"/>
                  <a:gd name="connsiteY7" fmla="*/ 650549 h 3445910"/>
                  <a:gd name="connsiteX8" fmla="*/ 3025713 w 3064667"/>
                  <a:gd name="connsiteY8" fmla="*/ 1321109 h 3445910"/>
                  <a:gd name="connsiteX9" fmla="*/ 3061273 w 3064667"/>
                  <a:gd name="connsiteY9" fmla="*/ 2372669 h 3445910"/>
                  <a:gd name="connsiteX10" fmla="*/ 3051113 w 3064667"/>
                  <a:gd name="connsiteY10" fmla="*/ 3190549 h 3445910"/>
                  <a:gd name="connsiteX11" fmla="*/ 3051113 w 3064667"/>
                  <a:gd name="connsiteY11" fmla="*/ 3433119 h 3445910"/>
                  <a:gd name="connsiteX12" fmla="*/ 2863153 w 3064667"/>
                  <a:gd name="connsiteY12" fmla="*/ 3445819 h 3445910"/>
                  <a:gd name="connsiteX13" fmla="*/ 1358203 w 3064667"/>
                  <a:gd name="connsiteY13" fmla="*/ 3442009 h 3445910"/>
                  <a:gd name="connsiteX14" fmla="*/ 14543 w 3064667"/>
                  <a:gd name="connsiteY14" fmla="*/ 3433119 h 3445910"/>
                  <a:gd name="connsiteX0" fmla="*/ 14543 w 3070869"/>
                  <a:gd name="connsiteY0" fmla="*/ 3433119 h 3454993"/>
                  <a:gd name="connsiteX1" fmla="*/ 48833 w 3070869"/>
                  <a:gd name="connsiteY1" fmla="*/ 1373179 h 3454993"/>
                  <a:gd name="connsiteX2" fmla="*/ 485713 w 3070869"/>
                  <a:gd name="connsiteY2" fmla="*/ 487989 h 3454993"/>
                  <a:gd name="connsiteX3" fmla="*/ 1064833 w 3070869"/>
                  <a:gd name="connsiteY3" fmla="*/ 86669 h 3454993"/>
                  <a:gd name="connsiteX4" fmla="*/ 1572833 w 3070869"/>
                  <a:gd name="connsiteY4" fmla="*/ 309 h 3454993"/>
                  <a:gd name="connsiteX5" fmla="*/ 1994473 w 3070869"/>
                  <a:gd name="connsiteY5" fmla="*/ 66349 h 3454993"/>
                  <a:gd name="connsiteX6" fmla="*/ 2360233 w 3070869"/>
                  <a:gd name="connsiteY6" fmla="*/ 269549 h 3454993"/>
                  <a:gd name="connsiteX7" fmla="*/ 2751393 w 3070869"/>
                  <a:gd name="connsiteY7" fmla="*/ 650549 h 3454993"/>
                  <a:gd name="connsiteX8" fmla="*/ 3025713 w 3070869"/>
                  <a:gd name="connsiteY8" fmla="*/ 1321109 h 3454993"/>
                  <a:gd name="connsiteX9" fmla="*/ 3061273 w 3070869"/>
                  <a:gd name="connsiteY9" fmla="*/ 2372669 h 3454993"/>
                  <a:gd name="connsiteX10" fmla="*/ 3066353 w 3070869"/>
                  <a:gd name="connsiteY10" fmla="*/ 3190549 h 3454993"/>
                  <a:gd name="connsiteX11" fmla="*/ 3051113 w 3070869"/>
                  <a:gd name="connsiteY11" fmla="*/ 3433119 h 3454993"/>
                  <a:gd name="connsiteX12" fmla="*/ 2863153 w 3070869"/>
                  <a:gd name="connsiteY12" fmla="*/ 3445819 h 3454993"/>
                  <a:gd name="connsiteX13" fmla="*/ 1358203 w 3070869"/>
                  <a:gd name="connsiteY13" fmla="*/ 3442009 h 3454993"/>
                  <a:gd name="connsiteX14" fmla="*/ 14543 w 3070869"/>
                  <a:gd name="connsiteY14" fmla="*/ 3433119 h 3454993"/>
                  <a:gd name="connsiteX0" fmla="*/ 14543 w 3071905"/>
                  <a:gd name="connsiteY0" fmla="*/ 3433119 h 3454993"/>
                  <a:gd name="connsiteX1" fmla="*/ 48833 w 3071905"/>
                  <a:gd name="connsiteY1" fmla="*/ 1373179 h 3454993"/>
                  <a:gd name="connsiteX2" fmla="*/ 485713 w 3071905"/>
                  <a:gd name="connsiteY2" fmla="*/ 487989 h 3454993"/>
                  <a:gd name="connsiteX3" fmla="*/ 1064833 w 3071905"/>
                  <a:gd name="connsiteY3" fmla="*/ 86669 h 3454993"/>
                  <a:gd name="connsiteX4" fmla="*/ 1572833 w 3071905"/>
                  <a:gd name="connsiteY4" fmla="*/ 309 h 3454993"/>
                  <a:gd name="connsiteX5" fmla="*/ 1994473 w 3071905"/>
                  <a:gd name="connsiteY5" fmla="*/ 66349 h 3454993"/>
                  <a:gd name="connsiteX6" fmla="*/ 2360233 w 3071905"/>
                  <a:gd name="connsiteY6" fmla="*/ 269549 h 3454993"/>
                  <a:gd name="connsiteX7" fmla="*/ 2751393 w 3071905"/>
                  <a:gd name="connsiteY7" fmla="*/ 650549 h 3454993"/>
                  <a:gd name="connsiteX8" fmla="*/ 3025713 w 3071905"/>
                  <a:gd name="connsiteY8" fmla="*/ 1321109 h 3454993"/>
                  <a:gd name="connsiteX9" fmla="*/ 3068893 w 3071905"/>
                  <a:gd name="connsiteY9" fmla="*/ 2376479 h 3454993"/>
                  <a:gd name="connsiteX10" fmla="*/ 3066353 w 3071905"/>
                  <a:gd name="connsiteY10" fmla="*/ 3190549 h 3454993"/>
                  <a:gd name="connsiteX11" fmla="*/ 3051113 w 3071905"/>
                  <a:gd name="connsiteY11" fmla="*/ 3433119 h 3454993"/>
                  <a:gd name="connsiteX12" fmla="*/ 2863153 w 3071905"/>
                  <a:gd name="connsiteY12" fmla="*/ 3445819 h 3454993"/>
                  <a:gd name="connsiteX13" fmla="*/ 1358203 w 3071905"/>
                  <a:gd name="connsiteY13" fmla="*/ 3442009 h 3454993"/>
                  <a:gd name="connsiteX14" fmla="*/ 14543 w 3071905"/>
                  <a:gd name="connsiteY14" fmla="*/ 3433119 h 3454993"/>
                  <a:gd name="connsiteX0" fmla="*/ 14543 w 3073182"/>
                  <a:gd name="connsiteY0" fmla="*/ 3433119 h 3454993"/>
                  <a:gd name="connsiteX1" fmla="*/ 48833 w 3073182"/>
                  <a:gd name="connsiteY1" fmla="*/ 1373179 h 3454993"/>
                  <a:gd name="connsiteX2" fmla="*/ 485713 w 3073182"/>
                  <a:gd name="connsiteY2" fmla="*/ 487989 h 3454993"/>
                  <a:gd name="connsiteX3" fmla="*/ 1064833 w 3073182"/>
                  <a:gd name="connsiteY3" fmla="*/ 86669 h 3454993"/>
                  <a:gd name="connsiteX4" fmla="*/ 1572833 w 3073182"/>
                  <a:gd name="connsiteY4" fmla="*/ 309 h 3454993"/>
                  <a:gd name="connsiteX5" fmla="*/ 1994473 w 3073182"/>
                  <a:gd name="connsiteY5" fmla="*/ 66349 h 3454993"/>
                  <a:gd name="connsiteX6" fmla="*/ 2360233 w 3073182"/>
                  <a:gd name="connsiteY6" fmla="*/ 269549 h 3454993"/>
                  <a:gd name="connsiteX7" fmla="*/ 2751393 w 3073182"/>
                  <a:gd name="connsiteY7" fmla="*/ 650549 h 3454993"/>
                  <a:gd name="connsiteX8" fmla="*/ 3040953 w 3073182"/>
                  <a:gd name="connsiteY8" fmla="*/ 1324919 h 3454993"/>
                  <a:gd name="connsiteX9" fmla="*/ 3068893 w 3073182"/>
                  <a:gd name="connsiteY9" fmla="*/ 2376479 h 3454993"/>
                  <a:gd name="connsiteX10" fmla="*/ 3066353 w 3073182"/>
                  <a:gd name="connsiteY10" fmla="*/ 3190549 h 3454993"/>
                  <a:gd name="connsiteX11" fmla="*/ 3051113 w 3073182"/>
                  <a:gd name="connsiteY11" fmla="*/ 3433119 h 3454993"/>
                  <a:gd name="connsiteX12" fmla="*/ 2863153 w 3073182"/>
                  <a:gd name="connsiteY12" fmla="*/ 3445819 h 3454993"/>
                  <a:gd name="connsiteX13" fmla="*/ 1358203 w 3073182"/>
                  <a:gd name="connsiteY13" fmla="*/ 3442009 h 3454993"/>
                  <a:gd name="connsiteX14" fmla="*/ 14543 w 3073182"/>
                  <a:gd name="connsiteY14" fmla="*/ 3433119 h 3454993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6483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0768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0768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2859 w 3071498"/>
                  <a:gd name="connsiteY0" fmla="*/ 3471055 h 3492929"/>
                  <a:gd name="connsiteX1" fmla="*/ 47149 w 3071498"/>
                  <a:gd name="connsiteY1" fmla="*/ 1411115 h 3492929"/>
                  <a:gd name="connsiteX2" fmla="*/ 457359 w 3071498"/>
                  <a:gd name="connsiteY2" fmla="*/ 514495 h 3492929"/>
                  <a:gd name="connsiteX3" fmla="*/ 1005999 w 3071498"/>
                  <a:gd name="connsiteY3" fmla="*/ 124605 h 3492929"/>
                  <a:gd name="connsiteX4" fmla="*/ 1502569 w 3071498"/>
                  <a:gd name="connsiteY4" fmla="*/ 145 h 3492929"/>
                  <a:gd name="connsiteX5" fmla="*/ 1992789 w 3071498"/>
                  <a:gd name="connsiteY5" fmla="*/ 104285 h 3492929"/>
                  <a:gd name="connsiteX6" fmla="*/ 2358549 w 3071498"/>
                  <a:gd name="connsiteY6" fmla="*/ 307485 h 3492929"/>
                  <a:gd name="connsiteX7" fmla="*/ 2749709 w 3071498"/>
                  <a:gd name="connsiteY7" fmla="*/ 688485 h 3492929"/>
                  <a:gd name="connsiteX8" fmla="*/ 3039269 w 3071498"/>
                  <a:gd name="connsiteY8" fmla="*/ 1362855 h 3492929"/>
                  <a:gd name="connsiteX9" fmla="*/ 3067209 w 3071498"/>
                  <a:gd name="connsiteY9" fmla="*/ 2414415 h 3492929"/>
                  <a:gd name="connsiteX10" fmla="*/ 3064669 w 3071498"/>
                  <a:gd name="connsiteY10" fmla="*/ 3228485 h 3492929"/>
                  <a:gd name="connsiteX11" fmla="*/ 3049429 w 3071498"/>
                  <a:gd name="connsiteY11" fmla="*/ 3471055 h 3492929"/>
                  <a:gd name="connsiteX12" fmla="*/ 2861469 w 3071498"/>
                  <a:gd name="connsiteY12" fmla="*/ 3483755 h 3492929"/>
                  <a:gd name="connsiteX13" fmla="*/ 1356519 w 3071498"/>
                  <a:gd name="connsiteY13" fmla="*/ 3479945 h 3492929"/>
                  <a:gd name="connsiteX14" fmla="*/ 12859 w 3071498"/>
                  <a:gd name="connsiteY14" fmla="*/ 3471055 h 3492929"/>
                  <a:gd name="connsiteX0" fmla="*/ 12859 w 3071498"/>
                  <a:gd name="connsiteY0" fmla="*/ 3471053 h 3492927"/>
                  <a:gd name="connsiteX1" fmla="*/ 47149 w 3071498"/>
                  <a:gd name="connsiteY1" fmla="*/ 1411113 h 3492927"/>
                  <a:gd name="connsiteX2" fmla="*/ 457359 w 3071498"/>
                  <a:gd name="connsiteY2" fmla="*/ 514493 h 3492927"/>
                  <a:gd name="connsiteX3" fmla="*/ 1005999 w 3071498"/>
                  <a:gd name="connsiteY3" fmla="*/ 124603 h 3492927"/>
                  <a:gd name="connsiteX4" fmla="*/ 1502569 w 3071498"/>
                  <a:gd name="connsiteY4" fmla="*/ 143 h 3492927"/>
                  <a:gd name="connsiteX5" fmla="*/ 1992789 w 3071498"/>
                  <a:gd name="connsiteY5" fmla="*/ 104283 h 3492927"/>
                  <a:gd name="connsiteX6" fmla="*/ 2400459 w 3071498"/>
                  <a:gd name="connsiteY6" fmla="*/ 299863 h 3492927"/>
                  <a:gd name="connsiteX7" fmla="*/ 2749709 w 3071498"/>
                  <a:gd name="connsiteY7" fmla="*/ 688483 h 3492927"/>
                  <a:gd name="connsiteX8" fmla="*/ 3039269 w 3071498"/>
                  <a:gd name="connsiteY8" fmla="*/ 1362853 h 3492927"/>
                  <a:gd name="connsiteX9" fmla="*/ 3067209 w 3071498"/>
                  <a:gd name="connsiteY9" fmla="*/ 2414413 h 3492927"/>
                  <a:gd name="connsiteX10" fmla="*/ 3064669 w 3071498"/>
                  <a:gd name="connsiteY10" fmla="*/ 3228483 h 3492927"/>
                  <a:gd name="connsiteX11" fmla="*/ 3049429 w 3071498"/>
                  <a:gd name="connsiteY11" fmla="*/ 3471053 h 3492927"/>
                  <a:gd name="connsiteX12" fmla="*/ 2861469 w 3071498"/>
                  <a:gd name="connsiteY12" fmla="*/ 3483753 h 3492927"/>
                  <a:gd name="connsiteX13" fmla="*/ 1356519 w 3071498"/>
                  <a:gd name="connsiteY13" fmla="*/ 3479943 h 3492927"/>
                  <a:gd name="connsiteX14" fmla="*/ 12859 w 3071498"/>
                  <a:gd name="connsiteY14" fmla="*/ 3471053 h 3492927"/>
                  <a:gd name="connsiteX0" fmla="*/ 12859 w 3071498"/>
                  <a:gd name="connsiteY0" fmla="*/ 3471310 h 3493184"/>
                  <a:gd name="connsiteX1" fmla="*/ 47149 w 3071498"/>
                  <a:gd name="connsiteY1" fmla="*/ 1411370 h 3493184"/>
                  <a:gd name="connsiteX2" fmla="*/ 457359 w 3071498"/>
                  <a:gd name="connsiteY2" fmla="*/ 514750 h 3493184"/>
                  <a:gd name="connsiteX3" fmla="*/ 1005999 w 3071498"/>
                  <a:gd name="connsiteY3" fmla="*/ 124860 h 3493184"/>
                  <a:gd name="connsiteX4" fmla="*/ 1502569 w 3071498"/>
                  <a:gd name="connsiteY4" fmla="*/ 400 h 3493184"/>
                  <a:gd name="connsiteX5" fmla="*/ 1992789 w 3071498"/>
                  <a:gd name="connsiteY5" fmla="*/ 93110 h 3493184"/>
                  <a:gd name="connsiteX6" fmla="*/ 2400459 w 3071498"/>
                  <a:gd name="connsiteY6" fmla="*/ 300120 h 3493184"/>
                  <a:gd name="connsiteX7" fmla="*/ 2749709 w 3071498"/>
                  <a:gd name="connsiteY7" fmla="*/ 688740 h 3493184"/>
                  <a:gd name="connsiteX8" fmla="*/ 3039269 w 3071498"/>
                  <a:gd name="connsiteY8" fmla="*/ 1363110 h 3493184"/>
                  <a:gd name="connsiteX9" fmla="*/ 3067209 w 3071498"/>
                  <a:gd name="connsiteY9" fmla="*/ 2414670 h 3493184"/>
                  <a:gd name="connsiteX10" fmla="*/ 3064669 w 3071498"/>
                  <a:gd name="connsiteY10" fmla="*/ 3228740 h 3493184"/>
                  <a:gd name="connsiteX11" fmla="*/ 3049429 w 3071498"/>
                  <a:gd name="connsiteY11" fmla="*/ 3471310 h 3493184"/>
                  <a:gd name="connsiteX12" fmla="*/ 2861469 w 3071498"/>
                  <a:gd name="connsiteY12" fmla="*/ 3484010 h 3493184"/>
                  <a:gd name="connsiteX13" fmla="*/ 1356519 w 3071498"/>
                  <a:gd name="connsiteY13" fmla="*/ 3480200 h 3493184"/>
                  <a:gd name="connsiteX14" fmla="*/ 12859 w 3071498"/>
                  <a:gd name="connsiteY14" fmla="*/ 3471310 h 3493184"/>
                  <a:gd name="connsiteX0" fmla="*/ 12859 w 3071498"/>
                  <a:gd name="connsiteY0" fmla="*/ 3471833 h 3493707"/>
                  <a:gd name="connsiteX1" fmla="*/ 47149 w 3071498"/>
                  <a:gd name="connsiteY1" fmla="*/ 1411893 h 3493707"/>
                  <a:gd name="connsiteX2" fmla="*/ 457359 w 3071498"/>
                  <a:gd name="connsiteY2" fmla="*/ 515273 h 3493707"/>
                  <a:gd name="connsiteX3" fmla="*/ 945039 w 3071498"/>
                  <a:gd name="connsiteY3" fmla="*/ 144433 h 3493707"/>
                  <a:gd name="connsiteX4" fmla="*/ 1502569 w 3071498"/>
                  <a:gd name="connsiteY4" fmla="*/ 923 h 3493707"/>
                  <a:gd name="connsiteX5" fmla="*/ 1992789 w 3071498"/>
                  <a:gd name="connsiteY5" fmla="*/ 93633 h 3493707"/>
                  <a:gd name="connsiteX6" fmla="*/ 2400459 w 3071498"/>
                  <a:gd name="connsiteY6" fmla="*/ 300643 h 3493707"/>
                  <a:gd name="connsiteX7" fmla="*/ 2749709 w 3071498"/>
                  <a:gd name="connsiteY7" fmla="*/ 689263 h 3493707"/>
                  <a:gd name="connsiteX8" fmla="*/ 3039269 w 3071498"/>
                  <a:gd name="connsiteY8" fmla="*/ 1363633 h 3493707"/>
                  <a:gd name="connsiteX9" fmla="*/ 3067209 w 3071498"/>
                  <a:gd name="connsiteY9" fmla="*/ 2415193 h 3493707"/>
                  <a:gd name="connsiteX10" fmla="*/ 3064669 w 3071498"/>
                  <a:gd name="connsiteY10" fmla="*/ 3229263 h 3493707"/>
                  <a:gd name="connsiteX11" fmla="*/ 3049429 w 3071498"/>
                  <a:gd name="connsiteY11" fmla="*/ 3471833 h 3493707"/>
                  <a:gd name="connsiteX12" fmla="*/ 2861469 w 3071498"/>
                  <a:gd name="connsiteY12" fmla="*/ 3484533 h 3493707"/>
                  <a:gd name="connsiteX13" fmla="*/ 1356519 w 3071498"/>
                  <a:gd name="connsiteY13" fmla="*/ 3480723 h 3493707"/>
                  <a:gd name="connsiteX14" fmla="*/ 12859 w 3071498"/>
                  <a:gd name="connsiteY14" fmla="*/ 3471833 h 3493707"/>
                  <a:gd name="connsiteX0" fmla="*/ 16912 w 3075551"/>
                  <a:gd name="connsiteY0" fmla="*/ 3471833 h 3493707"/>
                  <a:gd name="connsiteX1" fmla="*/ 43582 w 3075551"/>
                  <a:gd name="connsiteY1" fmla="*/ 1411893 h 3493707"/>
                  <a:gd name="connsiteX2" fmla="*/ 461412 w 3075551"/>
                  <a:gd name="connsiteY2" fmla="*/ 515273 h 3493707"/>
                  <a:gd name="connsiteX3" fmla="*/ 949092 w 3075551"/>
                  <a:gd name="connsiteY3" fmla="*/ 144433 h 3493707"/>
                  <a:gd name="connsiteX4" fmla="*/ 1506622 w 3075551"/>
                  <a:gd name="connsiteY4" fmla="*/ 923 h 3493707"/>
                  <a:gd name="connsiteX5" fmla="*/ 1996842 w 3075551"/>
                  <a:gd name="connsiteY5" fmla="*/ 93633 h 3493707"/>
                  <a:gd name="connsiteX6" fmla="*/ 2404512 w 3075551"/>
                  <a:gd name="connsiteY6" fmla="*/ 300643 h 3493707"/>
                  <a:gd name="connsiteX7" fmla="*/ 2753762 w 3075551"/>
                  <a:gd name="connsiteY7" fmla="*/ 689263 h 3493707"/>
                  <a:gd name="connsiteX8" fmla="*/ 3043322 w 3075551"/>
                  <a:gd name="connsiteY8" fmla="*/ 1363633 h 3493707"/>
                  <a:gd name="connsiteX9" fmla="*/ 3071262 w 3075551"/>
                  <a:gd name="connsiteY9" fmla="*/ 2415193 h 3493707"/>
                  <a:gd name="connsiteX10" fmla="*/ 3068722 w 3075551"/>
                  <a:gd name="connsiteY10" fmla="*/ 3229263 h 3493707"/>
                  <a:gd name="connsiteX11" fmla="*/ 3053482 w 3075551"/>
                  <a:gd name="connsiteY11" fmla="*/ 3471833 h 3493707"/>
                  <a:gd name="connsiteX12" fmla="*/ 2865522 w 3075551"/>
                  <a:gd name="connsiteY12" fmla="*/ 3484533 h 3493707"/>
                  <a:gd name="connsiteX13" fmla="*/ 1360572 w 3075551"/>
                  <a:gd name="connsiteY13" fmla="*/ 3480723 h 3493707"/>
                  <a:gd name="connsiteX14" fmla="*/ 16912 w 3075551"/>
                  <a:gd name="connsiteY14" fmla="*/ 3471833 h 3493707"/>
                  <a:gd name="connsiteX0" fmla="*/ 16912 w 3077593"/>
                  <a:gd name="connsiteY0" fmla="*/ 3471833 h 3493158"/>
                  <a:gd name="connsiteX1" fmla="*/ 43582 w 3077593"/>
                  <a:gd name="connsiteY1" fmla="*/ 1411893 h 3493158"/>
                  <a:gd name="connsiteX2" fmla="*/ 461412 w 3077593"/>
                  <a:gd name="connsiteY2" fmla="*/ 515273 h 3493158"/>
                  <a:gd name="connsiteX3" fmla="*/ 949092 w 3077593"/>
                  <a:gd name="connsiteY3" fmla="*/ 144433 h 3493158"/>
                  <a:gd name="connsiteX4" fmla="*/ 1506622 w 3077593"/>
                  <a:gd name="connsiteY4" fmla="*/ 923 h 3493158"/>
                  <a:gd name="connsiteX5" fmla="*/ 1996842 w 3077593"/>
                  <a:gd name="connsiteY5" fmla="*/ 93633 h 3493158"/>
                  <a:gd name="connsiteX6" fmla="*/ 2404512 w 3077593"/>
                  <a:gd name="connsiteY6" fmla="*/ 300643 h 3493158"/>
                  <a:gd name="connsiteX7" fmla="*/ 2753762 w 3077593"/>
                  <a:gd name="connsiteY7" fmla="*/ 689263 h 3493158"/>
                  <a:gd name="connsiteX8" fmla="*/ 3043322 w 3077593"/>
                  <a:gd name="connsiteY8" fmla="*/ 1363633 h 3493158"/>
                  <a:gd name="connsiteX9" fmla="*/ 3071262 w 3077593"/>
                  <a:gd name="connsiteY9" fmla="*/ 2415193 h 3493158"/>
                  <a:gd name="connsiteX10" fmla="*/ 3076342 w 3077593"/>
                  <a:gd name="connsiteY10" fmla="*/ 3236883 h 3493158"/>
                  <a:gd name="connsiteX11" fmla="*/ 3053482 w 3077593"/>
                  <a:gd name="connsiteY11" fmla="*/ 3471833 h 3493158"/>
                  <a:gd name="connsiteX12" fmla="*/ 2865522 w 3077593"/>
                  <a:gd name="connsiteY12" fmla="*/ 3484533 h 3493158"/>
                  <a:gd name="connsiteX13" fmla="*/ 1360572 w 3077593"/>
                  <a:gd name="connsiteY13" fmla="*/ 3480723 h 3493158"/>
                  <a:gd name="connsiteX14" fmla="*/ 16912 w 3077593"/>
                  <a:gd name="connsiteY14" fmla="*/ 3471833 h 3493158"/>
                  <a:gd name="connsiteX0" fmla="*/ 16912 w 3083835"/>
                  <a:gd name="connsiteY0" fmla="*/ 3471833 h 3485124"/>
                  <a:gd name="connsiteX1" fmla="*/ 43582 w 3083835"/>
                  <a:gd name="connsiteY1" fmla="*/ 1411893 h 3485124"/>
                  <a:gd name="connsiteX2" fmla="*/ 461412 w 3083835"/>
                  <a:gd name="connsiteY2" fmla="*/ 515273 h 3485124"/>
                  <a:gd name="connsiteX3" fmla="*/ 949092 w 3083835"/>
                  <a:gd name="connsiteY3" fmla="*/ 144433 h 3485124"/>
                  <a:gd name="connsiteX4" fmla="*/ 1506622 w 3083835"/>
                  <a:gd name="connsiteY4" fmla="*/ 923 h 3485124"/>
                  <a:gd name="connsiteX5" fmla="*/ 1996842 w 3083835"/>
                  <a:gd name="connsiteY5" fmla="*/ 93633 h 3485124"/>
                  <a:gd name="connsiteX6" fmla="*/ 2404512 w 3083835"/>
                  <a:gd name="connsiteY6" fmla="*/ 300643 h 3485124"/>
                  <a:gd name="connsiteX7" fmla="*/ 2753762 w 3083835"/>
                  <a:gd name="connsiteY7" fmla="*/ 689263 h 3485124"/>
                  <a:gd name="connsiteX8" fmla="*/ 3043322 w 3083835"/>
                  <a:gd name="connsiteY8" fmla="*/ 1363633 h 3485124"/>
                  <a:gd name="connsiteX9" fmla="*/ 3071262 w 3083835"/>
                  <a:gd name="connsiteY9" fmla="*/ 2415193 h 3485124"/>
                  <a:gd name="connsiteX10" fmla="*/ 3076342 w 3083835"/>
                  <a:gd name="connsiteY10" fmla="*/ 3236883 h 3485124"/>
                  <a:gd name="connsiteX11" fmla="*/ 3064912 w 3083835"/>
                  <a:gd name="connsiteY11" fmla="*/ 3456593 h 3485124"/>
                  <a:gd name="connsiteX12" fmla="*/ 2865522 w 3083835"/>
                  <a:gd name="connsiteY12" fmla="*/ 3484533 h 3485124"/>
                  <a:gd name="connsiteX13" fmla="*/ 1360572 w 3083835"/>
                  <a:gd name="connsiteY13" fmla="*/ 3480723 h 3485124"/>
                  <a:gd name="connsiteX14" fmla="*/ 16912 w 3083835"/>
                  <a:gd name="connsiteY14" fmla="*/ 3471833 h 3485124"/>
                  <a:gd name="connsiteX0" fmla="*/ 16912 w 3076768"/>
                  <a:gd name="connsiteY0" fmla="*/ 3471833 h 3486332"/>
                  <a:gd name="connsiteX1" fmla="*/ 43582 w 3076768"/>
                  <a:gd name="connsiteY1" fmla="*/ 1411893 h 3486332"/>
                  <a:gd name="connsiteX2" fmla="*/ 461412 w 3076768"/>
                  <a:gd name="connsiteY2" fmla="*/ 515273 h 3486332"/>
                  <a:gd name="connsiteX3" fmla="*/ 949092 w 3076768"/>
                  <a:gd name="connsiteY3" fmla="*/ 144433 h 3486332"/>
                  <a:gd name="connsiteX4" fmla="*/ 1506622 w 3076768"/>
                  <a:gd name="connsiteY4" fmla="*/ 923 h 3486332"/>
                  <a:gd name="connsiteX5" fmla="*/ 1996842 w 3076768"/>
                  <a:gd name="connsiteY5" fmla="*/ 93633 h 3486332"/>
                  <a:gd name="connsiteX6" fmla="*/ 2404512 w 3076768"/>
                  <a:gd name="connsiteY6" fmla="*/ 300643 h 3486332"/>
                  <a:gd name="connsiteX7" fmla="*/ 2753762 w 3076768"/>
                  <a:gd name="connsiteY7" fmla="*/ 689263 h 3486332"/>
                  <a:gd name="connsiteX8" fmla="*/ 3043322 w 3076768"/>
                  <a:gd name="connsiteY8" fmla="*/ 1363633 h 3486332"/>
                  <a:gd name="connsiteX9" fmla="*/ 3071262 w 3076768"/>
                  <a:gd name="connsiteY9" fmla="*/ 2415193 h 3486332"/>
                  <a:gd name="connsiteX10" fmla="*/ 3076342 w 3076768"/>
                  <a:gd name="connsiteY10" fmla="*/ 3236883 h 3486332"/>
                  <a:gd name="connsiteX11" fmla="*/ 3064912 w 3076768"/>
                  <a:gd name="connsiteY11" fmla="*/ 3456593 h 3486332"/>
                  <a:gd name="connsiteX12" fmla="*/ 2865522 w 3076768"/>
                  <a:gd name="connsiteY12" fmla="*/ 3484533 h 3486332"/>
                  <a:gd name="connsiteX13" fmla="*/ 1360572 w 3076768"/>
                  <a:gd name="connsiteY13" fmla="*/ 3480723 h 3486332"/>
                  <a:gd name="connsiteX14" fmla="*/ 16912 w 3076768"/>
                  <a:gd name="connsiteY14" fmla="*/ 3471833 h 3486332"/>
                  <a:gd name="connsiteX0" fmla="*/ 16912 w 3076623"/>
                  <a:gd name="connsiteY0" fmla="*/ 3471833 h 3486332"/>
                  <a:gd name="connsiteX1" fmla="*/ 43582 w 3076623"/>
                  <a:gd name="connsiteY1" fmla="*/ 1411893 h 3486332"/>
                  <a:gd name="connsiteX2" fmla="*/ 461412 w 3076623"/>
                  <a:gd name="connsiteY2" fmla="*/ 515273 h 3486332"/>
                  <a:gd name="connsiteX3" fmla="*/ 949092 w 3076623"/>
                  <a:gd name="connsiteY3" fmla="*/ 144433 h 3486332"/>
                  <a:gd name="connsiteX4" fmla="*/ 1506622 w 3076623"/>
                  <a:gd name="connsiteY4" fmla="*/ 923 h 3486332"/>
                  <a:gd name="connsiteX5" fmla="*/ 1996842 w 3076623"/>
                  <a:gd name="connsiteY5" fmla="*/ 93633 h 3486332"/>
                  <a:gd name="connsiteX6" fmla="*/ 2404512 w 3076623"/>
                  <a:gd name="connsiteY6" fmla="*/ 300643 h 3486332"/>
                  <a:gd name="connsiteX7" fmla="*/ 2753762 w 3076623"/>
                  <a:gd name="connsiteY7" fmla="*/ 689263 h 3486332"/>
                  <a:gd name="connsiteX8" fmla="*/ 3043322 w 3076623"/>
                  <a:gd name="connsiteY8" fmla="*/ 1363633 h 3486332"/>
                  <a:gd name="connsiteX9" fmla="*/ 3056022 w 3076623"/>
                  <a:gd name="connsiteY9" fmla="*/ 2422813 h 3486332"/>
                  <a:gd name="connsiteX10" fmla="*/ 3076342 w 3076623"/>
                  <a:gd name="connsiteY10" fmla="*/ 3236883 h 3486332"/>
                  <a:gd name="connsiteX11" fmla="*/ 3064912 w 3076623"/>
                  <a:gd name="connsiteY11" fmla="*/ 3456593 h 3486332"/>
                  <a:gd name="connsiteX12" fmla="*/ 2865522 w 3076623"/>
                  <a:gd name="connsiteY12" fmla="*/ 3484533 h 3486332"/>
                  <a:gd name="connsiteX13" fmla="*/ 1360572 w 3076623"/>
                  <a:gd name="connsiteY13" fmla="*/ 3480723 h 3486332"/>
                  <a:gd name="connsiteX14" fmla="*/ 16912 w 3076623"/>
                  <a:gd name="connsiteY14" fmla="*/ 3471833 h 3486332"/>
                  <a:gd name="connsiteX0" fmla="*/ 16912 w 3076457"/>
                  <a:gd name="connsiteY0" fmla="*/ 3471833 h 3486332"/>
                  <a:gd name="connsiteX1" fmla="*/ 43582 w 3076457"/>
                  <a:gd name="connsiteY1" fmla="*/ 1411893 h 3486332"/>
                  <a:gd name="connsiteX2" fmla="*/ 461412 w 3076457"/>
                  <a:gd name="connsiteY2" fmla="*/ 515273 h 3486332"/>
                  <a:gd name="connsiteX3" fmla="*/ 949092 w 3076457"/>
                  <a:gd name="connsiteY3" fmla="*/ 144433 h 3486332"/>
                  <a:gd name="connsiteX4" fmla="*/ 1506622 w 3076457"/>
                  <a:gd name="connsiteY4" fmla="*/ 923 h 3486332"/>
                  <a:gd name="connsiteX5" fmla="*/ 1996842 w 3076457"/>
                  <a:gd name="connsiteY5" fmla="*/ 93633 h 3486332"/>
                  <a:gd name="connsiteX6" fmla="*/ 2404512 w 3076457"/>
                  <a:gd name="connsiteY6" fmla="*/ 300643 h 3486332"/>
                  <a:gd name="connsiteX7" fmla="*/ 2753762 w 3076457"/>
                  <a:gd name="connsiteY7" fmla="*/ 689263 h 3486332"/>
                  <a:gd name="connsiteX8" fmla="*/ 3043322 w 3076457"/>
                  <a:gd name="connsiteY8" fmla="*/ 1363633 h 3486332"/>
                  <a:gd name="connsiteX9" fmla="*/ 3059832 w 3076457"/>
                  <a:gd name="connsiteY9" fmla="*/ 2426623 h 3486332"/>
                  <a:gd name="connsiteX10" fmla="*/ 3076342 w 3076457"/>
                  <a:gd name="connsiteY10" fmla="*/ 3236883 h 3486332"/>
                  <a:gd name="connsiteX11" fmla="*/ 3064912 w 3076457"/>
                  <a:gd name="connsiteY11" fmla="*/ 3456593 h 3486332"/>
                  <a:gd name="connsiteX12" fmla="*/ 2865522 w 3076457"/>
                  <a:gd name="connsiteY12" fmla="*/ 3484533 h 3486332"/>
                  <a:gd name="connsiteX13" fmla="*/ 1360572 w 3076457"/>
                  <a:gd name="connsiteY13" fmla="*/ 3480723 h 3486332"/>
                  <a:gd name="connsiteX14" fmla="*/ 16912 w 3076457"/>
                  <a:gd name="connsiteY14" fmla="*/ 3471833 h 3486332"/>
                  <a:gd name="connsiteX0" fmla="*/ 16912 w 3076374"/>
                  <a:gd name="connsiteY0" fmla="*/ 3471833 h 3486332"/>
                  <a:gd name="connsiteX1" fmla="*/ 43582 w 3076374"/>
                  <a:gd name="connsiteY1" fmla="*/ 1411893 h 3486332"/>
                  <a:gd name="connsiteX2" fmla="*/ 461412 w 3076374"/>
                  <a:gd name="connsiteY2" fmla="*/ 515273 h 3486332"/>
                  <a:gd name="connsiteX3" fmla="*/ 949092 w 3076374"/>
                  <a:gd name="connsiteY3" fmla="*/ 144433 h 3486332"/>
                  <a:gd name="connsiteX4" fmla="*/ 1506622 w 3076374"/>
                  <a:gd name="connsiteY4" fmla="*/ 923 h 3486332"/>
                  <a:gd name="connsiteX5" fmla="*/ 1996842 w 3076374"/>
                  <a:gd name="connsiteY5" fmla="*/ 93633 h 3486332"/>
                  <a:gd name="connsiteX6" fmla="*/ 2404512 w 3076374"/>
                  <a:gd name="connsiteY6" fmla="*/ 300643 h 3486332"/>
                  <a:gd name="connsiteX7" fmla="*/ 2753762 w 3076374"/>
                  <a:gd name="connsiteY7" fmla="*/ 689263 h 3486332"/>
                  <a:gd name="connsiteX8" fmla="*/ 3043322 w 3076374"/>
                  <a:gd name="connsiteY8" fmla="*/ 1363633 h 3486332"/>
                  <a:gd name="connsiteX9" fmla="*/ 3067452 w 3076374"/>
                  <a:gd name="connsiteY9" fmla="*/ 2445673 h 3486332"/>
                  <a:gd name="connsiteX10" fmla="*/ 3076342 w 3076374"/>
                  <a:gd name="connsiteY10" fmla="*/ 3236883 h 3486332"/>
                  <a:gd name="connsiteX11" fmla="*/ 3064912 w 3076374"/>
                  <a:gd name="connsiteY11" fmla="*/ 3456593 h 3486332"/>
                  <a:gd name="connsiteX12" fmla="*/ 2865522 w 3076374"/>
                  <a:gd name="connsiteY12" fmla="*/ 3484533 h 3486332"/>
                  <a:gd name="connsiteX13" fmla="*/ 1360572 w 3076374"/>
                  <a:gd name="connsiteY13" fmla="*/ 3480723 h 3486332"/>
                  <a:gd name="connsiteX14" fmla="*/ 16912 w 3076374"/>
                  <a:gd name="connsiteY14" fmla="*/ 3471833 h 3486332"/>
                  <a:gd name="connsiteX0" fmla="*/ 16912 w 3076537"/>
                  <a:gd name="connsiteY0" fmla="*/ 3471833 h 3486332"/>
                  <a:gd name="connsiteX1" fmla="*/ 43582 w 3076537"/>
                  <a:gd name="connsiteY1" fmla="*/ 1411893 h 3486332"/>
                  <a:gd name="connsiteX2" fmla="*/ 461412 w 3076537"/>
                  <a:gd name="connsiteY2" fmla="*/ 515273 h 3486332"/>
                  <a:gd name="connsiteX3" fmla="*/ 949092 w 3076537"/>
                  <a:gd name="connsiteY3" fmla="*/ 144433 h 3486332"/>
                  <a:gd name="connsiteX4" fmla="*/ 1506622 w 3076537"/>
                  <a:gd name="connsiteY4" fmla="*/ 923 h 3486332"/>
                  <a:gd name="connsiteX5" fmla="*/ 1996842 w 3076537"/>
                  <a:gd name="connsiteY5" fmla="*/ 93633 h 3486332"/>
                  <a:gd name="connsiteX6" fmla="*/ 2404512 w 3076537"/>
                  <a:gd name="connsiteY6" fmla="*/ 300643 h 3486332"/>
                  <a:gd name="connsiteX7" fmla="*/ 2753762 w 3076537"/>
                  <a:gd name="connsiteY7" fmla="*/ 689263 h 3486332"/>
                  <a:gd name="connsiteX8" fmla="*/ 3016652 w 3076537"/>
                  <a:gd name="connsiteY8" fmla="*/ 1363633 h 3486332"/>
                  <a:gd name="connsiteX9" fmla="*/ 3067452 w 3076537"/>
                  <a:gd name="connsiteY9" fmla="*/ 2445673 h 3486332"/>
                  <a:gd name="connsiteX10" fmla="*/ 3076342 w 3076537"/>
                  <a:gd name="connsiteY10" fmla="*/ 3236883 h 3486332"/>
                  <a:gd name="connsiteX11" fmla="*/ 3064912 w 3076537"/>
                  <a:gd name="connsiteY11" fmla="*/ 3456593 h 3486332"/>
                  <a:gd name="connsiteX12" fmla="*/ 2865522 w 3076537"/>
                  <a:gd name="connsiteY12" fmla="*/ 3484533 h 3486332"/>
                  <a:gd name="connsiteX13" fmla="*/ 1360572 w 3076537"/>
                  <a:gd name="connsiteY13" fmla="*/ 3480723 h 3486332"/>
                  <a:gd name="connsiteX14" fmla="*/ 16912 w 3076537"/>
                  <a:gd name="connsiteY14" fmla="*/ 3471833 h 3486332"/>
                  <a:gd name="connsiteX0" fmla="*/ 16912 w 3076413"/>
                  <a:gd name="connsiteY0" fmla="*/ 3471833 h 3486332"/>
                  <a:gd name="connsiteX1" fmla="*/ 43582 w 3076413"/>
                  <a:gd name="connsiteY1" fmla="*/ 1411893 h 3486332"/>
                  <a:gd name="connsiteX2" fmla="*/ 461412 w 3076413"/>
                  <a:gd name="connsiteY2" fmla="*/ 515273 h 3486332"/>
                  <a:gd name="connsiteX3" fmla="*/ 949092 w 3076413"/>
                  <a:gd name="connsiteY3" fmla="*/ 144433 h 3486332"/>
                  <a:gd name="connsiteX4" fmla="*/ 1506622 w 3076413"/>
                  <a:gd name="connsiteY4" fmla="*/ 923 h 3486332"/>
                  <a:gd name="connsiteX5" fmla="*/ 1996842 w 3076413"/>
                  <a:gd name="connsiteY5" fmla="*/ 93633 h 3486332"/>
                  <a:gd name="connsiteX6" fmla="*/ 2404512 w 3076413"/>
                  <a:gd name="connsiteY6" fmla="*/ 300643 h 3486332"/>
                  <a:gd name="connsiteX7" fmla="*/ 2753762 w 3076413"/>
                  <a:gd name="connsiteY7" fmla="*/ 689263 h 3486332"/>
                  <a:gd name="connsiteX8" fmla="*/ 3028082 w 3076413"/>
                  <a:gd name="connsiteY8" fmla="*/ 1359823 h 3486332"/>
                  <a:gd name="connsiteX9" fmla="*/ 3067452 w 3076413"/>
                  <a:gd name="connsiteY9" fmla="*/ 2445673 h 3486332"/>
                  <a:gd name="connsiteX10" fmla="*/ 3076342 w 3076413"/>
                  <a:gd name="connsiteY10" fmla="*/ 3236883 h 3486332"/>
                  <a:gd name="connsiteX11" fmla="*/ 3064912 w 3076413"/>
                  <a:gd name="connsiteY11" fmla="*/ 3456593 h 3486332"/>
                  <a:gd name="connsiteX12" fmla="*/ 2865522 w 3076413"/>
                  <a:gd name="connsiteY12" fmla="*/ 3484533 h 3486332"/>
                  <a:gd name="connsiteX13" fmla="*/ 1360572 w 3076413"/>
                  <a:gd name="connsiteY13" fmla="*/ 3480723 h 3486332"/>
                  <a:gd name="connsiteX14" fmla="*/ 16912 w 3076413"/>
                  <a:gd name="connsiteY14" fmla="*/ 3471833 h 3486332"/>
                  <a:gd name="connsiteX0" fmla="*/ 16912 w 3076413"/>
                  <a:gd name="connsiteY0" fmla="*/ 3471833 h 3486332"/>
                  <a:gd name="connsiteX1" fmla="*/ 43582 w 3076413"/>
                  <a:gd name="connsiteY1" fmla="*/ 1411893 h 3486332"/>
                  <a:gd name="connsiteX2" fmla="*/ 461412 w 3076413"/>
                  <a:gd name="connsiteY2" fmla="*/ 515273 h 3486332"/>
                  <a:gd name="connsiteX3" fmla="*/ 949092 w 3076413"/>
                  <a:gd name="connsiteY3" fmla="*/ 144433 h 3486332"/>
                  <a:gd name="connsiteX4" fmla="*/ 1506622 w 3076413"/>
                  <a:gd name="connsiteY4" fmla="*/ 923 h 3486332"/>
                  <a:gd name="connsiteX5" fmla="*/ 1996842 w 3076413"/>
                  <a:gd name="connsiteY5" fmla="*/ 93633 h 3486332"/>
                  <a:gd name="connsiteX6" fmla="*/ 2404512 w 3076413"/>
                  <a:gd name="connsiteY6" fmla="*/ 300643 h 3486332"/>
                  <a:gd name="connsiteX7" fmla="*/ 2753762 w 3076413"/>
                  <a:gd name="connsiteY7" fmla="*/ 689263 h 3486332"/>
                  <a:gd name="connsiteX8" fmla="*/ 3028082 w 3076413"/>
                  <a:gd name="connsiteY8" fmla="*/ 1359823 h 3486332"/>
                  <a:gd name="connsiteX9" fmla="*/ 3067452 w 3076413"/>
                  <a:gd name="connsiteY9" fmla="*/ 2445673 h 3486332"/>
                  <a:gd name="connsiteX10" fmla="*/ 3076342 w 3076413"/>
                  <a:gd name="connsiteY10" fmla="*/ 3236883 h 3486332"/>
                  <a:gd name="connsiteX11" fmla="*/ 3064912 w 3076413"/>
                  <a:gd name="connsiteY11" fmla="*/ 3456593 h 3486332"/>
                  <a:gd name="connsiteX12" fmla="*/ 2865522 w 3076413"/>
                  <a:gd name="connsiteY12" fmla="*/ 3484533 h 3486332"/>
                  <a:gd name="connsiteX13" fmla="*/ 1360572 w 3076413"/>
                  <a:gd name="connsiteY13" fmla="*/ 3480723 h 3486332"/>
                  <a:gd name="connsiteX14" fmla="*/ 16912 w 3076413"/>
                  <a:gd name="connsiteY14" fmla="*/ 3471833 h 3486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413" h="3486332">
                    <a:moveTo>
                      <a:pt x="16912" y="3471833"/>
                    </a:moveTo>
                    <a:cubicBezTo>
                      <a:pt x="10985" y="2753013"/>
                      <a:pt x="-30501" y="1904653"/>
                      <a:pt x="43582" y="1411893"/>
                    </a:cubicBezTo>
                    <a:cubicBezTo>
                      <a:pt x="117665" y="919133"/>
                      <a:pt x="310494" y="726516"/>
                      <a:pt x="461412" y="515273"/>
                    </a:cubicBezTo>
                    <a:cubicBezTo>
                      <a:pt x="612330" y="304030"/>
                      <a:pt x="774890" y="230158"/>
                      <a:pt x="949092" y="144433"/>
                    </a:cubicBezTo>
                    <a:cubicBezTo>
                      <a:pt x="1123294" y="58708"/>
                      <a:pt x="1331997" y="9390"/>
                      <a:pt x="1506622" y="923"/>
                    </a:cubicBezTo>
                    <a:cubicBezTo>
                      <a:pt x="1681247" y="-7544"/>
                      <a:pt x="1847194" y="43680"/>
                      <a:pt x="1996842" y="93633"/>
                    </a:cubicBezTo>
                    <a:cubicBezTo>
                      <a:pt x="2146490" y="143586"/>
                      <a:pt x="2278359" y="201371"/>
                      <a:pt x="2404512" y="300643"/>
                    </a:cubicBezTo>
                    <a:cubicBezTo>
                      <a:pt x="2530665" y="399915"/>
                      <a:pt x="2649834" y="512733"/>
                      <a:pt x="2753762" y="689263"/>
                    </a:cubicBezTo>
                    <a:cubicBezTo>
                      <a:pt x="2857690" y="865793"/>
                      <a:pt x="2971990" y="1097568"/>
                      <a:pt x="3028082" y="1359823"/>
                    </a:cubicBezTo>
                    <a:cubicBezTo>
                      <a:pt x="3084174" y="1622078"/>
                      <a:pt x="3059409" y="2132830"/>
                      <a:pt x="3067452" y="2445673"/>
                    </a:cubicBezTo>
                    <a:cubicBezTo>
                      <a:pt x="3075495" y="2758516"/>
                      <a:pt x="3076765" y="3068396"/>
                      <a:pt x="3076342" y="3236883"/>
                    </a:cubicBezTo>
                    <a:cubicBezTo>
                      <a:pt x="3075919" y="3405370"/>
                      <a:pt x="3073379" y="3411508"/>
                      <a:pt x="3064912" y="3456593"/>
                    </a:cubicBezTo>
                    <a:cubicBezTo>
                      <a:pt x="3056445" y="3501678"/>
                      <a:pt x="3145769" y="3481146"/>
                      <a:pt x="2865522" y="3484533"/>
                    </a:cubicBezTo>
                    <a:lnTo>
                      <a:pt x="1360572" y="3480723"/>
                    </a:lnTo>
                    <a:lnTo>
                      <a:pt x="16912" y="347183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sp>
          <p:nvSpPr>
            <p:cNvPr id="119" name="รูปแบบอิสระ: รูปร่าง 118">
              <a:extLst>
                <a:ext uri="{FF2B5EF4-FFF2-40B4-BE49-F238E27FC236}">
                  <a16:creationId xmlns:a16="http://schemas.microsoft.com/office/drawing/2014/main" id="{1DE0A4BC-2353-4C63-AF37-6B1E8B6CCF15}"/>
                </a:ext>
              </a:extLst>
            </p:cNvPr>
            <p:cNvSpPr/>
            <p:nvPr/>
          </p:nvSpPr>
          <p:spPr>
            <a:xfrm>
              <a:off x="1750757" y="1410711"/>
              <a:ext cx="663525" cy="507049"/>
            </a:xfrm>
            <a:custGeom>
              <a:avLst/>
              <a:gdLst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793027 w 5790174"/>
                <a:gd name="connsiteY8" fmla="*/ 56075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800647 w 5790174"/>
                <a:gd name="connsiteY8" fmla="*/ 54551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8975 w 5793922"/>
                <a:gd name="connsiteY0" fmla="*/ 3153501 h 4925803"/>
                <a:gd name="connsiteX1" fmla="*/ 303255 w 5793922"/>
                <a:gd name="connsiteY1" fmla="*/ 2467701 h 4925803"/>
                <a:gd name="connsiteX2" fmla="*/ 166095 w 5793922"/>
                <a:gd name="connsiteY2" fmla="*/ 2170521 h 4925803"/>
                <a:gd name="connsiteX3" fmla="*/ 36555 w 5793922"/>
                <a:gd name="connsiteY3" fmla="*/ 1469481 h 4925803"/>
                <a:gd name="connsiteX4" fmla="*/ 13695 w 5793922"/>
                <a:gd name="connsiteY4" fmla="*/ 684621 h 4925803"/>
                <a:gd name="connsiteX5" fmla="*/ 224515 w 5793922"/>
                <a:gd name="connsiteY5" fmla="*/ 31841 h 4925803"/>
                <a:gd name="connsiteX6" fmla="*/ 996675 w 5793922"/>
                <a:gd name="connsiteY6" fmla="*/ 128361 h 4925803"/>
                <a:gd name="connsiteX7" fmla="*/ 1651995 w 5793922"/>
                <a:gd name="connsiteY7" fmla="*/ 364581 h 4925803"/>
                <a:gd name="connsiteX8" fmla="*/ 1804395 w 5793922"/>
                <a:gd name="connsiteY8" fmla="*/ 509361 h 4925803"/>
                <a:gd name="connsiteX9" fmla="*/ 2391135 w 5793922"/>
                <a:gd name="connsiteY9" fmla="*/ 395061 h 4925803"/>
                <a:gd name="connsiteX10" fmla="*/ 3297915 w 5793922"/>
                <a:gd name="connsiteY10" fmla="*/ 387441 h 4925803"/>
                <a:gd name="connsiteX11" fmla="*/ 3960855 w 5793922"/>
                <a:gd name="connsiteY11" fmla="*/ 539841 h 4925803"/>
                <a:gd name="connsiteX12" fmla="*/ 4539975 w 5793922"/>
                <a:gd name="connsiteY12" fmla="*/ 250281 h 4925803"/>
                <a:gd name="connsiteX13" fmla="*/ 5431515 w 5793922"/>
                <a:gd name="connsiteY13" fmla="*/ 36921 h 4925803"/>
                <a:gd name="connsiteX14" fmla="*/ 5583915 w 5793922"/>
                <a:gd name="connsiteY14" fmla="*/ 14061 h 4925803"/>
                <a:gd name="connsiteX15" fmla="*/ 5637255 w 5793922"/>
                <a:gd name="connsiteY15" fmla="*/ 174081 h 4925803"/>
                <a:gd name="connsiteX16" fmla="*/ 5789655 w 5793922"/>
                <a:gd name="connsiteY16" fmla="*/ 654141 h 4925803"/>
                <a:gd name="connsiteX17" fmla="*/ 5736315 w 5793922"/>
                <a:gd name="connsiteY17" fmla="*/ 1720941 h 4925803"/>
                <a:gd name="connsiteX18" fmla="*/ 5576295 w 5793922"/>
                <a:gd name="connsiteY18" fmla="*/ 2368641 h 4925803"/>
                <a:gd name="connsiteX19" fmla="*/ 5500095 w 5793922"/>
                <a:gd name="connsiteY19" fmla="*/ 2955381 h 4925803"/>
                <a:gd name="connsiteX20" fmla="*/ 5446755 w 5793922"/>
                <a:gd name="connsiteY20" fmla="*/ 3115401 h 4925803"/>
                <a:gd name="connsiteX21" fmla="*/ 5530575 w 5793922"/>
                <a:gd name="connsiteY21" fmla="*/ 3397341 h 4925803"/>
                <a:gd name="connsiteX22" fmla="*/ 5431515 w 5793922"/>
                <a:gd name="connsiteY22" fmla="*/ 3824061 h 4925803"/>
                <a:gd name="connsiteX23" fmla="*/ 5058135 w 5793922"/>
                <a:gd name="connsiteY23" fmla="*/ 4304121 h 4925803"/>
                <a:gd name="connsiteX24" fmla="*/ 4273275 w 5793922"/>
                <a:gd name="connsiteY24" fmla="*/ 4715601 h 4925803"/>
                <a:gd name="connsiteX25" fmla="*/ 3198855 w 5793922"/>
                <a:gd name="connsiteY25" fmla="*/ 4921341 h 4925803"/>
                <a:gd name="connsiteX26" fmla="*/ 1819635 w 5793922"/>
                <a:gd name="connsiteY26" fmla="*/ 4814661 h 4925803"/>
                <a:gd name="connsiteX27" fmla="*/ 790935 w 5793922"/>
                <a:gd name="connsiteY27" fmla="*/ 4349841 h 4925803"/>
                <a:gd name="connsiteX28" fmla="*/ 295635 w 5793922"/>
                <a:gd name="connsiteY28" fmla="*/ 3686901 h 4925803"/>
                <a:gd name="connsiteX29" fmla="*/ 348975 w 5793922"/>
                <a:gd name="connsiteY29" fmla="*/ 3153501 h 4925803"/>
                <a:gd name="connsiteX0" fmla="*/ 354606 w 5799553"/>
                <a:gd name="connsiteY0" fmla="*/ 3152638 h 4924940"/>
                <a:gd name="connsiteX1" fmla="*/ 308886 w 5799553"/>
                <a:gd name="connsiteY1" fmla="*/ 2466838 h 4924940"/>
                <a:gd name="connsiteX2" fmla="*/ 171726 w 5799553"/>
                <a:gd name="connsiteY2" fmla="*/ 2169658 h 4924940"/>
                <a:gd name="connsiteX3" fmla="*/ 42186 w 5799553"/>
                <a:gd name="connsiteY3" fmla="*/ 1468618 h 4924940"/>
                <a:gd name="connsiteX4" fmla="*/ 19326 w 5799553"/>
                <a:gd name="connsiteY4" fmla="*/ 683758 h 4924940"/>
                <a:gd name="connsiteX5" fmla="*/ 306346 w 5799553"/>
                <a:gd name="connsiteY5" fmla="*/ 66538 h 4924940"/>
                <a:gd name="connsiteX6" fmla="*/ 1002306 w 5799553"/>
                <a:gd name="connsiteY6" fmla="*/ 127498 h 4924940"/>
                <a:gd name="connsiteX7" fmla="*/ 1657626 w 5799553"/>
                <a:gd name="connsiteY7" fmla="*/ 363718 h 4924940"/>
                <a:gd name="connsiteX8" fmla="*/ 1810026 w 5799553"/>
                <a:gd name="connsiteY8" fmla="*/ 508498 h 4924940"/>
                <a:gd name="connsiteX9" fmla="*/ 2396766 w 5799553"/>
                <a:gd name="connsiteY9" fmla="*/ 394198 h 4924940"/>
                <a:gd name="connsiteX10" fmla="*/ 3303546 w 5799553"/>
                <a:gd name="connsiteY10" fmla="*/ 386578 h 4924940"/>
                <a:gd name="connsiteX11" fmla="*/ 3966486 w 5799553"/>
                <a:gd name="connsiteY11" fmla="*/ 538978 h 4924940"/>
                <a:gd name="connsiteX12" fmla="*/ 4545606 w 5799553"/>
                <a:gd name="connsiteY12" fmla="*/ 249418 h 4924940"/>
                <a:gd name="connsiteX13" fmla="*/ 5437146 w 5799553"/>
                <a:gd name="connsiteY13" fmla="*/ 36058 h 4924940"/>
                <a:gd name="connsiteX14" fmla="*/ 5589546 w 5799553"/>
                <a:gd name="connsiteY14" fmla="*/ 13198 h 4924940"/>
                <a:gd name="connsiteX15" fmla="*/ 5642886 w 5799553"/>
                <a:gd name="connsiteY15" fmla="*/ 173218 h 4924940"/>
                <a:gd name="connsiteX16" fmla="*/ 5795286 w 5799553"/>
                <a:gd name="connsiteY16" fmla="*/ 653278 h 4924940"/>
                <a:gd name="connsiteX17" fmla="*/ 5741946 w 5799553"/>
                <a:gd name="connsiteY17" fmla="*/ 1720078 h 4924940"/>
                <a:gd name="connsiteX18" fmla="*/ 5581926 w 5799553"/>
                <a:gd name="connsiteY18" fmla="*/ 2367778 h 4924940"/>
                <a:gd name="connsiteX19" fmla="*/ 5505726 w 5799553"/>
                <a:gd name="connsiteY19" fmla="*/ 2954518 h 4924940"/>
                <a:gd name="connsiteX20" fmla="*/ 5452386 w 5799553"/>
                <a:gd name="connsiteY20" fmla="*/ 3114538 h 4924940"/>
                <a:gd name="connsiteX21" fmla="*/ 5536206 w 5799553"/>
                <a:gd name="connsiteY21" fmla="*/ 3396478 h 4924940"/>
                <a:gd name="connsiteX22" fmla="*/ 5437146 w 5799553"/>
                <a:gd name="connsiteY22" fmla="*/ 3823198 h 4924940"/>
                <a:gd name="connsiteX23" fmla="*/ 5063766 w 5799553"/>
                <a:gd name="connsiteY23" fmla="*/ 4303258 h 4924940"/>
                <a:gd name="connsiteX24" fmla="*/ 4278906 w 5799553"/>
                <a:gd name="connsiteY24" fmla="*/ 4714738 h 4924940"/>
                <a:gd name="connsiteX25" fmla="*/ 3204486 w 5799553"/>
                <a:gd name="connsiteY25" fmla="*/ 4920478 h 4924940"/>
                <a:gd name="connsiteX26" fmla="*/ 1825266 w 5799553"/>
                <a:gd name="connsiteY26" fmla="*/ 4813798 h 4924940"/>
                <a:gd name="connsiteX27" fmla="*/ 796566 w 5799553"/>
                <a:gd name="connsiteY27" fmla="*/ 4348978 h 4924940"/>
                <a:gd name="connsiteX28" fmla="*/ 301266 w 5799553"/>
                <a:gd name="connsiteY28" fmla="*/ 3686038 h 4924940"/>
                <a:gd name="connsiteX29" fmla="*/ 354606 w 5799553"/>
                <a:gd name="connsiteY29" fmla="*/ 3152638 h 4924940"/>
                <a:gd name="connsiteX0" fmla="*/ 352729 w 5797676"/>
                <a:gd name="connsiteY0" fmla="*/ 3152638 h 4924940"/>
                <a:gd name="connsiteX1" fmla="*/ 307009 w 5797676"/>
                <a:gd name="connsiteY1" fmla="*/ 2466838 h 4924940"/>
                <a:gd name="connsiteX2" fmla="*/ 169849 w 5797676"/>
                <a:gd name="connsiteY2" fmla="*/ 2169658 h 4924940"/>
                <a:gd name="connsiteX3" fmla="*/ 40309 w 5797676"/>
                <a:gd name="connsiteY3" fmla="*/ 1468618 h 4924940"/>
                <a:gd name="connsiteX4" fmla="*/ 17449 w 5797676"/>
                <a:gd name="connsiteY4" fmla="*/ 683758 h 4924940"/>
                <a:gd name="connsiteX5" fmla="*/ 279069 w 5797676"/>
                <a:gd name="connsiteY5" fmla="*/ 41138 h 4924940"/>
                <a:gd name="connsiteX6" fmla="*/ 1000429 w 5797676"/>
                <a:gd name="connsiteY6" fmla="*/ 127498 h 4924940"/>
                <a:gd name="connsiteX7" fmla="*/ 1655749 w 5797676"/>
                <a:gd name="connsiteY7" fmla="*/ 363718 h 4924940"/>
                <a:gd name="connsiteX8" fmla="*/ 1808149 w 5797676"/>
                <a:gd name="connsiteY8" fmla="*/ 508498 h 4924940"/>
                <a:gd name="connsiteX9" fmla="*/ 2394889 w 5797676"/>
                <a:gd name="connsiteY9" fmla="*/ 394198 h 4924940"/>
                <a:gd name="connsiteX10" fmla="*/ 3301669 w 5797676"/>
                <a:gd name="connsiteY10" fmla="*/ 386578 h 4924940"/>
                <a:gd name="connsiteX11" fmla="*/ 3964609 w 5797676"/>
                <a:gd name="connsiteY11" fmla="*/ 538978 h 4924940"/>
                <a:gd name="connsiteX12" fmla="*/ 4543729 w 5797676"/>
                <a:gd name="connsiteY12" fmla="*/ 249418 h 4924940"/>
                <a:gd name="connsiteX13" fmla="*/ 5435269 w 5797676"/>
                <a:gd name="connsiteY13" fmla="*/ 36058 h 4924940"/>
                <a:gd name="connsiteX14" fmla="*/ 5587669 w 5797676"/>
                <a:gd name="connsiteY14" fmla="*/ 13198 h 4924940"/>
                <a:gd name="connsiteX15" fmla="*/ 5641009 w 5797676"/>
                <a:gd name="connsiteY15" fmla="*/ 173218 h 4924940"/>
                <a:gd name="connsiteX16" fmla="*/ 5793409 w 5797676"/>
                <a:gd name="connsiteY16" fmla="*/ 653278 h 4924940"/>
                <a:gd name="connsiteX17" fmla="*/ 5740069 w 5797676"/>
                <a:gd name="connsiteY17" fmla="*/ 1720078 h 4924940"/>
                <a:gd name="connsiteX18" fmla="*/ 5580049 w 5797676"/>
                <a:gd name="connsiteY18" fmla="*/ 2367778 h 4924940"/>
                <a:gd name="connsiteX19" fmla="*/ 5503849 w 5797676"/>
                <a:gd name="connsiteY19" fmla="*/ 2954518 h 4924940"/>
                <a:gd name="connsiteX20" fmla="*/ 5450509 w 5797676"/>
                <a:gd name="connsiteY20" fmla="*/ 3114538 h 4924940"/>
                <a:gd name="connsiteX21" fmla="*/ 5534329 w 5797676"/>
                <a:gd name="connsiteY21" fmla="*/ 3396478 h 4924940"/>
                <a:gd name="connsiteX22" fmla="*/ 5435269 w 5797676"/>
                <a:gd name="connsiteY22" fmla="*/ 3823198 h 4924940"/>
                <a:gd name="connsiteX23" fmla="*/ 5061889 w 5797676"/>
                <a:gd name="connsiteY23" fmla="*/ 4303258 h 4924940"/>
                <a:gd name="connsiteX24" fmla="*/ 4277029 w 5797676"/>
                <a:gd name="connsiteY24" fmla="*/ 4714738 h 4924940"/>
                <a:gd name="connsiteX25" fmla="*/ 3202609 w 5797676"/>
                <a:gd name="connsiteY25" fmla="*/ 4920478 h 4924940"/>
                <a:gd name="connsiteX26" fmla="*/ 1823389 w 5797676"/>
                <a:gd name="connsiteY26" fmla="*/ 4813798 h 4924940"/>
                <a:gd name="connsiteX27" fmla="*/ 794689 w 5797676"/>
                <a:gd name="connsiteY27" fmla="*/ 4348978 h 4924940"/>
                <a:gd name="connsiteX28" fmla="*/ 299389 w 5797676"/>
                <a:gd name="connsiteY28" fmla="*/ 3686038 h 4924940"/>
                <a:gd name="connsiteX29" fmla="*/ 352729 w 5797676"/>
                <a:gd name="connsiteY29" fmla="*/ 3152638 h 4924940"/>
                <a:gd name="connsiteX0" fmla="*/ 345516 w 5790463"/>
                <a:gd name="connsiteY0" fmla="*/ 3152638 h 4924940"/>
                <a:gd name="connsiteX1" fmla="*/ 299796 w 5790463"/>
                <a:gd name="connsiteY1" fmla="*/ 2466838 h 4924940"/>
                <a:gd name="connsiteX2" fmla="*/ 162636 w 5790463"/>
                <a:gd name="connsiteY2" fmla="*/ 2169658 h 4924940"/>
                <a:gd name="connsiteX3" fmla="*/ 63576 w 5790463"/>
                <a:gd name="connsiteY3" fmla="*/ 1529578 h 4924940"/>
                <a:gd name="connsiteX4" fmla="*/ 10236 w 5790463"/>
                <a:gd name="connsiteY4" fmla="*/ 683758 h 4924940"/>
                <a:gd name="connsiteX5" fmla="*/ 271856 w 5790463"/>
                <a:gd name="connsiteY5" fmla="*/ 41138 h 4924940"/>
                <a:gd name="connsiteX6" fmla="*/ 993216 w 5790463"/>
                <a:gd name="connsiteY6" fmla="*/ 127498 h 4924940"/>
                <a:gd name="connsiteX7" fmla="*/ 1648536 w 5790463"/>
                <a:gd name="connsiteY7" fmla="*/ 363718 h 4924940"/>
                <a:gd name="connsiteX8" fmla="*/ 1800936 w 5790463"/>
                <a:gd name="connsiteY8" fmla="*/ 508498 h 4924940"/>
                <a:gd name="connsiteX9" fmla="*/ 2387676 w 5790463"/>
                <a:gd name="connsiteY9" fmla="*/ 394198 h 4924940"/>
                <a:gd name="connsiteX10" fmla="*/ 3294456 w 5790463"/>
                <a:gd name="connsiteY10" fmla="*/ 386578 h 4924940"/>
                <a:gd name="connsiteX11" fmla="*/ 3957396 w 5790463"/>
                <a:gd name="connsiteY11" fmla="*/ 538978 h 4924940"/>
                <a:gd name="connsiteX12" fmla="*/ 4536516 w 5790463"/>
                <a:gd name="connsiteY12" fmla="*/ 249418 h 4924940"/>
                <a:gd name="connsiteX13" fmla="*/ 5428056 w 5790463"/>
                <a:gd name="connsiteY13" fmla="*/ 36058 h 4924940"/>
                <a:gd name="connsiteX14" fmla="*/ 5580456 w 5790463"/>
                <a:gd name="connsiteY14" fmla="*/ 13198 h 4924940"/>
                <a:gd name="connsiteX15" fmla="*/ 5633796 w 5790463"/>
                <a:gd name="connsiteY15" fmla="*/ 173218 h 4924940"/>
                <a:gd name="connsiteX16" fmla="*/ 5786196 w 5790463"/>
                <a:gd name="connsiteY16" fmla="*/ 653278 h 4924940"/>
                <a:gd name="connsiteX17" fmla="*/ 5732856 w 5790463"/>
                <a:gd name="connsiteY17" fmla="*/ 1720078 h 4924940"/>
                <a:gd name="connsiteX18" fmla="*/ 5572836 w 5790463"/>
                <a:gd name="connsiteY18" fmla="*/ 2367778 h 4924940"/>
                <a:gd name="connsiteX19" fmla="*/ 5496636 w 5790463"/>
                <a:gd name="connsiteY19" fmla="*/ 2954518 h 4924940"/>
                <a:gd name="connsiteX20" fmla="*/ 5443296 w 5790463"/>
                <a:gd name="connsiteY20" fmla="*/ 3114538 h 4924940"/>
                <a:gd name="connsiteX21" fmla="*/ 5527116 w 5790463"/>
                <a:gd name="connsiteY21" fmla="*/ 3396478 h 4924940"/>
                <a:gd name="connsiteX22" fmla="*/ 5428056 w 5790463"/>
                <a:gd name="connsiteY22" fmla="*/ 3823198 h 4924940"/>
                <a:gd name="connsiteX23" fmla="*/ 5054676 w 5790463"/>
                <a:gd name="connsiteY23" fmla="*/ 4303258 h 4924940"/>
                <a:gd name="connsiteX24" fmla="*/ 4269816 w 5790463"/>
                <a:gd name="connsiteY24" fmla="*/ 4714738 h 4924940"/>
                <a:gd name="connsiteX25" fmla="*/ 3195396 w 5790463"/>
                <a:gd name="connsiteY25" fmla="*/ 4920478 h 4924940"/>
                <a:gd name="connsiteX26" fmla="*/ 1816176 w 5790463"/>
                <a:gd name="connsiteY26" fmla="*/ 4813798 h 4924940"/>
                <a:gd name="connsiteX27" fmla="*/ 787476 w 5790463"/>
                <a:gd name="connsiteY27" fmla="*/ 4348978 h 4924940"/>
                <a:gd name="connsiteX28" fmla="*/ 292176 w 5790463"/>
                <a:gd name="connsiteY28" fmla="*/ 3686038 h 4924940"/>
                <a:gd name="connsiteX29" fmla="*/ 345516 w 5790463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758879 w 5748406"/>
                <a:gd name="connsiteY8" fmla="*/ 50849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35659 w 5748406"/>
                <a:gd name="connsiteY11" fmla="*/ 58469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30579 w 5748406"/>
                <a:gd name="connsiteY11" fmla="*/ 56437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1130 h 4923432"/>
                <a:gd name="connsiteX1" fmla="*/ 257739 w 5748406"/>
                <a:gd name="connsiteY1" fmla="*/ 2465330 h 4923432"/>
                <a:gd name="connsiteX2" fmla="*/ 120579 w 5748406"/>
                <a:gd name="connsiteY2" fmla="*/ 2168150 h 4923432"/>
                <a:gd name="connsiteX3" fmla="*/ 21519 w 5748406"/>
                <a:gd name="connsiteY3" fmla="*/ 1528070 h 4923432"/>
                <a:gd name="connsiteX4" fmla="*/ 18979 w 5748406"/>
                <a:gd name="connsiteY4" fmla="*/ 677170 h 4923432"/>
                <a:gd name="connsiteX5" fmla="*/ 229799 w 5748406"/>
                <a:gd name="connsiteY5" fmla="*/ 39630 h 4923432"/>
                <a:gd name="connsiteX6" fmla="*/ 951159 w 5748406"/>
                <a:gd name="connsiteY6" fmla="*/ 125990 h 4923432"/>
                <a:gd name="connsiteX7" fmla="*/ 1606479 w 5748406"/>
                <a:gd name="connsiteY7" fmla="*/ 362210 h 4923432"/>
                <a:gd name="connsiteX8" fmla="*/ 1946839 w 5748406"/>
                <a:gd name="connsiteY8" fmla="*/ 537470 h 4923432"/>
                <a:gd name="connsiteX9" fmla="*/ 2508179 w 5748406"/>
                <a:gd name="connsiteY9" fmla="*/ 413010 h 4923432"/>
                <a:gd name="connsiteX10" fmla="*/ 3374319 w 5748406"/>
                <a:gd name="connsiteY10" fmla="*/ 415550 h 4923432"/>
                <a:gd name="connsiteX11" fmla="*/ 3930579 w 5748406"/>
                <a:gd name="connsiteY11" fmla="*/ 562870 h 4923432"/>
                <a:gd name="connsiteX12" fmla="*/ 4161718 w 5748406"/>
                <a:gd name="connsiteY12" fmla="*/ 425709 h 4923432"/>
                <a:gd name="connsiteX13" fmla="*/ 4662099 w 5748406"/>
                <a:gd name="connsiteY13" fmla="*/ 212350 h 4923432"/>
                <a:gd name="connsiteX14" fmla="*/ 5385999 w 5748406"/>
                <a:gd name="connsiteY14" fmla="*/ 34550 h 4923432"/>
                <a:gd name="connsiteX15" fmla="*/ 5538399 w 5748406"/>
                <a:gd name="connsiteY15" fmla="*/ 11690 h 4923432"/>
                <a:gd name="connsiteX16" fmla="*/ 5591739 w 5748406"/>
                <a:gd name="connsiteY16" fmla="*/ 171710 h 4923432"/>
                <a:gd name="connsiteX17" fmla="*/ 5744139 w 5748406"/>
                <a:gd name="connsiteY17" fmla="*/ 651770 h 4923432"/>
                <a:gd name="connsiteX18" fmla="*/ 5690799 w 5748406"/>
                <a:gd name="connsiteY18" fmla="*/ 1718570 h 4923432"/>
                <a:gd name="connsiteX19" fmla="*/ 5530779 w 5748406"/>
                <a:gd name="connsiteY19" fmla="*/ 2366270 h 4923432"/>
                <a:gd name="connsiteX20" fmla="*/ 5454579 w 5748406"/>
                <a:gd name="connsiteY20" fmla="*/ 2953010 h 4923432"/>
                <a:gd name="connsiteX21" fmla="*/ 5401239 w 5748406"/>
                <a:gd name="connsiteY21" fmla="*/ 3113030 h 4923432"/>
                <a:gd name="connsiteX22" fmla="*/ 5485059 w 5748406"/>
                <a:gd name="connsiteY22" fmla="*/ 3394970 h 4923432"/>
                <a:gd name="connsiteX23" fmla="*/ 5385999 w 5748406"/>
                <a:gd name="connsiteY23" fmla="*/ 3821690 h 4923432"/>
                <a:gd name="connsiteX24" fmla="*/ 5012619 w 5748406"/>
                <a:gd name="connsiteY24" fmla="*/ 4301750 h 4923432"/>
                <a:gd name="connsiteX25" fmla="*/ 4227759 w 5748406"/>
                <a:gd name="connsiteY25" fmla="*/ 4713230 h 4923432"/>
                <a:gd name="connsiteX26" fmla="*/ 3153339 w 5748406"/>
                <a:gd name="connsiteY26" fmla="*/ 4918970 h 4923432"/>
                <a:gd name="connsiteX27" fmla="*/ 1774119 w 5748406"/>
                <a:gd name="connsiteY27" fmla="*/ 4812290 h 4923432"/>
                <a:gd name="connsiteX28" fmla="*/ 745419 w 5748406"/>
                <a:gd name="connsiteY28" fmla="*/ 4347470 h 4923432"/>
                <a:gd name="connsiteX29" fmla="*/ 250119 w 5748406"/>
                <a:gd name="connsiteY29" fmla="*/ 3684530 h 4923432"/>
                <a:gd name="connsiteX30" fmla="*/ 303459 w 5748406"/>
                <a:gd name="connsiteY30" fmla="*/ 3151130 h 4923432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62099 w 5748406"/>
                <a:gd name="connsiteY13" fmla="*/ 20555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2079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53639 w 5748406"/>
                <a:gd name="connsiteY15" fmla="*/ 2521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7278 w 5711308"/>
                <a:gd name="connsiteY12" fmla="*/ 42907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7488 w 5715337"/>
                <a:gd name="connsiteY0" fmla="*/ 3144336 h 4916638"/>
                <a:gd name="connsiteX1" fmla="*/ 261768 w 5715337"/>
                <a:gd name="connsiteY1" fmla="*/ 2458536 h 4916638"/>
                <a:gd name="connsiteX2" fmla="*/ 200808 w 5715337"/>
                <a:gd name="connsiteY2" fmla="*/ 2201996 h 4916638"/>
                <a:gd name="connsiteX3" fmla="*/ 25548 w 5715337"/>
                <a:gd name="connsiteY3" fmla="*/ 1521276 h 4916638"/>
                <a:gd name="connsiteX4" fmla="*/ 23008 w 5715337"/>
                <a:gd name="connsiteY4" fmla="*/ 670376 h 4916638"/>
                <a:gd name="connsiteX5" fmla="*/ 233828 w 5715337"/>
                <a:gd name="connsiteY5" fmla="*/ 32836 h 4916638"/>
                <a:gd name="connsiteX6" fmla="*/ 955188 w 5715337"/>
                <a:gd name="connsiteY6" fmla="*/ 119196 h 4916638"/>
                <a:gd name="connsiteX7" fmla="*/ 1610508 w 5715337"/>
                <a:gd name="connsiteY7" fmla="*/ 355416 h 4916638"/>
                <a:gd name="connsiteX8" fmla="*/ 1950868 w 5715337"/>
                <a:gd name="connsiteY8" fmla="*/ 530676 h 4916638"/>
                <a:gd name="connsiteX9" fmla="*/ 2512208 w 5715337"/>
                <a:gd name="connsiteY9" fmla="*/ 406216 h 4916638"/>
                <a:gd name="connsiteX10" fmla="*/ 3378348 w 5715337"/>
                <a:gd name="connsiteY10" fmla="*/ 408756 h 4916638"/>
                <a:gd name="connsiteX11" fmla="*/ 3924448 w 5715337"/>
                <a:gd name="connsiteY11" fmla="*/ 540836 h 4916638"/>
                <a:gd name="connsiteX12" fmla="*/ 4196227 w 5715337"/>
                <a:gd name="connsiteY12" fmla="*/ 408755 h 4916638"/>
                <a:gd name="connsiteX13" fmla="*/ 4686448 w 5715337"/>
                <a:gd name="connsiteY13" fmla="*/ 200476 h 4916638"/>
                <a:gd name="connsiteX14" fmla="*/ 5415428 w 5715337"/>
                <a:gd name="connsiteY14" fmla="*/ 68396 h 4916638"/>
                <a:gd name="connsiteX15" fmla="*/ 5557668 w 5715337"/>
                <a:gd name="connsiteY15" fmla="*/ 25216 h 4916638"/>
                <a:gd name="connsiteX16" fmla="*/ 5595768 w 5715337"/>
                <a:gd name="connsiteY16" fmla="*/ 164916 h 4916638"/>
                <a:gd name="connsiteX17" fmla="*/ 5702448 w 5715337"/>
                <a:gd name="connsiteY17" fmla="*/ 853256 h 4916638"/>
                <a:gd name="connsiteX18" fmla="*/ 5694828 w 5715337"/>
                <a:gd name="connsiteY18" fmla="*/ 1711776 h 4916638"/>
                <a:gd name="connsiteX19" fmla="*/ 5534808 w 5715337"/>
                <a:gd name="connsiteY19" fmla="*/ 2359476 h 4916638"/>
                <a:gd name="connsiteX20" fmla="*/ 5458608 w 5715337"/>
                <a:gd name="connsiteY20" fmla="*/ 2946216 h 4916638"/>
                <a:gd name="connsiteX21" fmla="*/ 5405268 w 5715337"/>
                <a:gd name="connsiteY21" fmla="*/ 3106236 h 4916638"/>
                <a:gd name="connsiteX22" fmla="*/ 5489088 w 5715337"/>
                <a:gd name="connsiteY22" fmla="*/ 3388176 h 4916638"/>
                <a:gd name="connsiteX23" fmla="*/ 5390028 w 5715337"/>
                <a:gd name="connsiteY23" fmla="*/ 3814896 h 4916638"/>
                <a:gd name="connsiteX24" fmla="*/ 5016648 w 5715337"/>
                <a:gd name="connsiteY24" fmla="*/ 4294956 h 4916638"/>
                <a:gd name="connsiteX25" fmla="*/ 4231788 w 5715337"/>
                <a:gd name="connsiteY25" fmla="*/ 4706436 h 4916638"/>
                <a:gd name="connsiteX26" fmla="*/ 3157368 w 5715337"/>
                <a:gd name="connsiteY26" fmla="*/ 4912176 h 4916638"/>
                <a:gd name="connsiteX27" fmla="*/ 1778148 w 5715337"/>
                <a:gd name="connsiteY27" fmla="*/ 4805496 h 4916638"/>
                <a:gd name="connsiteX28" fmla="*/ 749448 w 5715337"/>
                <a:gd name="connsiteY28" fmla="*/ 4340676 h 4916638"/>
                <a:gd name="connsiteX29" fmla="*/ 254148 w 5715337"/>
                <a:gd name="connsiteY29" fmla="*/ 3677736 h 4916638"/>
                <a:gd name="connsiteX30" fmla="*/ 307488 w 5715337"/>
                <a:gd name="connsiteY30" fmla="*/ 3144336 h 4916638"/>
                <a:gd name="connsiteX0" fmla="*/ 307200 w 5715049"/>
                <a:gd name="connsiteY0" fmla="*/ 3144336 h 4916638"/>
                <a:gd name="connsiteX1" fmla="*/ 261480 w 5715049"/>
                <a:gd name="connsiteY1" fmla="*/ 245853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07200 w 5715049"/>
                <a:gd name="connsiteY0" fmla="*/ 3144336 h 4916638"/>
                <a:gd name="connsiteX1" fmla="*/ 439280 w 5715049"/>
                <a:gd name="connsiteY1" fmla="*/ 255505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31625 w 5739474"/>
                <a:gd name="connsiteY0" fmla="*/ 3144336 h 4916638"/>
                <a:gd name="connsiteX1" fmla="*/ 463705 w 5739474"/>
                <a:gd name="connsiteY1" fmla="*/ 2555056 h 4916638"/>
                <a:gd name="connsiteX2" fmla="*/ 585625 w 5739474"/>
                <a:gd name="connsiteY2" fmla="*/ 2110556 h 4916638"/>
                <a:gd name="connsiteX3" fmla="*/ 49685 w 5739474"/>
                <a:gd name="connsiteY3" fmla="*/ 1521276 h 4916638"/>
                <a:gd name="connsiteX4" fmla="*/ 47145 w 5739474"/>
                <a:gd name="connsiteY4" fmla="*/ 670376 h 4916638"/>
                <a:gd name="connsiteX5" fmla="*/ 257965 w 5739474"/>
                <a:gd name="connsiteY5" fmla="*/ 32836 h 4916638"/>
                <a:gd name="connsiteX6" fmla="*/ 979325 w 5739474"/>
                <a:gd name="connsiteY6" fmla="*/ 119196 h 4916638"/>
                <a:gd name="connsiteX7" fmla="*/ 1634645 w 5739474"/>
                <a:gd name="connsiteY7" fmla="*/ 355416 h 4916638"/>
                <a:gd name="connsiteX8" fmla="*/ 1975005 w 5739474"/>
                <a:gd name="connsiteY8" fmla="*/ 530676 h 4916638"/>
                <a:gd name="connsiteX9" fmla="*/ 2536345 w 5739474"/>
                <a:gd name="connsiteY9" fmla="*/ 406216 h 4916638"/>
                <a:gd name="connsiteX10" fmla="*/ 3402485 w 5739474"/>
                <a:gd name="connsiteY10" fmla="*/ 408756 h 4916638"/>
                <a:gd name="connsiteX11" fmla="*/ 3948585 w 5739474"/>
                <a:gd name="connsiteY11" fmla="*/ 540836 h 4916638"/>
                <a:gd name="connsiteX12" fmla="*/ 4220364 w 5739474"/>
                <a:gd name="connsiteY12" fmla="*/ 408755 h 4916638"/>
                <a:gd name="connsiteX13" fmla="*/ 4710585 w 5739474"/>
                <a:gd name="connsiteY13" fmla="*/ 200476 h 4916638"/>
                <a:gd name="connsiteX14" fmla="*/ 5439565 w 5739474"/>
                <a:gd name="connsiteY14" fmla="*/ 68396 h 4916638"/>
                <a:gd name="connsiteX15" fmla="*/ 5581805 w 5739474"/>
                <a:gd name="connsiteY15" fmla="*/ 25216 h 4916638"/>
                <a:gd name="connsiteX16" fmla="*/ 5619905 w 5739474"/>
                <a:gd name="connsiteY16" fmla="*/ 164916 h 4916638"/>
                <a:gd name="connsiteX17" fmla="*/ 5726585 w 5739474"/>
                <a:gd name="connsiteY17" fmla="*/ 853256 h 4916638"/>
                <a:gd name="connsiteX18" fmla="*/ 5718965 w 5739474"/>
                <a:gd name="connsiteY18" fmla="*/ 1711776 h 4916638"/>
                <a:gd name="connsiteX19" fmla="*/ 5558945 w 5739474"/>
                <a:gd name="connsiteY19" fmla="*/ 2359476 h 4916638"/>
                <a:gd name="connsiteX20" fmla="*/ 5482745 w 5739474"/>
                <a:gd name="connsiteY20" fmla="*/ 2946216 h 4916638"/>
                <a:gd name="connsiteX21" fmla="*/ 5429405 w 5739474"/>
                <a:gd name="connsiteY21" fmla="*/ 3106236 h 4916638"/>
                <a:gd name="connsiteX22" fmla="*/ 5513225 w 5739474"/>
                <a:gd name="connsiteY22" fmla="*/ 3388176 h 4916638"/>
                <a:gd name="connsiteX23" fmla="*/ 5414165 w 5739474"/>
                <a:gd name="connsiteY23" fmla="*/ 3814896 h 4916638"/>
                <a:gd name="connsiteX24" fmla="*/ 5040785 w 5739474"/>
                <a:gd name="connsiteY24" fmla="*/ 4294956 h 4916638"/>
                <a:gd name="connsiteX25" fmla="*/ 4255925 w 5739474"/>
                <a:gd name="connsiteY25" fmla="*/ 4706436 h 4916638"/>
                <a:gd name="connsiteX26" fmla="*/ 3181505 w 5739474"/>
                <a:gd name="connsiteY26" fmla="*/ 4912176 h 4916638"/>
                <a:gd name="connsiteX27" fmla="*/ 1802285 w 5739474"/>
                <a:gd name="connsiteY27" fmla="*/ 4805496 h 4916638"/>
                <a:gd name="connsiteX28" fmla="*/ 773585 w 5739474"/>
                <a:gd name="connsiteY28" fmla="*/ 4340676 h 4916638"/>
                <a:gd name="connsiteX29" fmla="*/ 278285 w 5739474"/>
                <a:gd name="connsiteY29" fmla="*/ 3677736 h 4916638"/>
                <a:gd name="connsiteX30" fmla="*/ 331625 w 5739474"/>
                <a:gd name="connsiteY30" fmla="*/ 3144336 h 4916638"/>
                <a:gd name="connsiteX0" fmla="*/ 307782 w 5715631"/>
                <a:gd name="connsiteY0" fmla="*/ 3144336 h 4916638"/>
                <a:gd name="connsiteX1" fmla="*/ 439862 w 5715631"/>
                <a:gd name="connsiteY1" fmla="*/ 255505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7782 w 5715631"/>
                <a:gd name="connsiteY0" fmla="*/ 3144336 h 4916638"/>
                <a:gd name="connsiteX1" fmla="*/ 201102 w 5715631"/>
                <a:gd name="connsiteY1" fmla="*/ 259569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691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30691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48492 w 5714762"/>
                <a:gd name="connsiteY30" fmla="*/ 3355155 h 4916638"/>
                <a:gd name="connsiteX31" fmla="*/ 291673 w 5714762"/>
                <a:gd name="connsiteY31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253573 w 5714762"/>
                <a:gd name="connsiteY30" fmla="*/ 3677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15473 w 5714762"/>
                <a:gd name="connsiteY2" fmla="*/ 258553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22727"/>
                <a:gd name="connsiteY0" fmla="*/ 3144336 h 4916638"/>
                <a:gd name="connsiteX1" fmla="*/ 263732 w 5722727"/>
                <a:gd name="connsiteY1" fmla="*/ 2913195 h 4916638"/>
                <a:gd name="connsiteX2" fmla="*/ 215473 w 5722727"/>
                <a:gd name="connsiteY2" fmla="*/ 2585536 h 4916638"/>
                <a:gd name="connsiteX3" fmla="*/ 190073 w 5722727"/>
                <a:gd name="connsiteY3" fmla="*/ 2222316 h 4916638"/>
                <a:gd name="connsiteX4" fmla="*/ 24973 w 5722727"/>
                <a:gd name="connsiteY4" fmla="*/ 1521276 h 4916638"/>
                <a:gd name="connsiteX5" fmla="*/ 22433 w 5722727"/>
                <a:gd name="connsiteY5" fmla="*/ 670376 h 4916638"/>
                <a:gd name="connsiteX6" fmla="*/ 233253 w 5722727"/>
                <a:gd name="connsiteY6" fmla="*/ 32836 h 4916638"/>
                <a:gd name="connsiteX7" fmla="*/ 954613 w 5722727"/>
                <a:gd name="connsiteY7" fmla="*/ 119196 h 4916638"/>
                <a:gd name="connsiteX8" fmla="*/ 1609933 w 5722727"/>
                <a:gd name="connsiteY8" fmla="*/ 355416 h 4916638"/>
                <a:gd name="connsiteX9" fmla="*/ 1950293 w 5722727"/>
                <a:gd name="connsiteY9" fmla="*/ 530676 h 4916638"/>
                <a:gd name="connsiteX10" fmla="*/ 2511633 w 5722727"/>
                <a:gd name="connsiteY10" fmla="*/ 406216 h 4916638"/>
                <a:gd name="connsiteX11" fmla="*/ 3377773 w 5722727"/>
                <a:gd name="connsiteY11" fmla="*/ 408756 h 4916638"/>
                <a:gd name="connsiteX12" fmla="*/ 3923873 w 5722727"/>
                <a:gd name="connsiteY12" fmla="*/ 540836 h 4916638"/>
                <a:gd name="connsiteX13" fmla="*/ 4195652 w 5722727"/>
                <a:gd name="connsiteY13" fmla="*/ 408755 h 4916638"/>
                <a:gd name="connsiteX14" fmla="*/ 4685873 w 5722727"/>
                <a:gd name="connsiteY14" fmla="*/ 200476 h 4916638"/>
                <a:gd name="connsiteX15" fmla="*/ 5414853 w 5722727"/>
                <a:gd name="connsiteY15" fmla="*/ 68396 h 4916638"/>
                <a:gd name="connsiteX16" fmla="*/ 5557093 w 5722727"/>
                <a:gd name="connsiteY16" fmla="*/ 25216 h 4916638"/>
                <a:gd name="connsiteX17" fmla="*/ 5595193 w 5722727"/>
                <a:gd name="connsiteY17" fmla="*/ 164916 h 4916638"/>
                <a:gd name="connsiteX18" fmla="*/ 5701873 w 5722727"/>
                <a:gd name="connsiteY18" fmla="*/ 853256 h 4916638"/>
                <a:gd name="connsiteX19" fmla="*/ 5694253 w 5722727"/>
                <a:gd name="connsiteY19" fmla="*/ 1711776 h 4916638"/>
                <a:gd name="connsiteX20" fmla="*/ 5412313 w 5722727"/>
                <a:gd name="connsiteY20" fmla="*/ 2395036 h 4916638"/>
                <a:gd name="connsiteX21" fmla="*/ 5458033 w 5722727"/>
                <a:gd name="connsiteY21" fmla="*/ 2946216 h 4916638"/>
                <a:gd name="connsiteX22" fmla="*/ 5404693 w 5722727"/>
                <a:gd name="connsiteY22" fmla="*/ 3106236 h 4916638"/>
                <a:gd name="connsiteX23" fmla="*/ 5488513 w 5722727"/>
                <a:gd name="connsiteY23" fmla="*/ 3388176 h 4916638"/>
                <a:gd name="connsiteX24" fmla="*/ 5389453 w 5722727"/>
                <a:gd name="connsiteY24" fmla="*/ 3814896 h 4916638"/>
                <a:gd name="connsiteX25" fmla="*/ 5016073 w 5722727"/>
                <a:gd name="connsiteY25" fmla="*/ 4294956 h 4916638"/>
                <a:gd name="connsiteX26" fmla="*/ 4231213 w 5722727"/>
                <a:gd name="connsiteY26" fmla="*/ 4706436 h 4916638"/>
                <a:gd name="connsiteX27" fmla="*/ 3156793 w 5722727"/>
                <a:gd name="connsiteY27" fmla="*/ 4912176 h 4916638"/>
                <a:gd name="connsiteX28" fmla="*/ 1777573 w 5722727"/>
                <a:gd name="connsiteY28" fmla="*/ 4805496 h 4916638"/>
                <a:gd name="connsiteX29" fmla="*/ 748873 w 5722727"/>
                <a:gd name="connsiteY29" fmla="*/ 4340676 h 4916638"/>
                <a:gd name="connsiteX30" fmla="*/ 370413 w 5722727"/>
                <a:gd name="connsiteY30" fmla="*/ 3931736 h 4916638"/>
                <a:gd name="connsiteX31" fmla="*/ 223092 w 5722727"/>
                <a:gd name="connsiteY31" fmla="*/ 3492315 h 4916638"/>
                <a:gd name="connsiteX32" fmla="*/ 291673 w 5722727"/>
                <a:gd name="connsiteY32" fmla="*/ 3144336 h 4916638"/>
                <a:gd name="connsiteX0" fmla="*/ 291673 w 5721681"/>
                <a:gd name="connsiteY0" fmla="*/ 3144336 h 4916638"/>
                <a:gd name="connsiteX1" fmla="*/ 263732 w 5721681"/>
                <a:gd name="connsiteY1" fmla="*/ 2913195 h 4916638"/>
                <a:gd name="connsiteX2" fmla="*/ 215473 w 5721681"/>
                <a:gd name="connsiteY2" fmla="*/ 2585536 h 4916638"/>
                <a:gd name="connsiteX3" fmla="*/ 190073 w 5721681"/>
                <a:gd name="connsiteY3" fmla="*/ 2222316 h 4916638"/>
                <a:gd name="connsiteX4" fmla="*/ 24973 w 5721681"/>
                <a:gd name="connsiteY4" fmla="*/ 1521276 h 4916638"/>
                <a:gd name="connsiteX5" fmla="*/ 22433 w 5721681"/>
                <a:gd name="connsiteY5" fmla="*/ 670376 h 4916638"/>
                <a:gd name="connsiteX6" fmla="*/ 233253 w 5721681"/>
                <a:gd name="connsiteY6" fmla="*/ 32836 h 4916638"/>
                <a:gd name="connsiteX7" fmla="*/ 954613 w 5721681"/>
                <a:gd name="connsiteY7" fmla="*/ 119196 h 4916638"/>
                <a:gd name="connsiteX8" fmla="*/ 1609933 w 5721681"/>
                <a:gd name="connsiteY8" fmla="*/ 355416 h 4916638"/>
                <a:gd name="connsiteX9" fmla="*/ 1950293 w 5721681"/>
                <a:gd name="connsiteY9" fmla="*/ 530676 h 4916638"/>
                <a:gd name="connsiteX10" fmla="*/ 2511633 w 5721681"/>
                <a:gd name="connsiteY10" fmla="*/ 406216 h 4916638"/>
                <a:gd name="connsiteX11" fmla="*/ 3377773 w 5721681"/>
                <a:gd name="connsiteY11" fmla="*/ 408756 h 4916638"/>
                <a:gd name="connsiteX12" fmla="*/ 3923873 w 5721681"/>
                <a:gd name="connsiteY12" fmla="*/ 540836 h 4916638"/>
                <a:gd name="connsiteX13" fmla="*/ 4195652 w 5721681"/>
                <a:gd name="connsiteY13" fmla="*/ 408755 h 4916638"/>
                <a:gd name="connsiteX14" fmla="*/ 4685873 w 5721681"/>
                <a:gd name="connsiteY14" fmla="*/ 200476 h 4916638"/>
                <a:gd name="connsiteX15" fmla="*/ 5414853 w 5721681"/>
                <a:gd name="connsiteY15" fmla="*/ 68396 h 4916638"/>
                <a:gd name="connsiteX16" fmla="*/ 5557093 w 5721681"/>
                <a:gd name="connsiteY16" fmla="*/ 25216 h 4916638"/>
                <a:gd name="connsiteX17" fmla="*/ 5595193 w 5721681"/>
                <a:gd name="connsiteY17" fmla="*/ 164916 h 4916638"/>
                <a:gd name="connsiteX18" fmla="*/ 5701873 w 5721681"/>
                <a:gd name="connsiteY18" fmla="*/ 853256 h 4916638"/>
                <a:gd name="connsiteX19" fmla="*/ 5694253 w 5721681"/>
                <a:gd name="connsiteY19" fmla="*/ 1711776 h 4916638"/>
                <a:gd name="connsiteX20" fmla="*/ 5427553 w 5721681"/>
                <a:gd name="connsiteY20" fmla="*/ 2455996 h 4916638"/>
                <a:gd name="connsiteX21" fmla="*/ 5458033 w 5721681"/>
                <a:gd name="connsiteY21" fmla="*/ 2946216 h 4916638"/>
                <a:gd name="connsiteX22" fmla="*/ 5404693 w 5721681"/>
                <a:gd name="connsiteY22" fmla="*/ 3106236 h 4916638"/>
                <a:gd name="connsiteX23" fmla="*/ 5488513 w 5721681"/>
                <a:gd name="connsiteY23" fmla="*/ 3388176 h 4916638"/>
                <a:gd name="connsiteX24" fmla="*/ 5389453 w 5721681"/>
                <a:gd name="connsiteY24" fmla="*/ 3814896 h 4916638"/>
                <a:gd name="connsiteX25" fmla="*/ 5016073 w 5721681"/>
                <a:gd name="connsiteY25" fmla="*/ 4294956 h 4916638"/>
                <a:gd name="connsiteX26" fmla="*/ 4231213 w 5721681"/>
                <a:gd name="connsiteY26" fmla="*/ 4706436 h 4916638"/>
                <a:gd name="connsiteX27" fmla="*/ 3156793 w 5721681"/>
                <a:gd name="connsiteY27" fmla="*/ 4912176 h 4916638"/>
                <a:gd name="connsiteX28" fmla="*/ 1777573 w 5721681"/>
                <a:gd name="connsiteY28" fmla="*/ 4805496 h 4916638"/>
                <a:gd name="connsiteX29" fmla="*/ 748873 w 5721681"/>
                <a:gd name="connsiteY29" fmla="*/ 4340676 h 4916638"/>
                <a:gd name="connsiteX30" fmla="*/ 370413 w 5721681"/>
                <a:gd name="connsiteY30" fmla="*/ 3931736 h 4916638"/>
                <a:gd name="connsiteX31" fmla="*/ 223092 w 5721681"/>
                <a:gd name="connsiteY31" fmla="*/ 3492315 h 4916638"/>
                <a:gd name="connsiteX32" fmla="*/ 291673 w 5721681"/>
                <a:gd name="connsiteY32" fmla="*/ 3144336 h 4916638"/>
                <a:gd name="connsiteX0" fmla="*/ 291673 w 5718276"/>
                <a:gd name="connsiteY0" fmla="*/ 3144336 h 4916638"/>
                <a:gd name="connsiteX1" fmla="*/ 263732 w 5718276"/>
                <a:gd name="connsiteY1" fmla="*/ 2913195 h 4916638"/>
                <a:gd name="connsiteX2" fmla="*/ 215473 w 5718276"/>
                <a:gd name="connsiteY2" fmla="*/ 2585536 h 4916638"/>
                <a:gd name="connsiteX3" fmla="*/ 190073 w 5718276"/>
                <a:gd name="connsiteY3" fmla="*/ 2222316 h 4916638"/>
                <a:gd name="connsiteX4" fmla="*/ 24973 w 5718276"/>
                <a:gd name="connsiteY4" fmla="*/ 1521276 h 4916638"/>
                <a:gd name="connsiteX5" fmla="*/ 22433 w 5718276"/>
                <a:gd name="connsiteY5" fmla="*/ 670376 h 4916638"/>
                <a:gd name="connsiteX6" fmla="*/ 233253 w 5718276"/>
                <a:gd name="connsiteY6" fmla="*/ 32836 h 4916638"/>
                <a:gd name="connsiteX7" fmla="*/ 954613 w 5718276"/>
                <a:gd name="connsiteY7" fmla="*/ 119196 h 4916638"/>
                <a:gd name="connsiteX8" fmla="*/ 1609933 w 5718276"/>
                <a:gd name="connsiteY8" fmla="*/ 355416 h 4916638"/>
                <a:gd name="connsiteX9" fmla="*/ 1950293 w 5718276"/>
                <a:gd name="connsiteY9" fmla="*/ 530676 h 4916638"/>
                <a:gd name="connsiteX10" fmla="*/ 2511633 w 5718276"/>
                <a:gd name="connsiteY10" fmla="*/ 406216 h 4916638"/>
                <a:gd name="connsiteX11" fmla="*/ 3377773 w 5718276"/>
                <a:gd name="connsiteY11" fmla="*/ 408756 h 4916638"/>
                <a:gd name="connsiteX12" fmla="*/ 3923873 w 5718276"/>
                <a:gd name="connsiteY12" fmla="*/ 540836 h 4916638"/>
                <a:gd name="connsiteX13" fmla="*/ 4195652 w 5718276"/>
                <a:gd name="connsiteY13" fmla="*/ 408755 h 4916638"/>
                <a:gd name="connsiteX14" fmla="*/ 4685873 w 5718276"/>
                <a:gd name="connsiteY14" fmla="*/ 200476 h 4916638"/>
                <a:gd name="connsiteX15" fmla="*/ 5414853 w 5718276"/>
                <a:gd name="connsiteY15" fmla="*/ 68396 h 4916638"/>
                <a:gd name="connsiteX16" fmla="*/ 5557093 w 5718276"/>
                <a:gd name="connsiteY16" fmla="*/ 25216 h 4916638"/>
                <a:gd name="connsiteX17" fmla="*/ 5595193 w 5718276"/>
                <a:gd name="connsiteY17" fmla="*/ 164916 h 4916638"/>
                <a:gd name="connsiteX18" fmla="*/ 5701873 w 5718276"/>
                <a:gd name="connsiteY18" fmla="*/ 853256 h 4916638"/>
                <a:gd name="connsiteX19" fmla="*/ 5694253 w 5718276"/>
                <a:gd name="connsiteY19" fmla="*/ 1711776 h 4916638"/>
                <a:gd name="connsiteX20" fmla="*/ 5478353 w 5718276"/>
                <a:gd name="connsiteY20" fmla="*/ 2455996 h 4916638"/>
                <a:gd name="connsiteX21" fmla="*/ 5458033 w 5718276"/>
                <a:gd name="connsiteY21" fmla="*/ 2946216 h 4916638"/>
                <a:gd name="connsiteX22" fmla="*/ 5404693 w 5718276"/>
                <a:gd name="connsiteY22" fmla="*/ 3106236 h 4916638"/>
                <a:gd name="connsiteX23" fmla="*/ 5488513 w 5718276"/>
                <a:gd name="connsiteY23" fmla="*/ 3388176 h 4916638"/>
                <a:gd name="connsiteX24" fmla="*/ 5389453 w 5718276"/>
                <a:gd name="connsiteY24" fmla="*/ 3814896 h 4916638"/>
                <a:gd name="connsiteX25" fmla="*/ 5016073 w 5718276"/>
                <a:gd name="connsiteY25" fmla="*/ 4294956 h 4916638"/>
                <a:gd name="connsiteX26" fmla="*/ 4231213 w 5718276"/>
                <a:gd name="connsiteY26" fmla="*/ 4706436 h 4916638"/>
                <a:gd name="connsiteX27" fmla="*/ 3156793 w 5718276"/>
                <a:gd name="connsiteY27" fmla="*/ 4912176 h 4916638"/>
                <a:gd name="connsiteX28" fmla="*/ 1777573 w 5718276"/>
                <a:gd name="connsiteY28" fmla="*/ 4805496 h 4916638"/>
                <a:gd name="connsiteX29" fmla="*/ 748873 w 5718276"/>
                <a:gd name="connsiteY29" fmla="*/ 4340676 h 4916638"/>
                <a:gd name="connsiteX30" fmla="*/ 370413 w 5718276"/>
                <a:gd name="connsiteY30" fmla="*/ 3931736 h 4916638"/>
                <a:gd name="connsiteX31" fmla="*/ 223092 w 5718276"/>
                <a:gd name="connsiteY31" fmla="*/ 3492315 h 4916638"/>
                <a:gd name="connsiteX32" fmla="*/ 291673 w 5718276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4621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47365 w 5717287"/>
                <a:gd name="connsiteY23" fmla="*/ 3246444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501213 w 5716897"/>
                <a:gd name="connsiteY21" fmla="*/ 2730315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02525"/>
                <a:gd name="connsiteY0" fmla="*/ 3144336 h 4916638"/>
                <a:gd name="connsiteX1" fmla="*/ 317072 w 5702525"/>
                <a:gd name="connsiteY1" fmla="*/ 3019875 h 4916638"/>
                <a:gd name="connsiteX2" fmla="*/ 291673 w 5702525"/>
                <a:gd name="connsiteY2" fmla="*/ 2631256 h 4916638"/>
                <a:gd name="connsiteX3" fmla="*/ 190073 w 5702525"/>
                <a:gd name="connsiteY3" fmla="*/ 2222316 h 4916638"/>
                <a:gd name="connsiteX4" fmla="*/ 24973 w 5702525"/>
                <a:gd name="connsiteY4" fmla="*/ 1521276 h 4916638"/>
                <a:gd name="connsiteX5" fmla="*/ 22433 w 5702525"/>
                <a:gd name="connsiteY5" fmla="*/ 670376 h 4916638"/>
                <a:gd name="connsiteX6" fmla="*/ 233253 w 5702525"/>
                <a:gd name="connsiteY6" fmla="*/ 32836 h 4916638"/>
                <a:gd name="connsiteX7" fmla="*/ 954613 w 5702525"/>
                <a:gd name="connsiteY7" fmla="*/ 119196 h 4916638"/>
                <a:gd name="connsiteX8" fmla="*/ 1609933 w 5702525"/>
                <a:gd name="connsiteY8" fmla="*/ 355416 h 4916638"/>
                <a:gd name="connsiteX9" fmla="*/ 1950293 w 5702525"/>
                <a:gd name="connsiteY9" fmla="*/ 530676 h 4916638"/>
                <a:gd name="connsiteX10" fmla="*/ 2511633 w 5702525"/>
                <a:gd name="connsiteY10" fmla="*/ 406216 h 4916638"/>
                <a:gd name="connsiteX11" fmla="*/ 3377773 w 5702525"/>
                <a:gd name="connsiteY11" fmla="*/ 408756 h 4916638"/>
                <a:gd name="connsiteX12" fmla="*/ 3923873 w 5702525"/>
                <a:gd name="connsiteY12" fmla="*/ 540836 h 4916638"/>
                <a:gd name="connsiteX13" fmla="*/ 4195652 w 5702525"/>
                <a:gd name="connsiteY13" fmla="*/ 408755 h 4916638"/>
                <a:gd name="connsiteX14" fmla="*/ 4685873 w 5702525"/>
                <a:gd name="connsiteY14" fmla="*/ 200476 h 4916638"/>
                <a:gd name="connsiteX15" fmla="*/ 5414853 w 5702525"/>
                <a:gd name="connsiteY15" fmla="*/ 68396 h 4916638"/>
                <a:gd name="connsiteX16" fmla="*/ 5557093 w 5702525"/>
                <a:gd name="connsiteY16" fmla="*/ 25216 h 4916638"/>
                <a:gd name="connsiteX17" fmla="*/ 5595193 w 5702525"/>
                <a:gd name="connsiteY17" fmla="*/ 164916 h 4916638"/>
                <a:gd name="connsiteX18" fmla="*/ 5701873 w 5702525"/>
                <a:gd name="connsiteY18" fmla="*/ 853256 h 4916638"/>
                <a:gd name="connsiteX19" fmla="*/ 5633293 w 5702525"/>
                <a:gd name="connsiteY19" fmla="*/ 1704156 h 4916638"/>
                <a:gd name="connsiteX20" fmla="*/ 5499689 w 5702525"/>
                <a:gd name="connsiteY20" fmla="*/ 2346268 h 4916638"/>
                <a:gd name="connsiteX21" fmla="*/ 5458541 w 5702525"/>
                <a:gd name="connsiteY21" fmla="*/ 2779083 h 4916638"/>
                <a:gd name="connsiteX22" fmla="*/ 5458033 w 5702525"/>
                <a:gd name="connsiteY22" fmla="*/ 2991936 h 4916638"/>
                <a:gd name="connsiteX23" fmla="*/ 5490037 w 5702525"/>
                <a:gd name="connsiteY23" fmla="*/ 3258636 h 4916638"/>
                <a:gd name="connsiteX24" fmla="*/ 5488513 w 5702525"/>
                <a:gd name="connsiteY24" fmla="*/ 3388176 h 4916638"/>
                <a:gd name="connsiteX25" fmla="*/ 5389453 w 5702525"/>
                <a:gd name="connsiteY25" fmla="*/ 3814896 h 4916638"/>
                <a:gd name="connsiteX26" fmla="*/ 5016073 w 5702525"/>
                <a:gd name="connsiteY26" fmla="*/ 4294956 h 4916638"/>
                <a:gd name="connsiteX27" fmla="*/ 4231213 w 5702525"/>
                <a:gd name="connsiteY27" fmla="*/ 4706436 h 4916638"/>
                <a:gd name="connsiteX28" fmla="*/ 3156793 w 5702525"/>
                <a:gd name="connsiteY28" fmla="*/ 4912176 h 4916638"/>
                <a:gd name="connsiteX29" fmla="*/ 1777573 w 5702525"/>
                <a:gd name="connsiteY29" fmla="*/ 4805496 h 4916638"/>
                <a:gd name="connsiteX30" fmla="*/ 748873 w 5702525"/>
                <a:gd name="connsiteY30" fmla="*/ 4340676 h 4916638"/>
                <a:gd name="connsiteX31" fmla="*/ 370413 w 5702525"/>
                <a:gd name="connsiteY31" fmla="*/ 3931736 h 4916638"/>
                <a:gd name="connsiteX32" fmla="*/ 223092 w 5702525"/>
                <a:gd name="connsiteY32" fmla="*/ 3492315 h 4916638"/>
                <a:gd name="connsiteX33" fmla="*/ 291673 w 5702525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29055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11633 w 5716897"/>
                <a:gd name="connsiteY10" fmla="*/ 40646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88701 w 5716897"/>
                <a:gd name="connsiteY31" fmla="*/ 3956368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716897" h="4916886">
                  <a:moveTo>
                    <a:pt x="291673" y="3144584"/>
                  </a:moveTo>
                  <a:cubicBezTo>
                    <a:pt x="306320" y="3034602"/>
                    <a:pt x="332312" y="2997263"/>
                    <a:pt x="317072" y="2905823"/>
                  </a:cubicBezTo>
                  <a:cubicBezTo>
                    <a:pt x="301832" y="2814383"/>
                    <a:pt x="312839" y="2745380"/>
                    <a:pt x="291673" y="2631504"/>
                  </a:cubicBezTo>
                  <a:cubicBezTo>
                    <a:pt x="270507" y="2517628"/>
                    <a:pt x="234523" y="2407561"/>
                    <a:pt x="190073" y="2222564"/>
                  </a:cubicBezTo>
                  <a:cubicBezTo>
                    <a:pt x="145623" y="2037567"/>
                    <a:pt x="52913" y="1780181"/>
                    <a:pt x="24973" y="1521524"/>
                  </a:cubicBezTo>
                  <a:cubicBezTo>
                    <a:pt x="-2967" y="1262867"/>
                    <a:pt x="-12280" y="918697"/>
                    <a:pt x="22433" y="670624"/>
                  </a:cubicBezTo>
                  <a:cubicBezTo>
                    <a:pt x="57146" y="422551"/>
                    <a:pt x="77890" y="124947"/>
                    <a:pt x="233253" y="33084"/>
                  </a:cubicBezTo>
                  <a:cubicBezTo>
                    <a:pt x="388616" y="-58779"/>
                    <a:pt x="732786" y="63987"/>
                    <a:pt x="954613" y="119444"/>
                  </a:cubicBezTo>
                  <a:cubicBezTo>
                    <a:pt x="1176440" y="174901"/>
                    <a:pt x="1398266" y="297244"/>
                    <a:pt x="1564213" y="365824"/>
                  </a:cubicBezTo>
                  <a:cubicBezTo>
                    <a:pt x="1730160" y="434404"/>
                    <a:pt x="1787310" y="521611"/>
                    <a:pt x="1950293" y="530924"/>
                  </a:cubicBezTo>
                  <a:cubicBezTo>
                    <a:pt x="2113276" y="540237"/>
                    <a:pt x="2304200" y="442024"/>
                    <a:pt x="2542113" y="421704"/>
                  </a:cubicBezTo>
                  <a:cubicBezTo>
                    <a:pt x="2780026" y="401384"/>
                    <a:pt x="3142400" y="378947"/>
                    <a:pt x="3377773" y="409004"/>
                  </a:cubicBezTo>
                  <a:cubicBezTo>
                    <a:pt x="3613146" y="439061"/>
                    <a:pt x="3833280" y="561404"/>
                    <a:pt x="3923873" y="541084"/>
                  </a:cubicBezTo>
                  <a:cubicBezTo>
                    <a:pt x="4014466" y="520764"/>
                    <a:pt x="4104212" y="459803"/>
                    <a:pt x="4195652" y="409003"/>
                  </a:cubicBezTo>
                  <a:cubicBezTo>
                    <a:pt x="4287092" y="358203"/>
                    <a:pt x="4482673" y="257450"/>
                    <a:pt x="4685873" y="200724"/>
                  </a:cubicBezTo>
                  <a:cubicBezTo>
                    <a:pt x="4889073" y="143998"/>
                    <a:pt x="5269650" y="97854"/>
                    <a:pt x="5414853" y="68644"/>
                  </a:cubicBezTo>
                  <a:cubicBezTo>
                    <a:pt x="5560056" y="39434"/>
                    <a:pt x="5527037" y="9377"/>
                    <a:pt x="5557093" y="25464"/>
                  </a:cubicBezTo>
                  <a:cubicBezTo>
                    <a:pt x="5587149" y="41551"/>
                    <a:pt x="5571063" y="27157"/>
                    <a:pt x="5595193" y="165164"/>
                  </a:cubicBezTo>
                  <a:cubicBezTo>
                    <a:pt x="5619323" y="303171"/>
                    <a:pt x="5685363" y="594424"/>
                    <a:pt x="5701873" y="853504"/>
                  </a:cubicBezTo>
                  <a:cubicBezTo>
                    <a:pt x="5718383" y="1112584"/>
                    <a:pt x="5727950" y="1470809"/>
                    <a:pt x="5694253" y="1719644"/>
                  </a:cubicBezTo>
                  <a:cubicBezTo>
                    <a:pt x="5660556" y="1968479"/>
                    <a:pt x="5538974" y="2169902"/>
                    <a:pt x="5499689" y="2346516"/>
                  </a:cubicBezTo>
                  <a:cubicBezTo>
                    <a:pt x="5460404" y="2523130"/>
                    <a:pt x="5464468" y="2697628"/>
                    <a:pt x="5458541" y="2779331"/>
                  </a:cubicBezTo>
                  <a:cubicBezTo>
                    <a:pt x="5452614" y="2861034"/>
                    <a:pt x="5452784" y="2912259"/>
                    <a:pt x="5458033" y="2992184"/>
                  </a:cubicBezTo>
                  <a:cubicBezTo>
                    <a:pt x="5463282" y="3072110"/>
                    <a:pt x="5485973" y="3175572"/>
                    <a:pt x="5490037" y="3258884"/>
                  </a:cubicBezTo>
                  <a:cubicBezTo>
                    <a:pt x="5494101" y="3342196"/>
                    <a:pt x="5499181" y="3399346"/>
                    <a:pt x="5482417" y="3492056"/>
                  </a:cubicBezTo>
                  <a:cubicBezTo>
                    <a:pt x="5465653" y="3584766"/>
                    <a:pt x="5467177" y="3681286"/>
                    <a:pt x="5389453" y="3815144"/>
                  </a:cubicBezTo>
                  <a:cubicBezTo>
                    <a:pt x="5311729" y="3949002"/>
                    <a:pt x="5209113" y="4146614"/>
                    <a:pt x="5016073" y="4295204"/>
                  </a:cubicBezTo>
                  <a:cubicBezTo>
                    <a:pt x="4823033" y="4443794"/>
                    <a:pt x="4541093" y="4603814"/>
                    <a:pt x="4231213" y="4706684"/>
                  </a:cubicBezTo>
                  <a:cubicBezTo>
                    <a:pt x="3921333" y="4809554"/>
                    <a:pt x="3565733" y="4895914"/>
                    <a:pt x="3156793" y="4912424"/>
                  </a:cubicBezTo>
                  <a:cubicBezTo>
                    <a:pt x="2747853" y="4928934"/>
                    <a:pt x="2178893" y="4900994"/>
                    <a:pt x="1777573" y="4805744"/>
                  </a:cubicBezTo>
                  <a:cubicBezTo>
                    <a:pt x="1376253" y="4710494"/>
                    <a:pt x="1002873" y="4528884"/>
                    <a:pt x="748873" y="4340924"/>
                  </a:cubicBezTo>
                  <a:cubicBezTo>
                    <a:pt x="494873" y="4152964"/>
                    <a:pt x="475315" y="4085569"/>
                    <a:pt x="388701" y="3956368"/>
                  </a:cubicBezTo>
                  <a:cubicBezTo>
                    <a:pt x="302087" y="3827167"/>
                    <a:pt x="222838" y="3654615"/>
                    <a:pt x="229188" y="3565715"/>
                  </a:cubicBezTo>
                  <a:cubicBezTo>
                    <a:pt x="235538" y="3476815"/>
                    <a:pt x="277026" y="3254566"/>
                    <a:pt x="291673" y="3144584"/>
                  </a:cubicBezTo>
                  <a:close/>
                </a:path>
              </a:pathLst>
            </a:custGeom>
            <a:solidFill>
              <a:srgbClr val="5FC5B1"/>
            </a:solidFill>
            <a:ln w="57150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128" name="ตัวแทนรูปภาพ 127">
            <a:extLst>
              <a:ext uri="{FF2B5EF4-FFF2-40B4-BE49-F238E27FC236}">
                <a16:creationId xmlns:a16="http://schemas.microsoft.com/office/drawing/2014/main" id="{55E71CF9-8F30-4355-9F6A-6E79F5CE5D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6795" y="1908129"/>
            <a:ext cx="2750771" cy="3111908"/>
          </a:xfrm>
          <a:custGeom>
            <a:avLst/>
            <a:gdLst>
              <a:gd name="connsiteX0" fmla="*/ 333522 w 2001092"/>
              <a:gd name="connsiteY0" fmla="*/ 0 h 2690812"/>
              <a:gd name="connsiteX1" fmla="*/ 1667570 w 2001092"/>
              <a:gd name="connsiteY1" fmla="*/ 0 h 2690812"/>
              <a:gd name="connsiteX2" fmla="*/ 2001092 w 2001092"/>
              <a:gd name="connsiteY2" fmla="*/ 333522 h 2690812"/>
              <a:gd name="connsiteX3" fmla="*/ 2001092 w 2001092"/>
              <a:gd name="connsiteY3" fmla="*/ 2690812 h 2690812"/>
              <a:gd name="connsiteX4" fmla="*/ 2001092 w 2001092"/>
              <a:gd name="connsiteY4" fmla="*/ 2690812 h 2690812"/>
              <a:gd name="connsiteX5" fmla="*/ 0 w 2001092"/>
              <a:gd name="connsiteY5" fmla="*/ 2690812 h 2690812"/>
              <a:gd name="connsiteX6" fmla="*/ 0 w 2001092"/>
              <a:gd name="connsiteY6" fmla="*/ 2690812 h 2690812"/>
              <a:gd name="connsiteX7" fmla="*/ 0 w 2001092"/>
              <a:gd name="connsiteY7" fmla="*/ 333522 h 2690812"/>
              <a:gd name="connsiteX8" fmla="*/ 333522 w 200109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20320 w 2021412"/>
              <a:gd name="connsiteY7" fmla="*/ 333522 h 2690812"/>
              <a:gd name="connsiteX8" fmla="*/ 353842 w 202141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21412 w 2021412"/>
              <a:gd name="connsiteY2" fmla="*/ 378361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06480 w 2021412"/>
              <a:gd name="connsiteY2" fmla="*/ 629459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1377471 w 2021412"/>
              <a:gd name="connsiteY2" fmla="*/ 122658 h 2690812"/>
              <a:gd name="connsiteX3" fmla="*/ 2006480 w 2021412"/>
              <a:gd name="connsiteY3" fmla="*/ 584620 h 2690812"/>
              <a:gd name="connsiteX4" fmla="*/ 2021412 w 2021412"/>
              <a:gd name="connsiteY4" fmla="*/ 2690812 h 2690812"/>
              <a:gd name="connsiteX5" fmla="*/ 2021412 w 2021412"/>
              <a:gd name="connsiteY5" fmla="*/ 2690812 h 2690812"/>
              <a:gd name="connsiteX6" fmla="*/ 20320 w 2021412"/>
              <a:gd name="connsiteY6" fmla="*/ 2690812 h 2690812"/>
              <a:gd name="connsiteX7" fmla="*/ 0 w 2021412"/>
              <a:gd name="connsiteY7" fmla="*/ 2690812 h 2690812"/>
              <a:gd name="connsiteX8" fmla="*/ 35252 w 2021412"/>
              <a:gd name="connsiteY8" fmla="*/ 970236 h 2690812"/>
              <a:gd name="connsiteX9" fmla="*/ 383706 w 2021412"/>
              <a:gd name="connsiteY9" fmla="*/ 295937 h 2690812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2006480 w 2021412"/>
              <a:gd name="connsiteY4" fmla="*/ 601309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1819 w 2021412"/>
              <a:gd name="connsiteY4" fmla="*/ 798601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19556 w 2021412"/>
              <a:gd name="connsiteY5" fmla="*/ 1170645 h 2707501"/>
              <a:gd name="connsiteX6" fmla="*/ 2021412 w 2021412"/>
              <a:gd name="connsiteY6" fmla="*/ 2707501 h 2707501"/>
              <a:gd name="connsiteX7" fmla="*/ 2021412 w 2021412"/>
              <a:gd name="connsiteY7" fmla="*/ 2707501 h 2707501"/>
              <a:gd name="connsiteX8" fmla="*/ 20320 w 2021412"/>
              <a:gd name="connsiteY8" fmla="*/ 2707501 h 2707501"/>
              <a:gd name="connsiteX9" fmla="*/ 0 w 2021412"/>
              <a:gd name="connsiteY9" fmla="*/ 2707501 h 2707501"/>
              <a:gd name="connsiteX10" fmla="*/ 35252 w 2021412"/>
              <a:gd name="connsiteY10" fmla="*/ 986925 h 2707501"/>
              <a:gd name="connsiteX11" fmla="*/ 383706 w 2021412"/>
              <a:gd name="connsiteY11" fmla="*/ 312626 h 2707501"/>
              <a:gd name="connsiteX0" fmla="*/ 383706 w 2021412"/>
              <a:gd name="connsiteY0" fmla="*/ 293775 h 2688650"/>
              <a:gd name="connsiteX1" fmla="*/ 963678 w 2021412"/>
              <a:gd name="connsiteY1" fmla="*/ 24742 h 2688650"/>
              <a:gd name="connsiteX2" fmla="*/ 1153488 w 2021412"/>
              <a:gd name="connsiteY2" fmla="*/ 21851 h 2688650"/>
              <a:gd name="connsiteX3" fmla="*/ 1601454 w 2021412"/>
              <a:gd name="connsiteY3" fmla="*/ 255013 h 2688650"/>
              <a:gd name="connsiteX4" fmla="*/ 1939285 w 2021412"/>
              <a:gd name="connsiteY4" fmla="*/ 797686 h 2688650"/>
              <a:gd name="connsiteX5" fmla="*/ 2019556 w 2021412"/>
              <a:gd name="connsiteY5" fmla="*/ 1151794 h 2688650"/>
              <a:gd name="connsiteX6" fmla="*/ 2021412 w 2021412"/>
              <a:gd name="connsiteY6" fmla="*/ 2688650 h 2688650"/>
              <a:gd name="connsiteX7" fmla="*/ 2021412 w 2021412"/>
              <a:gd name="connsiteY7" fmla="*/ 2688650 h 2688650"/>
              <a:gd name="connsiteX8" fmla="*/ 20320 w 2021412"/>
              <a:gd name="connsiteY8" fmla="*/ 2688650 h 2688650"/>
              <a:gd name="connsiteX9" fmla="*/ 0 w 2021412"/>
              <a:gd name="connsiteY9" fmla="*/ 2688650 h 2688650"/>
              <a:gd name="connsiteX10" fmla="*/ 35252 w 2021412"/>
              <a:gd name="connsiteY10" fmla="*/ 968074 h 2688650"/>
              <a:gd name="connsiteX11" fmla="*/ 383706 w 2021412"/>
              <a:gd name="connsiteY11" fmla="*/ 293775 h 2688650"/>
              <a:gd name="connsiteX0" fmla="*/ 383706 w 2021412"/>
              <a:gd name="connsiteY0" fmla="*/ 299422 h 2694297"/>
              <a:gd name="connsiteX1" fmla="*/ 956212 w 2021412"/>
              <a:gd name="connsiteY1" fmla="*/ 21421 h 2694297"/>
              <a:gd name="connsiteX2" fmla="*/ 1153488 w 2021412"/>
              <a:gd name="connsiteY2" fmla="*/ 27498 h 2694297"/>
              <a:gd name="connsiteX3" fmla="*/ 1601454 w 2021412"/>
              <a:gd name="connsiteY3" fmla="*/ 260660 h 2694297"/>
              <a:gd name="connsiteX4" fmla="*/ 1939285 w 2021412"/>
              <a:gd name="connsiteY4" fmla="*/ 803333 h 2694297"/>
              <a:gd name="connsiteX5" fmla="*/ 2019556 w 2021412"/>
              <a:gd name="connsiteY5" fmla="*/ 1157441 h 2694297"/>
              <a:gd name="connsiteX6" fmla="*/ 2021412 w 2021412"/>
              <a:gd name="connsiteY6" fmla="*/ 2694297 h 2694297"/>
              <a:gd name="connsiteX7" fmla="*/ 2021412 w 2021412"/>
              <a:gd name="connsiteY7" fmla="*/ 2694297 h 2694297"/>
              <a:gd name="connsiteX8" fmla="*/ 20320 w 2021412"/>
              <a:gd name="connsiteY8" fmla="*/ 2694297 h 2694297"/>
              <a:gd name="connsiteX9" fmla="*/ 0 w 2021412"/>
              <a:gd name="connsiteY9" fmla="*/ 2694297 h 2694297"/>
              <a:gd name="connsiteX10" fmla="*/ 35252 w 2021412"/>
              <a:gd name="connsiteY10" fmla="*/ 973721 h 2694297"/>
              <a:gd name="connsiteX11" fmla="*/ 383706 w 2021412"/>
              <a:gd name="connsiteY11" fmla="*/ 299422 h 2694297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35252 w 2021412"/>
              <a:gd name="connsiteY10" fmla="*/ 964709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1036451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42718 w 2021412"/>
              <a:gd name="connsiteY10" fmla="*/ 991613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31318 w 2021412"/>
              <a:gd name="connsiteY3" fmla="*/ 233713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4690 h 2689565"/>
              <a:gd name="connsiteX1" fmla="*/ 956212 w 2021412"/>
              <a:gd name="connsiteY1" fmla="*/ 16689 h 2689565"/>
              <a:gd name="connsiteX2" fmla="*/ 1272946 w 2021412"/>
              <a:gd name="connsiteY2" fmla="*/ 40702 h 2689565"/>
              <a:gd name="connsiteX3" fmla="*/ 1631318 w 2021412"/>
              <a:gd name="connsiteY3" fmla="*/ 237993 h 2689565"/>
              <a:gd name="connsiteX4" fmla="*/ 1961683 w 2021412"/>
              <a:gd name="connsiteY4" fmla="*/ 780665 h 2689565"/>
              <a:gd name="connsiteX5" fmla="*/ 2019556 w 2021412"/>
              <a:gd name="connsiteY5" fmla="*/ 1152709 h 2689565"/>
              <a:gd name="connsiteX6" fmla="*/ 2021412 w 2021412"/>
              <a:gd name="connsiteY6" fmla="*/ 2689565 h 2689565"/>
              <a:gd name="connsiteX7" fmla="*/ 2021412 w 2021412"/>
              <a:gd name="connsiteY7" fmla="*/ 2689565 h 2689565"/>
              <a:gd name="connsiteX8" fmla="*/ 20320 w 2021412"/>
              <a:gd name="connsiteY8" fmla="*/ 2689565 h 2689565"/>
              <a:gd name="connsiteX9" fmla="*/ 0 w 2021412"/>
              <a:gd name="connsiteY9" fmla="*/ 2689565 h 2689565"/>
              <a:gd name="connsiteX10" fmla="*/ 12853 w 2021412"/>
              <a:gd name="connsiteY10" fmla="*/ 1040732 h 2689565"/>
              <a:gd name="connsiteX11" fmla="*/ 383706 w 2021412"/>
              <a:gd name="connsiteY11" fmla="*/ 294690 h 2689565"/>
              <a:gd name="connsiteX0" fmla="*/ 383706 w 2021412"/>
              <a:gd name="connsiteY0" fmla="*/ 309516 h 2704391"/>
              <a:gd name="connsiteX1" fmla="*/ 926347 w 2021412"/>
              <a:gd name="connsiteY1" fmla="*/ 13580 h 2704391"/>
              <a:gd name="connsiteX2" fmla="*/ 1272946 w 2021412"/>
              <a:gd name="connsiteY2" fmla="*/ 55528 h 2704391"/>
              <a:gd name="connsiteX3" fmla="*/ 1631318 w 2021412"/>
              <a:gd name="connsiteY3" fmla="*/ 252819 h 2704391"/>
              <a:gd name="connsiteX4" fmla="*/ 1961683 w 2021412"/>
              <a:gd name="connsiteY4" fmla="*/ 795491 h 2704391"/>
              <a:gd name="connsiteX5" fmla="*/ 2019556 w 2021412"/>
              <a:gd name="connsiteY5" fmla="*/ 1167535 h 2704391"/>
              <a:gd name="connsiteX6" fmla="*/ 2021412 w 2021412"/>
              <a:gd name="connsiteY6" fmla="*/ 2704391 h 2704391"/>
              <a:gd name="connsiteX7" fmla="*/ 2021412 w 2021412"/>
              <a:gd name="connsiteY7" fmla="*/ 2704391 h 2704391"/>
              <a:gd name="connsiteX8" fmla="*/ 20320 w 2021412"/>
              <a:gd name="connsiteY8" fmla="*/ 2704391 h 2704391"/>
              <a:gd name="connsiteX9" fmla="*/ 0 w 2021412"/>
              <a:gd name="connsiteY9" fmla="*/ 2704391 h 2704391"/>
              <a:gd name="connsiteX10" fmla="*/ 12853 w 2021412"/>
              <a:gd name="connsiteY10" fmla="*/ 1055558 h 2704391"/>
              <a:gd name="connsiteX11" fmla="*/ 383706 w 2021412"/>
              <a:gd name="connsiteY11" fmla="*/ 309516 h 2704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1412" h="2704391">
                <a:moveTo>
                  <a:pt x="383706" y="309516"/>
                </a:moveTo>
                <a:cubicBezTo>
                  <a:pt x="564587" y="169020"/>
                  <a:pt x="551347" y="109237"/>
                  <a:pt x="926347" y="13580"/>
                </a:cubicBezTo>
                <a:cubicBezTo>
                  <a:pt x="1055888" y="-27257"/>
                  <a:pt x="1207714" y="35085"/>
                  <a:pt x="1272946" y="55528"/>
                </a:cubicBezTo>
                <a:cubicBezTo>
                  <a:pt x="1338178" y="75971"/>
                  <a:pt x="1490397" y="163868"/>
                  <a:pt x="1631318" y="252819"/>
                </a:cubicBezTo>
                <a:cubicBezTo>
                  <a:pt x="1838499" y="502463"/>
                  <a:pt x="1873960" y="662428"/>
                  <a:pt x="1961683" y="795491"/>
                </a:cubicBezTo>
                <a:cubicBezTo>
                  <a:pt x="1968530" y="904559"/>
                  <a:pt x="2012709" y="1058467"/>
                  <a:pt x="2019556" y="1167535"/>
                </a:cubicBezTo>
                <a:cubicBezTo>
                  <a:pt x="2020175" y="1679820"/>
                  <a:pt x="2020793" y="2192106"/>
                  <a:pt x="2021412" y="2704391"/>
                </a:cubicBezTo>
                <a:lnTo>
                  <a:pt x="2021412" y="2704391"/>
                </a:lnTo>
                <a:lnTo>
                  <a:pt x="20320" y="2704391"/>
                </a:lnTo>
                <a:lnTo>
                  <a:pt x="0" y="2704391"/>
                </a:lnTo>
                <a:lnTo>
                  <a:pt x="12853" y="1055558"/>
                </a:lnTo>
                <a:cubicBezTo>
                  <a:pt x="148915" y="594641"/>
                  <a:pt x="240178" y="519336"/>
                  <a:pt x="383706" y="309516"/>
                </a:cubicBezTo>
                <a:close/>
              </a:path>
            </a:pathLst>
          </a:custGeom>
          <a:ln w="571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th-TH" dirty="0"/>
          </a:p>
        </p:txBody>
      </p:sp>
      <p:sp>
        <p:nvSpPr>
          <p:cNvPr id="130" name="ตัวแทนรูปภาพ 127">
            <a:extLst>
              <a:ext uri="{FF2B5EF4-FFF2-40B4-BE49-F238E27FC236}">
                <a16:creationId xmlns:a16="http://schemas.microsoft.com/office/drawing/2014/main" id="{766EB64D-D8EC-462F-94E3-A89AB57CE0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18144" y="1897111"/>
            <a:ext cx="2750771" cy="3111908"/>
          </a:xfrm>
          <a:custGeom>
            <a:avLst/>
            <a:gdLst>
              <a:gd name="connsiteX0" fmla="*/ 333522 w 2001092"/>
              <a:gd name="connsiteY0" fmla="*/ 0 h 2690812"/>
              <a:gd name="connsiteX1" fmla="*/ 1667570 w 2001092"/>
              <a:gd name="connsiteY1" fmla="*/ 0 h 2690812"/>
              <a:gd name="connsiteX2" fmla="*/ 2001092 w 2001092"/>
              <a:gd name="connsiteY2" fmla="*/ 333522 h 2690812"/>
              <a:gd name="connsiteX3" fmla="*/ 2001092 w 2001092"/>
              <a:gd name="connsiteY3" fmla="*/ 2690812 h 2690812"/>
              <a:gd name="connsiteX4" fmla="*/ 2001092 w 2001092"/>
              <a:gd name="connsiteY4" fmla="*/ 2690812 h 2690812"/>
              <a:gd name="connsiteX5" fmla="*/ 0 w 2001092"/>
              <a:gd name="connsiteY5" fmla="*/ 2690812 h 2690812"/>
              <a:gd name="connsiteX6" fmla="*/ 0 w 2001092"/>
              <a:gd name="connsiteY6" fmla="*/ 2690812 h 2690812"/>
              <a:gd name="connsiteX7" fmla="*/ 0 w 2001092"/>
              <a:gd name="connsiteY7" fmla="*/ 333522 h 2690812"/>
              <a:gd name="connsiteX8" fmla="*/ 333522 w 200109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20320 w 2021412"/>
              <a:gd name="connsiteY7" fmla="*/ 333522 h 2690812"/>
              <a:gd name="connsiteX8" fmla="*/ 353842 w 202141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21412 w 2021412"/>
              <a:gd name="connsiteY2" fmla="*/ 378361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06480 w 2021412"/>
              <a:gd name="connsiteY2" fmla="*/ 629459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1377471 w 2021412"/>
              <a:gd name="connsiteY2" fmla="*/ 122658 h 2690812"/>
              <a:gd name="connsiteX3" fmla="*/ 2006480 w 2021412"/>
              <a:gd name="connsiteY3" fmla="*/ 584620 h 2690812"/>
              <a:gd name="connsiteX4" fmla="*/ 2021412 w 2021412"/>
              <a:gd name="connsiteY4" fmla="*/ 2690812 h 2690812"/>
              <a:gd name="connsiteX5" fmla="*/ 2021412 w 2021412"/>
              <a:gd name="connsiteY5" fmla="*/ 2690812 h 2690812"/>
              <a:gd name="connsiteX6" fmla="*/ 20320 w 2021412"/>
              <a:gd name="connsiteY6" fmla="*/ 2690812 h 2690812"/>
              <a:gd name="connsiteX7" fmla="*/ 0 w 2021412"/>
              <a:gd name="connsiteY7" fmla="*/ 2690812 h 2690812"/>
              <a:gd name="connsiteX8" fmla="*/ 35252 w 2021412"/>
              <a:gd name="connsiteY8" fmla="*/ 970236 h 2690812"/>
              <a:gd name="connsiteX9" fmla="*/ 383706 w 2021412"/>
              <a:gd name="connsiteY9" fmla="*/ 295937 h 2690812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2006480 w 2021412"/>
              <a:gd name="connsiteY4" fmla="*/ 601309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1819 w 2021412"/>
              <a:gd name="connsiteY4" fmla="*/ 798601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19556 w 2021412"/>
              <a:gd name="connsiteY5" fmla="*/ 1170645 h 2707501"/>
              <a:gd name="connsiteX6" fmla="*/ 2021412 w 2021412"/>
              <a:gd name="connsiteY6" fmla="*/ 2707501 h 2707501"/>
              <a:gd name="connsiteX7" fmla="*/ 2021412 w 2021412"/>
              <a:gd name="connsiteY7" fmla="*/ 2707501 h 2707501"/>
              <a:gd name="connsiteX8" fmla="*/ 20320 w 2021412"/>
              <a:gd name="connsiteY8" fmla="*/ 2707501 h 2707501"/>
              <a:gd name="connsiteX9" fmla="*/ 0 w 2021412"/>
              <a:gd name="connsiteY9" fmla="*/ 2707501 h 2707501"/>
              <a:gd name="connsiteX10" fmla="*/ 35252 w 2021412"/>
              <a:gd name="connsiteY10" fmla="*/ 986925 h 2707501"/>
              <a:gd name="connsiteX11" fmla="*/ 383706 w 2021412"/>
              <a:gd name="connsiteY11" fmla="*/ 312626 h 2707501"/>
              <a:gd name="connsiteX0" fmla="*/ 383706 w 2021412"/>
              <a:gd name="connsiteY0" fmla="*/ 293775 h 2688650"/>
              <a:gd name="connsiteX1" fmla="*/ 963678 w 2021412"/>
              <a:gd name="connsiteY1" fmla="*/ 24742 h 2688650"/>
              <a:gd name="connsiteX2" fmla="*/ 1153488 w 2021412"/>
              <a:gd name="connsiteY2" fmla="*/ 21851 h 2688650"/>
              <a:gd name="connsiteX3" fmla="*/ 1601454 w 2021412"/>
              <a:gd name="connsiteY3" fmla="*/ 255013 h 2688650"/>
              <a:gd name="connsiteX4" fmla="*/ 1939285 w 2021412"/>
              <a:gd name="connsiteY4" fmla="*/ 797686 h 2688650"/>
              <a:gd name="connsiteX5" fmla="*/ 2019556 w 2021412"/>
              <a:gd name="connsiteY5" fmla="*/ 1151794 h 2688650"/>
              <a:gd name="connsiteX6" fmla="*/ 2021412 w 2021412"/>
              <a:gd name="connsiteY6" fmla="*/ 2688650 h 2688650"/>
              <a:gd name="connsiteX7" fmla="*/ 2021412 w 2021412"/>
              <a:gd name="connsiteY7" fmla="*/ 2688650 h 2688650"/>
              <a:gd name="connsiteX8" fmla="*/ 20320 w 2021412"/>
              <a:gd name="connsiteY8" fmla="*/ 2688650 h 2688650"/>
              <a:gd name="connsiteX9" fmla="*/ 0 w 2021412"/>
              <a:gd name="connsiteY9" fmla="*/ 2688650 h 2688650"/>
              <a:gd name="connsiteX10" fmla="*/ 35252 w 2021412"/>
              <a:gd name="connsiteY10" fmla="*/ 968074 h 2688650"/>
              <a:gd name="connsiteX11" fmla="*/ 383706 w 2021412"/>
              <a:gd name="connsiteY11" fmla="*/ 293775 h 2688650"/>
              <a:gd name="connsiteX0" fmla="*/ 383706 w 2021412"/>
              <a:gd name="connsiteY0" fmla="*/ 299422 h 2694297"/>
              <a:gd name="connsiteX1" fmla="*/ 956212 w 2021412"/>
              <a:gd name="connsiteY1" fmla="*/ 21421 h 2694297"/>
              <a:gd name="connsiteX2" fmla="*/ 1153488 w 2021412"/>
              <a:gd name="connsiteY2" fmla="*/ 27498 h 2694297"/>
              <a:gd name="connsiteX3" fmla="*/ 1601454 w 2021412"/>
              <a:gd name="connsiteY3" fmla="*/ 260660 h 2694297"/>
              <a:gd name="connsiteX4" fmla="*/ 1939285 w 2021412"/>
              <a:gd name="connsiteY4" fmla="*/ 803333 h 2694297"/>
              <a:gd name="connsiteX5" fmla="*/ 2019556 w 2021412"/>
              <a:gd name="connsiteY5" fmla="*/ 1157441 h 2694297"/>
              <a:gd name="connsiteX6" fmla="*/ 2021412 w 2021412"/>
              <a:gd name="connsiteY6" fmla="*/ 2694297 h 2694297"/>
              <a:gd name="connsiteX7" fmla="*/ 2021412 w 2021412"/>
              <a:gd name="connsiteY7" fmla="*/ 2694297 h 2694297"/>
              <a:gd name="connsiteX8" fmla="*/ 20320 w 2021412"/>
              <a:gd name="connsiteY8" fmla="*/ 2694297 h 2694297"/>
              <a:gd name="connsiteX9" fmla="*/ 0 w 2021412"/>
              <a:gd name="connsiteY9" fmla="*/ 2694297 h 2694297"/>
              <a:gd name="connsiteX10" fmla="*/ 35252 w 2021412"/>
              <a:gd name="connsiteY10" fmla="*/ 973721 h 2694297"/>
              <a:gd name="connsiteX11" fmla="*/ 383706 w 2021412"/>
              <a:gd name="connsiteY11" fmla="*/ 299422 h 2694297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35252 w 2021412"/>
              <a:gd name="connsiteY10" fmla="*/ 964709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1036451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42718 w 2021412"/>
              <a:gd name="connsiteY10" fmla="*/ 991613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31318 w 2021412"/>
              <a:gd name="connsiteY3" fmla="*/ 233713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4690 h 2689565"/>
              <a:gd name="connsiteX1" fmla="*/ 956212 w 2021412"/>
              <a:gd name="connsiteY1" fmla="*/ 16689 h 2689565"/>
              <a:gd name="connsiteX2" fmla="*/ 1272946 w 2021412"/>
              <a:gd name="connsiteY2" fmla="*/ 40702 h 2689565"/>
              <a:gd name="connsiteX3" fmla="*/ 1631318 w 2021412"/>
              <a:gd name="connsiteY3" fmla="*/ 237993 h 2689565"/>
              <a:gd name="connsiteX4" fmla="*/ 1961683 w 2021412"/>
              <a:gd name="connsiteY4" fmla="*/ 780665 h 2689565"/>
              <a:gd name="connsiteX5" fmla="*/ 2019556 w 2021412"/>
              <a:gd name="connsiteY5" fmla="*/ 1152709 h 2689565"/>
              <a:gd name="connsiteX6" fmla="*/ 2021412 w 2021412"/>
              <a:gd name="connsiteY6" fmla="*/ 2689565 h 2689565"/>
              <a:gd name="connsiteX7" fmla="*/ 2021412 w 2021412"/>
              <a:gd name="connsiteY7" fmla="*/ 2689565 h 2689565"/>
              <a:gd name="connsiteX8" fmla="*/ 20320 w 2021412"/>
              <a:gd name="connsiteY8" fmla="*/ 2689565 h 2689565"/>
              <a:gd name="connsiteX9" fmla="*/ 0 w 2021412"/>
              <a:gd name="connsiteY9" fmla="*/ 2689565 h 2689565"/>
              <a:gd name="connsiteX10" fmla="*/ 12853 w 2021412"/>
              <a:gd name="connsiteY10" fmla="*/ 1040732 h 2689565"/>
              <a:gd name="connsiteX11" fmla="*/ 383706 w 2021412"/>
              <a:gd name="connsiteY11" fmla="*/ 294690 h 2689565"/>
              <a:gd name="connsiteX0" fmla="*/ 383706 w 2021412"/>
              <a:gd name="connsiteY0" fmla="*/ 309516 h 2704391"/>
              <a:gd name="connsiteX1" fmla="*/ 926347 w 2021412"/>
              <a:gd name="connsiteY1" fmla="*/ 13580 h 2704391"/>
              <a:gd name="connsiteX2" fmla="*/ 1272946 w 2021412"/>
              <a:gd name="connsiteY2" fmla="*/ 55528 h 2704391"/>
              <a:gd name="connsiteX3" fmla="*/ 1631318 w 2021412"/>
              <a:gd name="connsiteY3" fmla="*/ 252819 h 2704391"/>
              <a:gd name="connsiteX4" fmla="*/ 1961683 w 2021412"/>
              <a:gd name="connsiteY4" fmla="*/ 795491 h 2704391"/>
              <a:gd name="connsiteX5" fmla="*/ 2019556 w 2021412"/>
              <a:gd name="connsiteY5" fmla="*/ 1167535 h 2704391"/>
              <a:gd name="connsiteX6" fmla="*/ 2021412 w 2021412"/>
              <a:gd name="connsiteY6" fmla="*/ 2704391 h 2704391"/>
              <a:gd name="connsiteX7" fmla="*/ 2021412 w 2021412"/>
              <a:gd name="connsiteY7" fmla="*/ 2704391 h 2704391"/>
              <a:gd name="connsiteX8" fmla="*/ 20320 w 2021412"/>
              <a:gd name="connsiteY8" fmla="*/ 2704391 h 2704391"/>
              <a:gd name="connsiteX9" fmla="*/ 0 w 2021412"/>
              <a:gd name="connsiteY9" fmla="*/ 2704391 h 2704391"/>
              <a:gd name="connsiteX10" fmla="*/ 12853 w 2021412"/>
              <a:gd name="connsiteY10" fmla="*/ 1055558 h 2704391"/>
              <a:gd name="connsiteX11" fmla="*/ 383706 w 2021412"/>
              <a:gd name="connsiteY11" fmla="*/ 309516 h 2704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1412" h="2704391">
                <a:moveTo>
                  <a:pt x="383706" y="309516"/>
                </a:moveTo>
                <a:cubicBezTo>
                  <a:pt x="564587" y="169020"/>
                  <a:pt x="551347" y="109237"/>
                  <a:pt x="926347" y="13580"/>
                </a:cubicBezTo>
                <a:cubicBezTo>
                  <a:pt x="1055888" y="-27257"/>
                  <a:pt x="1207714" y="35085"/>
                  <a:pt x="1272946" y="55528"/>
                </a:cubicBezTo>
                <a:cubicBezTo>
                  <a:pt x="1338178" y="75971"/>
                  <a:pt x="1490397" y="163868"/>
                  <a:pt x="1631318" y="252819"/>
                </a:cubicBezTo>
                <a:cubicBezTo>
                  <a:pt x="1838499" y="502463"/>
                  <a:pt x="1873960" y="662428"/>
                  <a:pt x="1961683" y="795491"/>
                </a:cubicBezTo>
                <a:cubicBezTo>
                  <a:pt x="1968530" y="904559"/>
                  <a:pt x="2012709" y="1058467"/>
                  <a:pt x="2019556" y="1167535"/>
                </a:cubicBezTo>
                <a:cubicBezTo>
                  <a:pt x="2020175" y="1679820"/>
                  <a:pt x="2020793" y="2192106"/>
                  <a:pt x="2021412" y="2704391"/>
                </a:cubicBezTo>
                <a:lnTo>
                  <a:pt x="2021412" y="2704391"/>
                </a:lnTo>
                <a:lnTo>
                  <a:pt x="20320" y="2704391"/>
                </a:lnTo>
                <a:lnTo>
                  <a:pt x="0" y="2704391"/>
                </a:lnTo>
                <a:lnTo>
                  <a:pt x="12853" y="1055558"/>
                </a:lnTo>
                <a:cubicBezTo>
                  <a:pt x="148915" y="594641"/>
                  <a:pt x="240178" y="519336"/>
                  <a:pt x="383706" y="309516"/>
                </a:cubicBezTo>
                <a:close/>
              </a:path>
            </a:pathLst>
          </a:custGeom>
          <a:ln w="571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th-TH" dirty="0"/>
          </a:p>
        </p:txBody>
      </p:sp>
      <p:sp>
        <p:nvSpPr>
          <p:cNvPr id="131" name="ตัวแทนรูปภาพ 127">
            <a:extLst>
              <a:ext uri="{FF2B5EF4-FFF2-40B4-BE49-F238E27FC236}">
                <a16:creationId xmlns:a16="http://schemas.microsoft.com/office/drawing/2014/main" id="{0A5FD6A9-47D0-4C9A-9C07-448DEA9E2F1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99842" y="1877567"/>
            <a:ext cx="2750771" cy="3111908"/>
          </a:xfrm>
          <a:custGeom>
            <a:avLst/>
            <a:gdLst>
              <a:gd name="connsiteX0" fmla="*/ 333522 w 2001092"/>
              <a:gd name="connsiteY0" fmla="*/ 0 h 2690812"/>
              <a:gd name="connsiteX1" fmla="*/ 1667570 w 2001092"/>
              <a:gd name="connsiteY1" fmla="*/ 0 h 2690812"/>
              <a:gd name="connsiteX2" fmla="*/ 2001092 w 2001092"/>
              <a:gd name="connsiteY2" fmla="*/ 333522 h 2690812"/>
              <a:gd name="connsiteX3" fmla="*/ 2001092 w 2001092"/>
              <a:gd name="connsiteY3" fmla="*/ 2690812 h 2690812"/>
              <a:gd name="connsiteX4" fmla="*/ 2001092 w 2001092"/>
              <a:gd name="connsiteY4" fmla="*/ 2690812 h 2690812"/>
              <a:gd name="connsiteX5" fmla="*/ 0 w 2001092"/>
              <a:gd name="connsiteY5" fmla="*/ 2690812 h 2690812"/>
              <a:gd name="connsiteX6" fmla="*/ 0 w 2001092"/>
              <a:gd name="connsiteY6" fmla="*/ 2690812 h 2690812"/>
              <a:gd name="connsiteX7" fmla="*/ 0 w 2001092"/>
              <a:gd name="connsiteY7" fmla="*/ 333522 h 2690812"/>
              <a:gd name="connsiteX8" fmla="*/ 333522 w 200109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20320 w 2021412"/>
              <a:gd name="connsiteY7" fmla="*/ 333522 h 2690812"/>
              <a:gd name="connsiteX8" fmla="*/ 353842 w 202141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21412 w 2021412"/>
              <a:gd name="connsiteY2" fmla="*/ 378361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06480 w 2021412"/>
              <a:gd name="connsiteY2" fmla="*/ 629459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1377471 w 2021412"/>
              <a:gd name="connsiteY2" fmla="*/ 122658 h 2690812"/>
              <a:gd name="connsiteX3" fmla="*/ 2006480 w 2021412"/>
              <a:gd name="connsiteY3" fmla="*/ 584620 h 2690812"/>
              <a:gd name="connsiteX4" fmla="*/ 2021412 w 2021412"/>
              <a:gd name="connsiteY4" fmla="*/ 2690812 h 2690812"/>
              <a:gd name="connsiteX5" fmla="*/ 2021412 w 2021412"/>
              <a:gd name="connsiteY5" fmla="*/ 2690812 h 2690812"/>
              <a:gd name="connsiteX6" fmla="*/ 20320 w 2021412"/>
              <a:gd name="connsiteY6" fmla="*/ 2690812 h 2690812"/>
              <a:gd name="connsiteX7" fmla="*/ 0 w 2021412"/>
              <a:gd name="connsiteY7" fmla="*/ 2690812 h 2690812"/>
              <a:gd name="connsiteX8" fmla="*/ 35252 w 2021412"/>
              <a:gd name="connsiteY8" fmla="*/ 970236 h 2690812"/>
              <a:gd name="connsiteX9" fmla="*/ 383706 w 2021412"/>
              <a:gd name="connsiteY9" fmla="*/ 295937 h 2690812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2006480 w 2021412"/>
              <a:gd name="connsiteY4" fmla="*/ 601309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1819 w 2021412"/>
              <a:gd name="connsiteY4" fmla="*/ 798601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19556 w 2021412"/>
              <a:gd name="connsiteY5" fmla="*/ 1170645 h 2707501"/>
              <a:gd name="connsiteX6" fmla="*/ 2021412 w 2021412"/>
              <a:gd name="connsiteY6" fmla="*/ 2707501 h 2707501"/>
              <a:gd name="connsiteX7" fmla="*/ 2021412 w 2021412"/>
              <a:gd name="connsiteY7" fmla="*/ 2707501 h 2707501"/>
              <a:gd name="connsiteX8" fmla="*/ 20320 w 2021412"/>
              <a:gd name="connsiteY8" fmla="*/ 2707501 h 2707501"/>
              <a:gd name="connsiteX9" fmla="*/ 0 w 2021412"/>
              <a:gd name="connsiteY9" fmla="*/ 2707501 h 2707501"/>
              <a:gd name="connsiteX10" fmla="*/ 35252 w 2021412"/>
              <a:gd name="connsiteY10" fmla="*/ 986925 h 2707501"/>
              <a:gd name="connsiteX11" fmla="*/ 383706 w 2021412"/>
              <a:gd name="connsiteY11" fmla="*/ 312626 h 2707501"/>
              <a:gd name="connsiteX0" fmla="*/ 383706 w 2021412"/>
              <a:gd name="connsiteY0" fmla="*/ 293775 h 2688650"/>
              <a:gd name="connsiteX1" fmla="*/ 963678 w 2021412"/>
              <a:gd name="connsiteY1" fmla="*/ 24742 h 2688650"/>
              <a:gd name="connsiteX2" fmla="*/ 1153488 w 2021412"/>
              <a:gd name="connsiteY2" fmla="*/ 21851 h 2688650"/>
              <a:gd name="connsiteX3" fmla="*/ 1601454 w 2021412"/>
              <a:gd name="connsiteY3" fmla="*/ 255013 h 2688650"/>
              <a:gd name="connsiteX4" fmla="*/ 1939285 w 2021412"/>
              <a:gd name="connsiteY4" fmla="*/ 797686 h 2688650"/>
              <a:gd name="connsiteX5" fmla="*/ 2019556 w 2021412"/>
              <a:gd name="connsiteY5" fmla="*/ 1151794 h 2688650"/>
              <a:gd name="connsiteX6" fmla="*/ 2021412 w 2021412"/>
              <a:gd name="connsiteY6" fmla="*/ 2688650 h 2688650"/>
              <a:gd name="connsiteX7" fmla="*/ 2021412 w 2021412"/>
              <a:gd name="connsiteY7" fmla="*/ 2688650 h 2688650"/>
              <a:gd name="connsiteX8" fmla="*/ 20320 w 2021412"/>
              <a:gd name="connsiteY8" fmla="*/ 2688650 h 2688650"/>
              <a:gd name="connsiteX9" fmla="*/ 0 w 2021412"/>
              <a:gd name="connsiteY9" fmla="*/ 2688650 h 2688650"/>
              <a:gd name="connsiteX10" fmla="*/ 35252 w 2021412"/>
              <a:gd name="connsiteY10" fmla="*/ 968074 h 2688650"/>
              <a:gd name="connsiteX11" fmla="*/ 383706 w 2021412"/>
              <a:gd name="connsiteY11" fmla="*/ 293775 h 2688650"/>
              <a:gd name="connsiteX0" fmla="*/ 383706 w 2021412"/>
              <a:gd name="connsiteY0" fmla="*/ 299422 h 2694297"/>
              <a:gd name="connsiteX1" fmla="*/ 956212 w 2021412"/>
              <a:gd name="connsiteY1" fmla="*/ 21421 h 2694297"/>
              <a:gd name="connsiteX2" fmla="*/ 1153488 w 2021412"/>
              <a:gd name="connsiteY2" fmla="*/ 27498 h 2694297"/>
              <a:gd name="connsiteX3" fmla="*/ 1601454 w 2021412"/>
              <a:gd name="connsiteY3" fmla="*/ 260660 h 2694297"/>
              <a:gd name="connsiteX4" fmla="*/ 1939285 w 2021412"/>
              <a:gd name="connsiteY4" fmla="*/ 803333 h 2694297"/>
              <a:gd name="connsiteX5" fmla="*/ 2019556 w 2021412"/>
              <a:gd name="connsiteY5" fmla="*/ 1157441 h 2694297"/>
              <a:gd name="connsiteX6" fmla="*/ 2021412 w 2021412"/>
              <a:gd name="connsiteY6" fmla="*/ 2694297 h 2694297"/>
              <a:gd name="connsiteX7" fmla="*/ 2021412 w 2021412"/>
              <a:gd name="connsiteY7" fmla="*/ 2694297 h 2694297"/>
              <a:gd name="connsiteX8" fmla="*/ 20320 w 2021412"/>
              <a:gd name="connsiteY8" fmla="*/ 2694297 h 2694297"/>
              <a:gd name="connsiteX9" fmla="*/ 0 w 2021412"/>
              <a:gd name="connsiteY9" fmla="*/ 2694297 h 2694297"/>
              <a:gd name="connsiteX10" fmla="*/ 35252 w 2021412"/>
              <a:gd name="connsiteY10" fmla="*/ 973721 h 2694297"/>
              <a:gd name="connsiteX11" fmla="*/ 383706 w 2021412"/>
              <a:gd name="connsiteY11" fmla="*/ 299422 h 2694297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35252 w 2021412"/>
              <a:gd name="connsiteY10" fmla="*/ 964709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1036451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42718 w 2021412"/>
              <a:gd name="connsiteY10" fmla="*/ 991613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31318 w 2021412"/>
              <a:gd name="connsiteY3" fmla="*/ 233713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4690 h 2689565"/>
              <a:gd name="connsiteX1" fmla="*/ 956212 w 2021412"/>
              <a:gd name="connsiteY1" fmla="*/ 16689 h 2689565"/>
              <a:gd name="connsiteX2" fmla="*/ 1272946 w 2021412"/>
              <a:gd name="connsiteY2" fmla="*/ 40702 h 2689565"/>
              <a:gd name="connsiteX3" fmla="*/ 1631318 w 2021412"/>
              <a:gd name="connsiteY3" fmla="*/ 237993 h 2689565"/>
              <a:gd name="connsiteX4" fmla="*/ 1961683 w 2021412"/>
              <a:gd name="connsiteY4" fmla="*/ 780665 h 2689565"/>
              <a:gd name="connsiteX5" fmla="*/ 2019556 w 2021412"/>
              <a:gd name="connsiteY5" fmla="*/ 1152709 h 2689565"/>
              <a:gd name="connsiteX6" fmla="*/ 2021412 w 2021412"/>
              <a:gd name="connsiteY6" fmla="*/ 2689565 h 2689565"/>
              <a:gd name="connsiteX7" fmla="*/ 2021412 w 2021412"/>
              <a:gd name="connsiteY7" fmla="*/ 2689565 h 2689565"/>
              <a:gd name="connsiteX8" fmla="*/ 20320 w 2021412"/>
              <a:gd name="connsiteY8" fmla="*/ 2689565 h 2689565"/>
              <a:gd name="connsiteX9" fmla="*/ 0 w 2021412"/>
              <a:gd name="connsiteY9" fmla="*/ 2689565 h 2689565"/>
              <a:gd name="connsiteX10" fmla="*/ 12853 w 2021412"/>
              <a:gd name="connsiteY10" fmla="*/ 1040732 h 2689565"/>
              <a:gd name="connsiteX11" fmla="*/ 383706 w 2021412"/>
              <a:gd name="connsiteY11" fmla="*/ 294690 h 2689565"/>
              <a:gd name="connsiteX0" fmla="*/ 383706 w 2021412"/>
              <a:gd name="connsiteY0" fmla="*/ 309516 h 2704391"/>
              <a:gd name="connsiteX1" fmla="*/ 926347 w 2021412"/>
              <a:gd name="connsiteY1" fmla="*/ 13580 h 2704391"/>
              <a:gd name="connsiteX2" fmla="*/ 1272946 w 2021412"/>
              <a:gd name="connsiteY2" fmla="*/ 55528 h 2704391"/>
              <a:gd name="connsiteX3" fmla="*/ 1631318 w 2021412"/>
              <a:gd name="connsiteY3" fmla="*/ 252819 h 2704391"/>
              <a:gd name="connsiteX4" fmla="*/ 1961683 w 2021412"/>
              <a:gd name="connsiteY4" fmla="*/ 795491 h 2704391"/>
              <a:gd name="connsiteX5" fmla="*/ 2019556 w 2021412"/>
              <a:gd name="connsiteY5" fmla="*/ 1167535 h 2704391"/>
              <a:gd name="connsiteX6" fmla="*/ 2021412 w 2021412"/>
              <a:gd name="connsiteY6" fmla="*/ 2704391 h 2704391"/>
              <a:gd name="connsiteX7" fmla="*/ 2021412 w 2021412"/>
              <a:gd name="connsiteY7" fmla="*/ 2704391 h 2704391"/>
              <a:gd name="connsiteX8" fmla="*/ 20320 w 2021412"/>
              <a:gd name="connsiteY8" fmla="*/ 2704391 h 2704391"/>
              <a:gd name="connsiteX9" fmla="*/ 0 w 2021412"/>
              <a:gd name="connsiteY9" fmla="*/ 2704391 h 2704391"/>
              <a:gd name="connsiteX10" fmla="*/ 12853 w 2021412"/>
              <a:gd name="connsiteY10" fmla="*/ 1055558 h 2704391"/>
              <a:gd name="connsiteX11" fmla="*/ 383706 w 2021412"/>
              <a:gd name="connsiteY11" fmla="*/ 309516 h 2704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1412" h="2704391">
                <a:moveTo>
                  <a:pt x="383706" y="309516"/>
                </a:moveTo>
                <a:cubicBezTo>
                  <a:pt x="564587" y="169020"/>
                  <a:pt x="551347" y="109237"/>
                  <a:pt x="926347" y="13580"/>
                </a:cubicBezTo>
                <a:cubicBezTo>
                  <a:pt x="1055888" y="-27257"/>
                  <a:pt x="1207714" y="35085"/>
                  <a:pt x="1272946" y="55528"/>
                </a:cubicBezTo>
                <a:cubicBezTo>
                  <a:pt x="1338178" y="75971"/>
                  <a:pt x="1490397" y="163868"/>
                  <a:pt x="1631318" y="252819"/>
                </a:cubicBezTo>
                <a:cubicBezTo>
                  <a:pt x="1838499" y="502463"/>
                  <a:pt x="1873960" y="662428"/>
                  <a:pt x="1961683" y="795491"/>
                </a:cubicBezTo>
                <a:cubicBezTo>
                  <a:pt x="1968530" y="904559"/>
                  <a:pt x="2012709" y="1058467"/>
                  <a:pt x="2019556" y="1167535"/>
                </a:cubicBezTo>
                <a:cubicBezTo>
                  <a:pt x="2020175" y="1679820"/>
                  <a:pt x="2020793" y="2192106"/>
                  <a:pt x="2021412" y="2704391"/>
                </a:cubicBezTo>
                <a:lnTo>
                  <a:pt x="2021412" y="2704391"/>
                </a:lnTo>
                <a:lnTo>
                  <a:pt x="20320" y="2704391"/>
                </a:lnTo>
                <a:lnTo>
                  <a:pt x="0" y="2704391"/>
                </a:lnTo>
                <a:lnTo>
                  <a:pt x="12853" y="1055558"/>
                </a:lnTo>
                <a:cubicBezTo>
                  <a:pt x="148915" y="594641"/>
                  <a:pt x="240178" y="519336"/>
                  <a:pt x="383706" y="309516"/>
                </a:cubicBezTo>
                <a:close/>
              </a:path>
            </a:pathLst>
          </a:custGeom>
          <a:ln w="571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th-TH" dirty="0"/>
          </a:p>
        </p:txBody>
      </p:sp>
      <p:sp>
        <p:nvSpPr>
          <p:cNvPr id="127" name="ชื่อเรื่อง 306">
            <a:extLst>
              <a:ext uri="{FF2B5EF4-FFF2-40B4-BE49-F238E27FC236}">
                <a16:creationId xmlns:a16="http://schemas.microsoft.com/office/drawing/2014/main" id="{8955CCA3-1834-46EE-930E-88A87B030C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0906941">
            <a:off x="3550002" y="423064"/>
            <a:ext cx="2700497" cy="1325563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40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Kitty Cat </a:t>
            </a:r>
            <a:endParaRPr lang="th-TH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2ED0DFE4-87A2-458A-83CB-0D46111F05C2}"/>
              </a:ext>
            </a:extLst>
          </p:cNvPr>
          <p:cNvSpPr txBox="1"/>
          <p:nvPr userDrawn="1"/>
        </p:nvSpPr>
        <p:spPr>
          <a:xfrm>
            <a:off x="0" y="0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11AA9CD4-728D-4D8A-AE4C-A772CDD21B34}"/>
              </a:ext>
            </a:extLst>
          </p:cNvPr>
          <p:cNvSpPr txBox="1"/>
          <p:nvPr userDrawn="1"/>
        </p:nvSpPr>
        <p:spPr>
          <a:xfrm>
            <a:off x="10933322" y="6334780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6808534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9F901DA2-5B73-46FB-BE83-0833C62E3D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914F9-34B9-4290-8B55-3D6EA89D2C0C}" type="datetimeFigureOut">
              <a:rPr kumimoji="0" lang="th-TH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10/04/66</a:t>
            </a:fld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AA44A591-EB17-445F-B6BB-7D7C260B3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1DC7386F-13DE-48DB-81CD-0C94C6D45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B6048-1DE1-4598-9344-915940F160B2}" type="slidenum">
              <a:rPr kumimoji="0" lang="th-TH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grpSp>
        <p:nvGrpSpPr>
          <p:cNvPr id="45" name="กลุ่ม 44">
            <a:extLst>
              <a:ext uri="{FF2B5EF4-FFF2-40B4-BE49-F238E27FC236}">
                <a16:creationId xmlns:a16="http://schemas.microsoft.com/office/drawing/2014/main" id="{39BCA807-15D8-4C79-BF96-11CE497A00C1}"/>
              </a:ext>
            </a:extLst>
          </p:cNvPr>
          <p:cNvGrpSpPr/>
          <p:nvPr userDrawn="1"/>
        </p:nvGrpSpPr>
        <p:grpSpPr>
          <a:xfrm>
            <a:off x="3975931" y="4446571"/>
            <a:ext cx="1250465" cy="813416"/>
            <a:chOff x="28214" y="967908"/>
            <a:chExt cx="1250465" cy="813416"/>
          </a:xfrm>
        </p:grpSpPr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AFC5E04C-B1AB-4CDC-A134-D5A743698E4F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9F6277EE-87AA-432F-8C16-5C4B3AAE540A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ตัวเชื่อมต่อตรง 47">
              <a:extLst>
                <a:ext uri="{FF2B5EF4-FFF2-40B4-BE49-F238E27FC236}">
                  <a16:creationId xmlns:a16="http://schemas.microsoft.com/office/drawing/2014/main" id="{065EC9CD-6A64-414D-9C2A-4817F7EB5FE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ตัวเชื่อมต่อตรง 48">
              <a:extLst>
                <a:ext uri="{FF2B5EF4-FFF2-40B4-BE49-F238E27FC236}">
                  <a16:creationId xmlns:a16="http://schemas.microsoft.com/office/drawing/2014/main" id="{DECCA93B-15DD-41AA-A2C5-006F3EE277EB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F6B3E3D4-07F2-4B14-93E9-5DAF7A092C78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34126B42-F30E-4C25-A272-98E07341FBBC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AC68BC22-D66E-4DBB-95A7-590540DE75A6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กลุ่ม 52">
            <a:extLst>
              <a:ext uri="{FF2B5EF4-FFF2-40B4-BE49-F238E27FC236}">
                <a16:creationId xmlns:a16="http://schemas.microsoft.com/office/drawing/2014/main" id="{AC2F6B8D-0A83-4994-AADD-B02EBBFF3093}"/>
              </a:ext>
            </a:extLst>
          </p:cNvPr>
          <p:cNvGrpSpPr/>
          <p:nvPr userDrawn="1"/>
        </p:nvGrpSpPr>
        <p:grpSpPr>
          <a:xfrm>
            <a:off x="3220107" y="-10174"/>
            <a:ext cx="1101156" cy="884384"/>
            <a:chOff x="1752751" y="749874"/>
            <a:chExt cx="1101156" cy="884384"/>
          </a:xfrm>
        </p:grpSpPr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110F8CCC-90F0-4DD8-BC32-8A37DD22C37F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4B8B2DE7-0D97-472B-9044-5B940E6F5E17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ตรง 55">
              <a:extLst>
                <a:ext uri="{FF2B5EF4-FFF2-40B4-BE49-F238E27FC236}">
                  <a16:creationId xmlns:a16="http://schemas.microsoft.com/office/drawing/2014/main" id="{DE771B33-0CB5-439A-BF6B-CD1CB976E90B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ตัวเชื่อมต่อตรง 56">
              <a:extLst>
                <a:ext uri="{FF2B5EF4-FFF2-40B4-BE49-F238E27FC236}">
                  <a16:creationId xmlns:a16="http://schemas.microsoft.com/office/drawing/2014/main" id="{411F4679-27F5-41E9-A3C5-618F1DA45771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ตัวเชื่อมต่อตรง 57">
              <a:extLst>
                <a:ext uri="{FF2B5EF4-FFF2-40B4-BE49-F238E27FC236}">
                  <a16:creationId xmlns:a16="http://schemas.microsoft.com/office/drawing/2014/main" id="{61A4B4DB-86CB-483C-BF69-2BE918DFA831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ตัวเชื่อมต่อตรง 58">
              <a:extLst>
                <a:ext uri="{FF2B5EF4-FFF2-40B4-BE49-F238E27FC236}">
                  <a16:creationId xmlns:a16="http://schemas.microsoft.com/office/drawing/2014/main" id="{E1DAF18E-CF92-4002-B56D-6BAD99154EC3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ตัวเชื่อมต่อตรง 59">
              <a:extLst>
                <a:ext uri="{FF2B5EF4-FFF2-40B4-BE49-F238E27FC236}">
                  <a16:creationId xmlns:a16="http://schemas.microsoft.com/office/drawing/2014/main" id="{3494A258-DD0D-4EB3-B5B3-7C64DBEBA1B5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ตัวเชื่อมต่อตรง 60">
              <a:extLst>
                <a:ext uri="{FF2B5EF4-FFF2-40B4-BE49-F238E27FC236}">
                  <a16:creationId xmlns:a16="http://schemas.microsoft.com/office/drawing/2014/main" id="{C7D45D76-CEE8-4995-9093-8D8925EA6BF0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กลุ่ม 61">
            <a:extLst>
              <a:ext uri="{FF2B5EF4-FFF2-40B4-BE49-F238E27FC236}">
                <a16:creationId xmlns:a16="http://schemas.microsoft.com/office/drawing/2014/main" id="{5B22248C-304F-479B-A436-4AAEB91A343D}"/>
              </a:ext>
            </a:extLst>
          </p:cNvPr>
          <p:cNvGrpSpPr/>
          <p:nvPr userDrawn="1"/>
        </p:nvGrpSpPr>
        <p:grpSpPr>
          <a:xfrm>
            <a:off x="0" y="4981493"/>
            <a:ext cx="12192000" cy="1876505"/>
            <a:chOff x="0" y="5038725"/>
            <a:chExt cx="12192000" cy="1819273"/>
          </a:xfrm>
        </p:grpSpPr>
        <p:sp>
          <p:nvSpPr>
            <p:cNvPr id="63" name="สี่เหลี่ยมผืนผ้า 62">
              <a:extLst>
                <a:ext uri="{FF2B5EF4-FFF2-40B4-BE49-F238E27FC236}">
                  <a16:creationId xmlns:a16="http://schemas.microsoft.com/office/drawing/2014/main" id="{BC2D1AF6-7333-4936-8281-E676D971258F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cxnSp>
          <p:nvCxnSpPr>
            <p:cNvPr id="64" name="ตัวเชื่อมต่อตรง 63">
              <a:extLst>
                <a:ext uri="{FF2B5EF4-FFF2-40B4-BE49-F238E27FC236}">
                  <a16:creationId xmlns:a16="http://schemas.microsoft.com/office/drawing/2014/main" id="{B2751CB7-97A6-49E1-BE50-3B56A4325DE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16880"/>
              <a:ext cx="55547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ตัวเชื่อมต่อตรง 64">
              <a:extLst>
                <a:ext uri="{FF2B5EF4-FFF2-40B4-BE49-F238E27FC236}">
                  <a16:creationId xmlns:a16="http://schemas.microsoft.com/office/drawing/2014/main" id="{8E020C70-85A9-49BC-AC1E-05810034891D}"/>
                </a:ext>
              </a:extLst>
            </p:cNvPr>
            <p:cNvCxnSpPr>
              <a:cxnSpLocks/>
            </p:cNvCxnSpPr>
            <p:nvPr/>
          </p:nvCxnSpPr>
          <p:spPr>
            <a:xfrm>
              <a:off x="6395321" y="5516880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ตัวเชื่อมต่อตรง 65">
              <a:extLst>
                <a:ext uri="{FF2B5EF4-FFF2-40B4-BE49-F238E27FC236}">
                  <a16:creationId xmlns:a16="http://schemas.microsoft.com/office/drawing/2014/main" id="{EA0D1E32-D979-493A-93C4-87352730FAD5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ตัวเชื่อมต่อตรง 66">
              <a:extLst>
                <a:ext uri="{FF2B5EF4-FFF2-40B4-BE49-F238E27FC236}">
                  <a16:creationId xmlns:a16="http://schemas.microsoft.com/office/drawing/2014/main" id="{80927C89-A5A6-4EF4-A915-ACFCC8CAEE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ตัวเชื่อมต่อตรง 67">
              <a:extLst>
                <a:ext uri="{FF2B5EF4-FFF2-40B4-BE49-F238E27FC236}">
                  <a16:creationId xmlns:a16="http://schemas.microsoft.com/office/drawing/2014/main" id="{11BFC73C-6DF1-441A-964A-50E4BEAD09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ตัวเชื่อมต่อตรง 68">
              <a:extLst>
                <a:ext uri="{FF2B5EF4-FFF2-40B4-BE49-F238E27FC236}">
                  <a16:creationId xmlns:a16="http://schemas.microsoft.com/office/drawing/2014/main" id="{F5AF6BAF-9AE2-482D-9B6B-21E5F88D38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ตัวเชื่อมต่อตรง 69">
              <a:extLst>
                <a:ext uri="{FF2B5EF4-FFF2-40B4-BE49-F238E27FC236}">
                  <a16:creationId xmlns:a16="http://schemas.microsoft.com/office/drawing/2014/main" id="{B9DCC8B3-226B-4CAF-AB34-1534691B9CE3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ตัวเชื่อมต่อตรง 70">
              <a:extLst>
                <a:ext uri="{FF2B5EF4-FFF2-40B4-BE49-F238E27FC236}">
                  <a16:creationId xmlns:a16="http://schemas.microsoft.com/office/drawing/2014/main" id="{27FC376A-9B44-42D8-84C6-B63EAB030D1E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1" name="กลุ่ม 130">
            <a:extLst>
              <a:ext uri="{FF2B5EF4-FFF2-40B4-BE49-F238E27FC236}">
                <a16:creationId xmlns:a16="http://schemas.microsoft.com/office/drawing/2014/main" id="{9DC58048-C6FA-4063-9CC7-BDD3034E6581}"/>
              </a:ext>
            </a:extLst>
          </p:cNvPr>
          <p:cNvGrpSpPr/>
          <p:nvPr userDrawn="1"/>
        </p:nvGrpSpPr>
        <p:grpSpPr>
          <a:xfrm>
            <a:off x="11408501" y="3975453"/>
            <a:ext cx="1250465" cy="813416"/>
            <a:chOff x="28214" y="967908"/>
            <a:chExt cx="1250465" cy="813416"/>
          </a:xfrm>
        </p:grpSpPr>
        <p:cxnSp>
          <p:nvCxnSpPr>
            <p:cNvPr id="132" name="ตัวเชื่อมต่อตรง 131">
              <a:extLst>
                <a:ext uri="{FF2B5EF4-FFF2-40B4-BE49-F238E27FC236}">
                  <a16:creationId xmlns:a16="http://schemas.microsoft.com/office/drawing/2014/main" id="{75FF0436-F3A2-4912-B9BE-1A17A73D8CA4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ตัวเชื่อมต่อตรง 132">
              <a:extLst>
                <a:ext uri="{FF2B5EF4-FFF2-40B4-BE49-F238E27FC236}">
                  <a16:creationId xmlns:a16="http://schemas.microsoft.com/office/drawing/2014/main" id="{F6E3EB61-EC6E-49D4-8FB1-479F22B0523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ตัวเชื่อมต่อตรง 133">
              <a:extLst>
                <a:ext uri="{FF2B5EF4-FFF2-40B4-BE49-F238E27FC236}">
                  <a16:creationId xmlns:a16="http://schemas.microsoft.com/office/drawing/2014/main" id="{10E2D536-0164-48E0-833C-18AD6181EC6C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ตัวเชื่อมต่อตรง 134">
              <a:extLst>
                <a:ext uri="{FF2B5EF4-FFF2-40B4-BE49-F238E27FC236}">
                  <a16:creationId xmlns:a16="http://schemas.microsoft.com/office/drawing/2014/main" id="{D2872660-14E3-4F05-837F-1E3FFC5A2C10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ตัวเชื่อมต่อตรง 135">
              <a:extLst>
                <a:ext uri="{FF2B5EF4-FFF2-40B4-BE49-F238E27FC236}">
                  <a16:creationId xmlns:a16="http://schemas.microsoft.com/office/drawing/2014/main" id="{3DB0A1DA-A193-41E6-A392-A55CCC6A5184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ตัวเชื่อมต่อตรง 136">
              <a:extLst>
                <a:ext uri="{FF2B5EF4-FFF2-40B4-BE49-F238E27FC236}">
                  <a16:creationId xmlns:a16="http://schemas.microsoft.com/office/drawing/2014/main" id="{16A04775-E3DD-4239-9D1C-F9766F6F5A04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ตัวเชื่อมต่อตรง 137">
              <a:extLst>
                <a:ext uri="{FF2B5EF4-FFF2-40B4-BE49-F238E27FC236}">
                  <a16:creationId xmlns:a16="http://schemas.microsoft.com/office/drawing/2014/main" id="{83B15E61-57F0-43A3-BA77-74FDF2874C2B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9" name="กลุ่ม 138">
            <a:extLst>
              <a:ext uri="{FF2B5EF4-FFF2-40B4-BE49-F238E27FC236}">
                <a16:creationId xmlns:a16="http://schemas.microsoft.com/office/drawing/2014/main" id="{EF308D73-8B5C-4CF6-A626-BE3AF5D719B6}"/>
              </a:ext>
            </a:extLst>
          </p:cNvPr>
          <p:cNvGrpSpPr/>
          <p:nvPr userDrawn="1"/>
        </p:nvGrpSpPr>
        <p:grpSpPr>
          <a:xfrm flipH="1">
            <a:off x="7513574" y="-492448"/>
            <a:ext cx="1250465" cy="813416"/>
            <a:chOff x="28214" y="967908"/>
            <a:chExt cx="1250465" cy="813416"/>
          </a:xfrm>
        </p:grpSpPr>
        <p:cxnSp>
          <p:nvCxnSpPr>
            <p:cNvPr id="140" name="ตัวเชื่อมต่อตรง 139">
              <a:extLst>
                <a:ext uri="{FF2B5EF4-FFF2-40B4-BE49-F238E27FC236}">
                  <a16:creationId xmlns:a16="http://schemas.microsoft.com/office/drawing/2014/main" id="{4DF391CD-66F4-43E8-A3A7-76E64160C453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ตัวเชื่อมต่อตรง 140">
              <a:extLst>
                <a:ext uri="{FF2B5EF4-FFF2-40B4-BE49-F238E27FC236}">
                  <a16:creationId xmlns:a16="http://schemas.microsoft.com/office/drawing/2014/main" id="{83519F9E-424D-45AB-BE0E-9B100F318CA9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ตัวเชื่อมต่อตรง 141">
              <a:extLst>
                <a:ext uri="{FF2B5EF4-FFF2-40B4-BE49-F238E27FC236}">
                  <a16:creationId xmlns:a16="http://schemas.microsoft.com/office/drawing/2014/main" id="{569441C2-2B3B-4ED0-BB7C-F5E47837539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ตัวเชื่อมต่อตรง 142">
              <a:extLst>
                <a:ext uri="{FF2B5EF4-FFF2-40B4-BE49-F238E27FC236}">
                  <a16:creationId xmlns:a16="http://schemas.microsoft.com/office/drawing/2014/main" id="{49C47CB8-22DF-487A-AD2C-0CAB86D8272C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ตัวเชื่อมต่อตรง 143">
              <a:extLst>
                <a:ext uri="{FF2B5EF4-FFF2-40B4-BE49-F238E27FC236}">
                  <a16:creationId xmlns:a16="http://schemas.microsoft.com/office/drawing/2014/main" id="{7FF17B41-9536-4A14-978B-B8CF7F9E8A9B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ตัวเชื่อมต่อตรง 144">
              <a:extLst>
                <a:ext uri="{FF2B5EF4-FFF2-40B4-BE49-F238E27FC236}">
                  <a16:creationId xmlns:a16="http://schemas.microsoft.com/office/drawing/2014/main" id="{441150E5-C721-4CD5-BE4B-98D5483F072E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ตัวเชื่อมต่อตรง 145">
              <a:extLst>
                <a:ext uri="{FF2B5EF4-FFF2-40B4-BE49-F238E27FC236}">
                  <a16:creationId xmlns:a16="http://schemas.microsoft.com/office/drawing/2014/main" id="{E77BEB01-403E-4604-AAD5-64A889BBA6A8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" name="กลุ่ม 146">
            <a:extLst>
              <a:ext uri="{FF2B5EF4-FFF2-40B4-BE49-F238E27FC236}">
                <a16:creationId xmlns:a16="http://schemas.microsoft.com/office/drawing/2014/main" id="{D6DD805F-7477-4E8D-9E47-D3A1940CCC82}"/>
              </a:ext>
            </a:extLst>
          </p:cNvPr>
          <p:cNvGrpSpPr/>
          <p:nvPr userDrawn="1"/>
        </p:nvGrpSpPr>
        <p:grpSpPr>
          <a:xfrm>
            <a:off x="11259749" y="502361"/>
            <a:ext cx="1250465" cy="813416"/>
            <a:chOff x="28214" y="967908"/>
            <a:chExt cx="1250465" cy="813416"/>
          </a:xfrm>
        </p:grpSpPr>
        <p:cxnSp>
          <p:nvCxnSpPr>
            <p:cNvPr id="148" name="ตัวเชื่อมต่อตรง 147">
              <a:extLst>
                <a:ext uri="{FF2B5EF4-FFF2-40B4-BE49-F238E27FC236}">
                  <a16:creationId xmlns:a16="http://schemas.microsoft.com/office/drawing/2014/main" id="{89825688-247A-4CA4-862B-3E9F715F0FB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ตัวเชื่อมต่อตรง 148">
              <a:extLst>
                <a:ext uri="{FF2B5EF4-FFF2-40B4-BE49-F238E27FC236}">
                  <a16:creationId xmlns:a16="http://schemas.microsoft.com/office/drawing/2014/main" id="{56F222B7-9EF0-498F-8B75-A47D6B4F28AB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ตัวเชื่อมต่อตรง 149">
              <a:extLst>
                <a:ext uri="{FF2B5EF4-FFF2-40B4-BE49-F238E27FC236}">
                  <a16:creationId xmlns:a16="http://schemas.microsoft.com/office/drawing/2014/main" id="{0B559048-012B-4DD4-AA9C-56B614F7466B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ตัวเชื่อมต่อตรง 150">
              <a:extLst>
                <a:ext uri="{FF2B5EF4-FFF2-40B4-BE49-F238E27FC236}">
                  <a16:creationId xmlns:a16="http://schemas.microsoft.com/office/drawing/2014/main" id="{4C9A6859-2E8F-41EE-992D-AB0AE7B9289A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ตัวเชื่อมต่อตรง 151">
              <a:extLst>
                <a:ext uri="{FF2B5EF4-FFF2-40B4-BE49-F238E27FC236}">
                  <a16:creationId xmlns:a16="http://schemas.microsoft.com/office/drawing/2014/main" id="{13A635FA-1525-4959-A756-DE3FC0A53A51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ตัวเชื่อมต่อตรง 152">
              <a:extLst>
                <a:ext uri="{FF2B5EF4-FFF2-40B4-BE49-F238E27FC236}">
                  <a16:creationId xmlns:a16="http://schemas.microsoft.com/office/drawing/2014/main" id="{B834654B-EDFF-45A3-AE3E-92075F5124F0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ตัวเชื่อมต่อตรง 153">
              <a:extLst>
                <a:ext uri="{FF2B5EF4-FFF2-40B4-BE49-F238E27FC236}">
                  <a16:creationId xmlns:a16="http://schemas.microsoft.com/office/drawing/2014/main" id="{5C8AD021-6143-4EA5-A71F-5C9EE6795B7E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4" name="กลุ่ม 193">
            <a:extLst>
              <a:ext uri="{FF2B5EF4-FFF2-40B4-BE49-F238E27FC236}">
                <a16:creationId xmlns:a16="http://schemas.microsoft.com/office/drawing/2014/main" id="{5B2FA7F8-5D17-4FA7-A351-5AC63D8D1CEC}"/>
              </a:ext>
            </a:extLst>
          </p:cNvPr>
          <p:cNvGrpSpPr/>
          <p:nvPr userDrawn="1"/>
        </p:nvGrpSpPr>
        <p:grpSpPr>
          <a:xfrm>
            <a:off x="1" y="-10174"/>
            <a:ext cx="3474719" cy="6868174"/>
            <a:chOff x="1" y="-10174"/>
            <a:chExt cx="3474719" cy="6868174"/>
          </a:xfrm>
        </p:grpSpPr>
        <p:sp>
          <p:nvSpPr>
            <p:cNvPr id="195" name="สี่เหลี่ยมผืนผ้า 194">
              <a:extLst>
                <a:ext uri="{FF2B5EF4-FFF2-40B4-BE49-F238E27FC236}">
                  <a16:creationId xmlns:a16="http://schemas.microsoft.com/office/drawing/2014/main" id="{7AC51F30-9F03-4C43-A322-10BF2AA2ABDC}"/>
                </a:ext>
              </a:extLst>
            </p:cNvPr>
            <p:cNvSpPr/>
            <p:nvPr/>
          </p:nvSpPr>
          <p:spPr>
            <a:xfrm>
              <a:off x="1" y="0"/>
              <a:ext cx="3474719" cy="6858000"/>
            </a:xfrm>
            <a:prstGeom prst="rect">
              <a:avLst/>
            </a:prstGeom>
            <a:solidFill>
              <a:srgbClr val="B5903E"/>
            </a:solidFill>
            <a:ln w="57150">
              <a:solidFill>
                <a:schemeClr val="tx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cxnSp>
          <p:nvCxnSpPr>
            <p:cNvPr id="196" name="ตัวเชื่อมต่อตรง 195">
              <a:extLst>
                <a:ext uri="{FF2B5EF4-FFF2-40B4-BE49-F238E27FC236}">
                  <a16:creationId xmlns:a16="http://schemas.microsoft.com/office/drawing/2014/main" id="{98B3901C-DE2B-42CA-8F85-B95356570A51}"/>
                </a:ext>
              </a:extLst>
            </p:cNvPr>
            <p:cNvCxnSpPr>
              <a:cxnSpLocks/>
            </p:cNvCxnSpPr>
            <p:nvPr/>
          </p:nvCxnSpPr>
          <p:spPr>
            <a:xfrm>
              <a:off x="628318" y="-10174"/>
              <a:ext cx="0" cy="212285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ตัวเชื่อมต่อตรง 196">
              <a:extLst>
                <a:ext uri="{FF2B5EF4-FFF2-40B4-BE49-F238E27FC236}">
                  <a16:creationId xmlns:a16="http://schemas.microsoft.com/office/drawing/2014/main" id="{46B34DEF-F002-47BA-B000-861D25BC14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08642" y="-9904"/>
              <a:ext cx="8254" cy="71784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ตัวเชื่อมต่อตรง 197">
              <a:extLst>
                <a:ext uri="{FF2B5EF4-FFF2-40B4-BE49-F238E27FC236}">
                  <a16:creationId xmlns:a16="http://schemas.microsoft.com/office/drawing/2014/main" id="{8383A86F-76B6-44A2-8601-0B09291410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87648" y="779581"/>
              <a:ext cx="4127" cy="105467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ตัวเชื่อมต่อตรง 198">
              <a:extLst>
                <a:ext uri="{FF2B5EF4-FFF2-40B4-BE49-F238E27FC236}">
                  <a16:creationId xmlns:a16="http://schemas.microsoft.com/office/drawing/2014/main" id="{EDE8836E-89CE-4034-B939-1A97223E1F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80306" y="955023"/>
              <a:ext cx="8254" cy="71784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ตัวเชื่อมต่อตรง 199">
              <a:extLst>
                <a:ext uri="{FF2B5EF4-FFF2-40B4-BE49-F238E27FC236}">
                  <a16:creationId xmlns:a16="http://schemas.microsoft.com/office/drawing/2014/main" id="{D18D4821-9C13-471C-BA18-A9624B52A233}"/>
                </a:ext>
              </a:extLst>
            </p:cNvPr>
            <p:cNvCxnSpPr>
              <a:cxnSpLocks/>
            </p:cNvCxnSpPr>
            <p:nvPr/>
          </p:nvCxnSpPr>
          <p:spPr>
            <a:xfrm>
              <a:off x="3164651" y="3512200"/>
              <a:ext cx="0" cy="212285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4" name="ชื่อเรื่อง 1">
            <a:extLst>
              <a:ext uri="{FF2B5EF4-FFF2-40B4-BE49-F238E27FC236}">
                <a16:creationId xmlns:a16="http://schemas.microsoft.com/office/drawing/2014/main" id="{2B4761A9-EA55-4B15-B551-9894A21BF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7317" y="944575"/>
            <a:ext cx="3499212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aseline="0"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TITLE 03</a:t>
            </a:r>
          </a:p>
        </p:txBody>
      </p:sp>
      <p:sp>
        <p:nvSpPr>
          <p:cNvPr id="255" name="ตัวแทนข้อความ 287">
            <a:extLst>
              <a:ext uri="{FF2B5EF4-FFF2-40B4-BE49-F238E27FC236}">
                <a16:creationId xmlns:a16="http://schemas.microsoft.com/office/drawing/2014/main" id="{D522E124-12D1-4BCE-B505-A251BE8325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44427" y="2432843"/>
            <a:ext cx="4338638" cy="9343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pPr lvl="4"/>
            <a:endParaRPr lang="th-TH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0E77B7F-49FA-4D31-9C44-BDD135DD4B05}"/>
              </a:ext>
            </a:extLst>
          </p:cNvPr>
          <p:cNvSpPr txBox="1"/>
          <p:nvPr userDrawn="1"/>
        </p:nvSpPr>
        <p:spPr>
          <a:xfrm>
            <a:off x="0" y="0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0D3B57C-B600-4480-A761-82C25E5F0FAA}"/>
              </a:ext>
            </a:extLst>
          </p:cNvPr>
          <p:cNvSpPr txBox="1"/>
          <p:nvPr userDrawn="1"/>
        </p:nvSpPr>
        <p:spPr>
          <a:xfrm>
            <a:off x="10933322" y="6334780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602470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3689A185-5E3C-46BF-98B8-590110909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914F9-34B9-4290-8B55-3D6EA89D2C0C}" type="datetimeFigureOut">
              <a:rPr kumimoji="0" lang="th-TH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10/04/66</a:t>
            </a:fld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10951BD6-931B-4308-8483-0333F4DCC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5A7F61CA-8DB4-42B5-8434-5A56F3788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B6048-1DE1-4598-9344-915940F160B2}" type="slidenum">
              <a:rPr kumimoji="0" lang="th-TH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FD7EC698-E212-41E3-BA1D-E7449C736255}"/>
              </a:ext>
            </a:extLst>
          </p:cNvPr>
          <p:cNvGrpSpPr/>
          <p:nvPr userDrawn="1"/>
        </p:nvGrpSpPr>
        <p:grpSpPr>
          <a:xfrm>
            <a:off x="6859661" y="3639574"/>
            <a:ext cx="1250465" cy="813416"/>
            <a:chOff x="28214" y="967908"/>
            <a:chExt cx="1250465" cy="813416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C5B916E4-EF6D-491F-8737-DB99A5BEEE50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FA799169-D3E4-42AB-B10C-0FF5F4746ADE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93D6676B-1A7B-4629-80CF-6F06560196C9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BB32032E-0CFE-45A8-ABC3-3FC455A7BE37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A75B4389-A19F-4DDB-B5DE-CE84690858F5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261724E1-CC9B-4BD6-9840-35602C3DF50F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402D1D66-7815-4C75-85E7-D725BC260ACF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24028E7D-0130-4F57-8475-FC7A70BA8883}"/>
              </a:ext>
            </a:extLst>
          </p:cNvPr>
          <p:cNvGrpSpPr/>
          <p:nvPr userDrawn="1"/>
        </p:nvGrpSpPr>
        <p:grpSpPr>
          <a:xfrm>
            <a:off x="5741984" y="-500214"/>
            <a:ext cx="1250465" cy="813416"/>
            <a:chOff x="28214" y="967908"/>
            <a:chExt cx="1250465" cy="813416"/>
          </a:xfrm>
        </p:grpSpPr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F902CE65-3711-47B6-A74B-DA0BD7564D45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C85773AC-169C-4709-87AB-46FA4E39C8FF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E6C72E8D-2D7F-48F4-A35D-7AE8FBF8266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9CBA97E2-A475-4E63-A5B8-38FC39D72647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27EC79C6-3B12-4EAB-A7CA-47A94B1CA697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B0C0923C-97E9-49CD-A6EF-0053AD4B8ED7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5393CEAC-EF06-494F-AD05-616DB9C82877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id="{7244CC53-9198-4D4A-831B-F043D043AB01}"/>
              </a:ext>
            </a:extLst>
          </p:cNvPr>
          <p:cNvGrpSpPr/>
          <p:nvPr userDrawn="1"/>
        </p:nvGrpSpPr>
        <p:grpSpPr>
          <a:xfrm flipH="1">
            <a:off x="11208627" y="-284171"/>
            <a:ext cx="1250465" cy="813416"/>
            <a:chOff x="28214" y="967908"/>
            <a:chExt cx="1250465" cy="813416"/>
          </a:xfrm>
        </p:grpSpPr>
        <p:cxnSp>
          <p:nvCxnSpPr>
            <p:cNvPr id="23" name="ตัวเชื่อมต่อตรง 22">
              <a:extLst>
                <a:ext uri="{FF2B5EF4-FFF2-40B4-BE49-F238E27FC236}">
                  <a16:creationId xmlns:a16="http://schemas.microsoft.com/office/drawing/2014/main" id="{FAC65D06-43FC-421C-AFD9-2BD436B25FC4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F922D3D5-8A24-469B-93D7-3CB328F46EB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0B57996C-9C40-4F47-8B74-6019F6A2206B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11658506-21FF-4546-8152-813010DD2B91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D34199C8-D806-484F-9D3F-FBC9E329FEF5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B3458444-5344-41E2-A9EB-EFA4DDD9B8D9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5788360F-2114-453F-8DC5-64E4A70A1FE2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กลุ่ม 29">
            <a:extLst>
              <a:ext uri="{FF2B5EF4-FFF2-40B4-BE49-F238E27FC236}">
                <a16:creationId xmlns:a16="http://schemas.microsoft.com/office/drawing/2014/main" id="{A88E3DB9-2A13-4846-83A2-39EE0F80B458}"/>
              </a:ext>
            </a:extLst>
          </p:cNvPr>
          <p:cNvGrpSpPr/>
          <p:nvPr userDrawn="1"/>
        </p:nvGrpSpPr>
        <p:grpSpPr>
          <a:xfrm>
            <a:off x="0" y="4120588"/>
            <a:ext cx="12192000" cy="2737412"/>
            <a:chOff x="0" y="4120588"/>
            <a:chExt cx="12192000" cy="2737412"/>
          </a:xfrm>
        </p:grpSpPr>
        <p:sp>
          <p:nvSpPr>
            <p:cNvPr id="31" name="สี่เหลี่ยมผืนผ้า 30">
              <a:extLst>
                <a:ext uri="{FF2B5EF4-FFF2-40B4-BE49-F238E27FC236}">
                  <a16:creationId xmlns:a16="http://schemas.microsoft.com/office/drawing/2014/main" id="{53E1769E-D36A-4F1C-9BE1-8A7643829915}"/>
                </a:ext>
              </a:extLst>
            </p:cNvPr>
            <p:cNvSpPr/>
            <p:nvPr/>
          </p:nvSpPr>
          <p:spPr>
            <a:xfrm>
              <a:off x="0" y="4120588"/>
              <a:ext cx="12192000" cy="2737412"/>
            </a:xfrm>
            <a:prstGeom prst="rect">
              <a:avLst/>
            </a:prstGeom>
            <a:solidFill>
              <a:srgbClr val="A06A3E"/>
            </a:solidFill>
            <a:ln w="762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32" name="กลุ่ม 31">
              <a:extLst>
                <a:ext uri="{FF2B5EF4-FFF2-40B4-BE49-F238E27FC236}">
                  <a16:creationId xmlns:a16="http://schemas.microsoft.com/office/drawing/2014/main" id="{7E84B5E8-FF16-4B30-84B9-1894B39AD2A0}"/>
                </a:ext>
              </a:extLst>
            </p:cNvPr>
            <p:cNvGrpSpPr/>
            <p:nvPr/>
          </p:nvGrpSpPr>
          <p:grpSpPr>
            <a:xfrm>
              <a:off x="0" y="4163568"/>
              <a:ext cx="12192000" cy="2694432"/>
              <a:chOff x="0" y="4204554"/>
              <a:chExt cx="12192000" cy="2633578"/>
            </a:xfrm>
          </p:grpSpPr>
          <p:sp>
            <p:nvSpPr>
              <p:cNvPr id="33" name="สี่เหลี่ยมผืนผ้า 32">
                <a:extLst>
                  <a:ext uri="{FF2B5EF4-FFF2-40B4-BE49-F238E27FC236}">
                    <a16:creationId xmlns:a16="http://schemas.microsoft.com/office/drawing/2014/main" id="{92F67411-9DD0-4870-8C9E-7D15149FAAE0}"/>
                  </a:ext>
                </a:extLst>
              </p:cNvPr>
              <p:cNvSpPr/>
              <p:nvPr/>
            </p:nvSpPr>
            <p:spPr>
              <a:xfrm>
                <a:off x="0" y="5555587"/>
                <a:ext cx="1757680" cy="1282545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34" name="สี่เหลี่ยมผืนผ้า 33">
                <a:extLst>
                  <a:ext uri="{FF2B5EF4-FFF2-40B4-BE49-F238E27FC236}">
                    <a16:creationId xmlns:a16="http://schemas.microsoft.com/office/drawing/2014/main" id="{6DC85DF6-9B83-445D-BFC4-1C7866BDB9DC}"/>
                  </a:ext>
                </a:extLst>
              </p:cNvPr>
              <p:cNvSpPr/>
              <p:nvPr/>
            </p:nvSpPr>
            <p:spPr>
              <a:xfrm>
                <a:off x="0" y="4204554"/>
                <a:ext cx="1757680" cy="1351033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35" name="สี่เหลี่ยมผืนผ้า 34">
                <a:extLst>
                  <a:ext uri="{FF2B5EF4-FFF2-40B4-BE49-F238E27FC236}">
                    <a16:creationId xmlns:a16="http://schemas.microsoft.com/office/drawing/2014/main" id="{3B24243F-EA69-4C3D-A87B-D6F164470026}"/>
                  </a:ext>
                </a:extLst>
              </p:cNvPr>
              <p:cNvSpPr/>
              <p:nvPr/>
            </p:nvSpPr>
            <p:spPr>
              <a:xfrm>
                <a:off x="1757679" y="5555587"/>
                <a:ext cx="1761793" cy="1282545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36" name="สี่เหลี่ยมผืนผ้า 35">
                <a:extLst>
                  <a:ext uri="{FF2B5EF4-FFF2-40B4-BE49-F238E27FC236}">
                    <a16:creationId xmlns:a16="http://schemas.microsoft.com/office/drawing/2014/main" id="{5D31BF67-DA9F-4E0B-9E99-6361AEB2EC94}"/>
                  </a:ext>
                </a:extLst>
              </p:cNvPr>
              <p:cNvSpPr/>
              <p:nvPr/>
            </p:nvSpPr>
            <p:spPr>
              <a:xfrm>
                <a:off x="1757680" y="4204554"/>
                <a:ext cx="1757680" cy="1351033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37" name="สี่เหลี่ยมผืนผ้า 36">
                <a:extLst>
                  <a:ext uri="{FF2B5EF4-FFF2-40B4-BE49-F238E27FC236}">
                    <a16:creationId xmlns:a16="http://schemas.microsoft.com/office/drawing/2014/main" id="{3C4FED54-0C10-4A1C-B434-6108D61C6679}"/>
                  </a:ext>
                </a:extLst>
              </p:cNvPr>
              <p:cNvSpPr/>
              <p:nvPr/>
            </p:nvSpPr>
            <p:spPr>
              <a:xfrm>
                <a:off x="3515360" y="5555587"/>
                <a:ext cx="1757680" cy="1282545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38" name="สี่เหลี่ยมผืนผ้า 37">
                <a:extLst>
                  <a:ext uri="{FF2B5EF4-FFF2-40B4-BE49-F238E27FC236}">
                    <a16:creationId xmlns:a16="http://schemas.microsoft.com/office/drawing/2014/main" id="{21EF4ADB-C6D9-419B-BA59-E34BF5B4FB7F}"/>
                  </a:ext>
                </a:extLst>
              </p:cNvPr>
              <p:cNvSpPr/>
              <p:nvPr/>
            </p:nvSpPr>
            <p:spPr>
              <a:xfrm>
                <a:off x="3515360" y="4204554"/>
                <a:ext cx="1757680" cy="1351033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39" name="สี่เหลี่ยมผืนผ้า 38">
                <a:extLst>
                  <a:ext uri="{FF2B5EF4-FFF2-40B4-BE49-F238E27FC236}">
                    <a16:creationId xmlns:a16="http://schemas.microsoft.com/office/drawing/2014/main" id="{3894F279-A39A-44DD-8ECA-F4BDA0E266E0}"/>
                  </a:ext>
                </a:extLst>
              </p:cNvPr>
              <p:cNvSpPr/>
              <p:nvPr/>
            </p:nvSpPr>
            <p:spPr>
              <a:xfrm>
                <a:off x="5273040" y="5555587"/>
                <a:ext cx="1757680" cy="1282545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0" name="สี่เหลี่ยมผืนผ้า 39">
                <a:extLst>
                  <a:ext uri="{FF2B5EF4-FFF2-40B4-BE49-F238E27FC236}">
                    <a16:creationId xmlns:a16="http://schemas.microsoft.com/office/drawing/2014/main" id="{2D531611-7126-427D-A35B-73AA71E7D40C}"/>
                  </a:ext>
                </a:extLst>
              </p:cNvPr>
              <p:cNvSpPr/>
              <p:nvPr/>
            </p:nvSpPr>
            <p:spPr>
              <a:xfrm>
                <a:off x="5273040" y="4204554"/>
                <a:ext cx="1757680" cy="1351033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1" name="สี่เหลี่ยมผืนผ้า 40">
                <a:extLst>
                  <a:ext uri="{FF2B5EF4-FFF2-40B4-BE49-F238E27FC236}">
                    <a16:creationId xmlns:a16="http://schemas.microsoft.com/office/drawing/2014/main" id="{F6E06EBD-707E-4391-A704-1F27CFD53420}"/>
                  </a:ext>
                </a:extLst>
              </p:cNvPr>
              <p:cNvSpPr/>
              <p:nvPr/>
            </p:nvSpPr>
            <p:spPr>
              <a:xfrm>
                <a:off x="7026607" y="5555587"/>
                <a:ext cx="1757680" cy="1282545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2" name="สี่เหลี่ยมผืนผ้า 41">
                <a:extLst>
                  <a:ext uri="{FF2B5EF4-FFF2-40B4-BE49-F238E27FC236}">
                    <a16:creationId xmlns:a16="http://schemas.microsoft.com/office/drawing/2014/main" id="{2A736B9A-ABCA-4659-A851-918DA4D716A7}"/>
                  </a:ext>
                </a:extLst>
              </p:cNvPr>
              <p:cNvSpPr/>
              <p:nvPr/>
            </p:nvSpPr>
            <p:spPr>
              <a:xfrm>
                <a:off x="7026607" y="4204554"/>
                <a:ext cx="1757680" cy="1351033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3" name="สี่เหลี่ยมผืนผ้า 42">
                <a:extLst>
                  <a:ext uri="{FF2B5EF4-FFF2-40B4-BE49-F238E27FC236}">
                    <a16:creationId xmlns:a16="http://schemas.microsoft.com/office/drawing/2014/main" id="{8D91A3BC-9A97-499B-BDBB-0F33BAA7548F}"/>
                  </a:ext>
                </a:extLst>
              </p:cNvPr>
              <p:cNvSpPr/>
              <p:nvPr/>
            </p:nvSpPr>
            <p:spPr>
              <a:xfrm>
                <a:off x="8784287" y="5555587"/>
                <a:ext cx="1757680" cy="1282545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4" name="สี่เหลี่ยมผืนผ้า 43">
                <a:extLst>
                  <a:ext uri="{FF2B5EF4-FFF2-40B4-BE49-F238E27FC236}">
                    <a16:creationId xmlns:a16="http://schemas.microsoft.com/office/drawing/2014/main" id="{8C324AB0-4990-4077-B555-508607950EA1}"/>
                  </a:ext>
                </a:extLst>
              </p:cNvPr>
              <p:cNvSpPr/>
              <p:nvPr/>
            </p:nvSpPr>
            <p:spPr>
              <a:xfrm>
                <a:off x="8784287" y="4204554"/>
                <a:ext cx="1757680" cy="1351033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5" name="สี่เหลี่ยมผืนผ้า 44">
                <a:extLst>
                  <a:ext uri="{FF2B5EF4-FFF2-40B4-BE49-F238E27FC236}">
                    <a16:creationId xmlns:a16="http://schemas.microsoft.com/office/drawing/2014/main" id="{73CDF465-F171-48F4-BEE8-87739F23FDA0}"/>
                  </a:ext>
                </a:extLst>
              </p:cNvPr>
              <p:cNvSpPr/>
              <p:nvPr/>
            </p:nvSpPr>
            <p:spPr>
              <a:xfrm>
                <a:off x="10434320" y="5555587"/>
                <a:ext cx="1757680" cy="1282545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6" name="สี่เหลี่ยมผืนผ้า 45">
                <a:extLst>
                  <a:ext uri="{FF2B5EF4-FFF2-40B4-BE49-F238E27FC236}">
                    <a16:creationId xmlns:a16="http://schemas.microsoft.com/office/drawing/2014/main" id="{24F3174A-24A1-4844-B8A1-41F22070772C}"/>
                  </a:ext>
                </a:extLst>
              </p:cNvPr>
              <p:cNvSpPr/>
              <p:nvPr/>
            </p:nvSpPr>
            <p:spPr>
              <a:xfrm>
                <a:off x="10434320" y="4204554"/>
                <a:ext cx="1757680" cy="1351033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</p:grpSp>
      <p:grpSp>
        <p:nvGrpSpPr>
          <p:cNvPr id="47" name="กลุ่ม 46">
            <a:extLst>
              <a:ext uri="{FF2B5EF4-FFF2-40B4-BE49-F238E27FC236}">
                <a16:creationId xmlns:a16="http://schemas.microsoft.com/office/drawing/2014/main" id="{523CD7CC-675B-48B3-8F82-ED7815B2D72C}"/>
              </a:ext>
            </a:extLst>
          </p:cNvPr>
          <p:cNvGrpSpPr/>
          <p:nvPr userDrawn="1"/>
        </p:nvGrpSpPr>
        <p:grpSpPr>
          <a:xfrm>
            <a:off x="-71054" y="2830"/>
            <a:ext cx="1101156" cy="884384"/>
            <a:chOff x="1752751" y="749874"/>
            <a:chExt cx="1101156" cy="884384"/>
          </a:xfrm>
        </p:grpSpPr>
        <p:cxnSp>
          <p:nvCxnSpPr>
            <p:cNvPr id="48" name="ตัวเชื่อมต่อตรง 47">
              <a:extLst>
                <a:ext uri="{FF2B5EF4-FFF2-40B4-BE49-F238E27FC236}">
                  <a16:creationId xmlns:a16="http://schemas.microsoft.com/office/drawing/2014/main" id="{C0BEBDAF-5E2C-4E05-A970-0BEBBB7AA3B4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ตัวเชื่อมต่อตรง 48">
              <a:extLst>
                <a:ext uri="{FF2B5EF4-FFF2-40B4-BE49-F238E27FC236}">
                  <a16:creationId xmlns:a16="http://schemas.microsoft.com/office/drawing/2014/main" id="{C7F99A45-30C5-40FA-821B-FB1F837E957B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0A441E19-70B4-40B0-8FB6-2B6CE25DC06E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FA737AAD-A3AC-4C31-A7D2-3F975236D648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53D6590E-3BFB-4AB9-9BA0-169665226238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AC48AC67-0A6E-4F00-BBB4-320ADC77688E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4B562D88-6B96-4721-8F77-98FE684E1F4F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A3E365C0-6948-467B-B92F-EBB7B6607939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3" name="ตัวแทนข้อความ 152">
            <a:extLst>
              <a:ext uri="{FF2B5EF4-FFF2-40B4-BE49-F238E27FC236}">
                <a16:creationId xmlns:a16="http://schemas.microsoft.com/office/drawing/2014/main" id="{CE9353FB-F3B9-4F0A-9488-BD5DC5890B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2515" y="4143723"/>
            <a:ext cx="4984479" cy="811745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sz="54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31,570,863 $</a:t>
            </a:r>
            <a:endParaRPr lang="th-TH" dirty="0"/>
          </a:p>
        </p:txBody>
      </p:sp>
      <p:sp>
        <p:nvSpPr>
          <p:cNvPr id="154" name="ชื่อเรื่อง 1">
            <a:extLst>
              <a:ext uri="{FF2B5EF4-FFF2-40B4-BE49-F238E27FC236}">
                <a16:creationId xmlns:a16="http://schemas.microsoft.com/office/drawing/2014/main" id="{270A5DE2-2C21-4525-8E1B-4BB8B996F3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08885" y="471207"/>
            <a:ext cx="2603439" cy="1325563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40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Kitty Cat</a:t>
            </a:r>
          </a:p>
        </p:txBody>
      </p:sp>
      <p:sp>
        <p:nvSpPr>
          <p:cNvPr id="155" name="ตัวแทนข้อความ 277">
            <a:extLst>
              <a:ext uri="{FF2B5EF4-FFF2-40B4-BE49-F238E27FC236}">
                <a16:creationId xmlns:a16="http://schemas.microsoft.com/office/drawing/2014/main" id="{9894565D-A003-49A3-ACE8-D82F705E3F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33682" y="1971360"/>
            <a:ext cx="4254267" cy="1092168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6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enimadminim</a:t>
            </a:r>
            <a:r>
              <a:rPr lang="en-US" dirty="0"/>
              <a:t>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pPr lvl="0"/>
            <a:endParaRPr lang="th-TH" dirty="0"/>
          </a:p>
        </p:txBody>
      </p:sp>
      <p:sp>
        <p:nvSpPr>
          <p:cNvPr id="156" name="ตัวแทนข้อความ 98">
            <a:extLst>
              <a:ext uri="{FF2B5EF4-FFF2-40B4-BE49-F238E27FC236}">
                <a16:creationId xmlns:a16="http://schemas.microsoft.com/office/drawing/2014/main" id="{760BFE93-19EF-4EB3-A459-46F10BDF95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45592" y="5589692"/>
            <a:ext cx="3125552" cy="1229749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600">
                <a:solidFill>
                  <a:srgbClr val="ECE289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C4B8932-E429-449B-AE61-B8F39457A4D3}"/>
              </a:ext>
            </a:extLst>
          </p:cNvPr>
          <p:cNvSpPr txBox="1"/>
          <p:nvPr userDrawn="1"/>
        </p:nvSpPr>
        <p:spPr>
          <a:xfrm>
            <a:off x="0" y="0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2DD6CE0-317B-4356-8620-1545FC18D071}"/>
              </a:ext>
            </a:extLst>
          </p:cNvPr>
          <p:cNvSpPr txBox="1"/>
          <p:nvPr userDrawn="1"/>
        </p:nvSpPr>
        <p:spPr>
          <a:xfrm>
            <a:off x="10933322" y="6334780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76346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1D1799-36EA-4CDF-B665-2044F76FF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00657F-CE5F-4911-889B-C27BE0695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B4A2C3-4426-4349-AB94-40D9B2AEC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98DC-ACB2-43CD-BEDD-2E6CAFDEF86A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D6029E-CEE3-414C-BA3D-6DA6381CA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5A222A-6047-42EC-9480-96CD49B5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06AF-12E3-4F34-BEE1-97676B36DA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932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B0F3AA47-77B5-4F3D-9B21-0F6DE0ACE1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914F9-34B9-4290-8B55-3D6EA89D2C0C}" type="datetimeFigureOut">
              <a:rPr kumimoji="0" lang="th-TH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10/04/66</a:t>
            </a:fld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F15CF2B6-1BE1-4B6F-BB20-7DDB588DB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4B819D83-FFF6-4107-855D-B0724954F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B6048-1DE1-4598-9344-915940F160B2}" type="slidenum">
              <a:rPr kumimoji="0" lang="th-TH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E1D3F7B8-22E0-4E0E-8D3F-F4718D85395F}"/>
              </a:ext>
            </a:extLst>
          </p:cNvPr>
          <p:cNvGrpSpPr/>
          <p:nvPr userDrawn="1"/>
        </p:nvGrpSpPr>
        <p:grpSpPr>
          <a:xfrm flipH="1">
            <a:off x="10485443" y="4300098"/>
            <a:ext cx="1250465" cy="813416"/>
            <a:chOff x="28214" y="967908"/>
            <a:chExt cx="1250465" cy="813416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F0C772F1-CDFB-455F-A0B7-82584B971E21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5B427EB4-26E8-425A-AA87-6E9D11297BBB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5B5E3E31-DD97-4286-99F6-DBF4C2076CEE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5B572D0E-F2EF-4C78-AC14-2C3A5727BFE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6DEDE25C-B741-419B-86FE-C9BAD5D7A77A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65334CCB-2DAB-43FB-80CD-92F21C32C48F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794FDC75-0B2D-455B-AEF0-ACBA5665C5D1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0BDB58E8-2905-48D6-8291-A71BC4B74294}"/>
              </a:ext>
            </a:extLst>
          </p:cNvPr>
          <p:cNvGrpSpPr/>
          <p:nvPr userDrawn="1"/>
        </p:nvGrpSpPr>
        <p:grpSpPr>
          <a:xfrm>
            <a:off x="626052" y="3113627"/>
            <a:ext cx="1250465" cy="813416"/>
            <a:chOff x="28214" y="967908"/>
            <a:chExt cx="1250465" cy="813416"/>
          </a:xfrm>
        </p:grpSpPr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2147B326-B67E-4863-9347-6E2EE8BDCAC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FBA9C3DD-39AA-4EAB-99BC-4ABDE5F89774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FF68B2FF-2974-4216-A9D8-086590308597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A94EDC8E-7F07-447C-B263-0590D5F9B8EF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2E6F5913-BCF2-44C1-94EB-5665FBBACD51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8EA2B208-6687-47E2-B9F3-BD0660E7BFC0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8689FE6B-8C38-426D-AFF7-FB3CF5E55EBA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id="{0597584C-164B-4E5F-B8D4-D53E0E3EB835}"/>
              </a:ext>
            </a:extLst>
          </p:cNvPr>
          <p:cNvGrpSpPr/>
          <p:nvPr userDrawn="1"/>
        </p:nvGrpSpPr>
        <p:grpSpPr>
          <a:xfrm>
            <a:off x="0" y="5093026"/>
            <a:ext cx="12192000" cy="1745106"/>
            <a:chOff x="0" y="5038725"/>
            <a:chExt cx="12192000" cy="1819273"/>
          </a:xfrm>
        </p:grpSpPr>
        <p:sp>
          <p:nvSpPr>
            <p:cNvPr id="23" name="สี่เหลี่ยมผืนผ้า 22">
              <a:extLst>
                <a:ext uri="{FF2B5EF4-FFF2-40B4-BE49-F238E27FC236}">
                  <a16:creationId xmlns:a16="http://schemas.microsoft.com/office/drawing/2014/main" id="{CE523AA2-F473-4464-B676-D19AEEA78330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04B2AD91-8D92-43FE-92EB-392FE1D6BEC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16880"/>
              <a:ext cx="55547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52369875-EC6F-4DD6-AC18-3D65B08D39D7}"/>
                </a:ext>
              </a:extLst>
            </p:cNvPr>
            <p:cNvCxnSpPr>
              <a:cxnSpLocks/>
            </p:cNvCxnSpPr>
            <p:nvPr/>
          </p:nvCxnSpPr>
          <p:spPr>
            <a:xfrm>
              <a:off x="6395321" y="5516880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536B2541-A623-4261-9B64-84CF2D024F46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76671E1E-8FE7-48E0-BBA7-04F95F211F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C34C7285-48AB-4F6D-A551-667959DFCE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40C9F53B-30A5-4A90-8A40-C634667F4E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0CD76DFC-D7EF-475F-BD81-38B01BDD4780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ตัวเชื่อมต่อตรง 30">
              <a:extLst>
                <a:ext uri="{FF2B5EF4-FFF2-40B4-BE49-F238E27FC236}">
                  <a16:creationId xmlns:a16="http://schemas.microsoft.com/office/drawing/2014/main" id="{ED6745AC-1DFE-4EA8-8D48-58F8DB43DA42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กลุ่ม 66">
            <a:extLst>
              <a:ext uri="{FF2B5EF4-FFF2-40B4-BE49-F238E27FC236}">
                <a16:creationId xmlns:a16="http://schemas.microsoft.com/office/drawing/2014/main" id="{E38D0ED0-CCBD-4034-B082-1B7D26DB80C2}"/>
              </a:ext>
            </a:extLst>
          </p:cNvPr>
          <p:cNvGrpSpPr/>
          <p:nvPr userDrawn="1"/>
        </p:nvGrpSpPr>
        <p:grpSpPr>
          <a:xfrm>
            <a:off x="1312438" y="1377104"/>
            <a:ext cx="9458960" cy="4617933"/>
            <a:chOff x="2468880" y="175865"/>
            <a:chExt cx="9458960" cy="4617933"/>
          </a:xfrm>
        </p:grpSpPr>
        <p:sp>
          <p:nvSpPr>
            <p:cNvPr id="68" name="สี่เหลี่ยมผืนผ้า 67">
              <a:extLst>
                <a:ext uri="{FF2B5EF4-FFF2-40B4-BE49-F238E27FC236}">
                  <a16:creationId xmlns:a16="http://schemas.microsoft.com/office/drawing/2014/main" id="{B9F96826-79C3-44CA-972C-40F87FF9493B}"/>
                </a:ext>
              </a:extLst>
            </p:cNvPr>
            <p:cNvSpPr/>
            <p:nvPr/>
          </p:nvSpPr>
          <p:spPr>
            <a:xfrm>
              <a:off x="2468880" y="175865"/>
              <a:ext cx="9458960" cy="4617933"/>
            </a:xfrm>
            <a:prstGeom prst="rect">
              <a:avLst/>
            </a:prstGeom>
            <a:solidFill>
              <a:srgbClr val="754F28"/>
            </a:solidFill>
            <a:ln w="57150">
              <a:solidFill>
                <a:schemeClr val="tx1"/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9" name="สี่เหลี่ยมผืนผ้า 68">
              <a:extLst>
                <a:ext uri="{FF2B5EF4-FFF2-40B4-BE49-F238E27FC236}">
                  <a16:creationId xmlns:a16="http://schemas.microsoft.com/office/drawing/2014/main" id="{59109425-67BA-47BA-ABC0-359C346D4F33}"/>
                </a:ext>
              </a:extLst>
            </p:cNvPr>
            <p:cNvSpPr/>
            <p:nvPr/>
          </p:nvSpPr>
          <p:spPr>
            <a:xfrm>
              <a:off x="2661920" y="365077"/>
              <a:ext cx="9093200" cy="4187842"/>
            </a:xfrm>
            <a:prstGeom prst="rect">
              <a:avLst/>
            </a:pr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73" name="วงรี 72">
            <a:extLst>
              <a:ext uri="{FF2B5EF4-FFF2-40B4-BE49-F238E27FC236}">
                <a16:creationId xmlns:a16="http://schemas.microsoft.com/office/drawing/2014/main" id="{F1A11EED-3C85-47C0-B2A4-0471A7866E5D}"/>
              </a:ext>
            </a:extLst>
          </p:cNvPr>
          <p:cNvSpPr/>
          <p:nvPr userDrawn="1"/>
        </p:nvSpPr>
        <p:spPr>
          <a:xfrm rot="10611038" flipH="1">
            <a:off x="3737832" y="1280431"/>
            <a:ext cx="384032" cy="300506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74" name="วงรี 73">
            <a:extLst>
              <a:ext uri="{FF2B5EF4-FFF2-40B4-BE49-F238E27FC236}">
                <a16:creationId xmlns:a16="http://schemas.microsoft.com/office/drawing/2014/main" id="{B83543E6-C9D2-47DD-839F-D5B7F2D99A07}"/>
              </a:ext>
            </a:extLst>
          </p:cNvPr>
          <p:cNvSpPr/>
          <p:nvPr userDrawn="1"/>
        </p:nvSpPr>
        <p:spPr>
          <a:xfrm rot="10611038" flipH="1">
            <a:off x="2213816" y="1260133"/>
            <a:ext cx="384032" cy="300506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grpSp>
        <p:nvGrpSpPr>
          <p:cNvPr id="75" name="กลุ่ม 74">
            <a:extLst>
              <a:ext uri="{FF2B5EF4-FFF2-40B4-BE49-F238E27FC236}">
                <a16:creationId xmlns:a16="http://schemas.microsoft.com/office/drawing/2014/main" id="{FD365B72-2AC7-4693-8A2B-E85A9ACF298E}"/>
              </a:ext>
            </a:extLst>
          </p:cNvPr>
          <p:cNvGrpSpPr/>
          <p:nvPr userDrawn="1"/>
        </p:nvGrpSpPr>
        <p:grpSpPr>
          <a:xfrm>
            <a:off x="11109950" y="-86144"/>
            <a:ext cx="1250465" cy="813416"/>
            <a:chOff x="28214" y="967908"/>
            <a:chExt cx="1250465" cy="813416"/>
          </a:xfrm>
        </p:grpSpPr>
        <p:cxnSp>
          <p:nvCxnSpPr>
            <p:cNvPr id="76" name="ตัวเชื่อมต่อตรง 75">
              <a:extLst>
                <a:ext uri="{FF2B5EF4-FFF2-40B4-BE49-F238E27FC236}">
                  <a16:creationId xmlns:a16="http://schemas.microsoft.com/office/drawing/2014/main" id="{80D53011-5E87-44C8-80FE-735C02870893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ตัวเชื่อมต่อตรง 76">
              <a:extLst>
                <a:ext uri="{FF2B5EF4-FFF2-40B4-BE49-F238E27FC236}">
                  <a16:creationId xmlns:a16="http://schemas.microsoft.com/office/drawing/2014/main" id="{2FC6E76A-1FA2-4122-BCBC-134E7B679EBF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ตัวเชื่อมต่อตรง 77">
              <a:extLst>
                <a:ext uri="{FF2B5EF4-FFF2-40B4-BE49-F238E27FC236}">
                  <a16:creationId xmlns:a16="http://schemas.microsoft.com/office/drawing/2014/main" id="{FFBAE37F-6B08-43D5-92CB-D6251BBB87D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ตัวเชื่อมต่อตรง 78">
              <a:extLst>
                <a:ext uri="{FF2B5EF4-FFF2-40B4-BE49-F238E27FC236}">
                  <a16:creationId xmlns:a16="http://schemas.microsoft.com/office/drawing/2014/main" id="{00EE1AA9-62E8-4DEC-AB14-96E45A9D33E3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ตัวเชื่อมต่อตรง 79">
              <a:extLst>
                <a:ext uri="{FF2B5EF4-FFF2-40B4-BE49-F238E27FC236}">
                  <a16:creationId xmlns:a16="http://schemas.microsoft.com/office/drawing/2014/main" id="{46641BB8-34A6-4B9E-996E-FF6D03F6009C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ตัวเชื่อมต่อตรง 80">
              <a:extLst>
                <a:ext uri="{FF2B5EF4-FFF2-40B4-BE49-F238E27FC236}">
                  <a16:creationId xmlns:a16="http://schemas.microsoft.com/office/drawing/2014/main" id="{2D1F137F-2FF6-4BFA-B4BC-30A00629CEAE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ตัวเชื่อมต่อตรง 81">
              <a:extLst>
                <a:ext uri="{FF2B5EF4-FFF2-40B4-BE49-F238E27FC236}">
                  <a16:creationId xmlns:a16="http://schemas.microsoft.com/office/drawing/2014/main" id="{BD4D6CF5-C6B5-4221-9537-386545754E22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กลุ่ม 82">
            <a:extLst>
              <a:ext uri="{FF2B5EF4-FFF2-40B4-BE49-F238E27FC236}">
                <a16:creationId xmlns:a16="http://schemas.microsoft.com/office/drawing/2014/main" id="{E3461C65-9009-42C5-985D-9C9B99CA7AB3}"/>
              </a:ext>
            </a:extLst>
          </p:cNvPr>
          <p:cNvGrpSpPr/>
          <p:nvPr userDrawn="1"/>
        </p:nvGrpSpPr>
        <p:grpSpPr>
          <a:xfrm>
            <a:off x="-71054" y="2830"/>
            <a:ext cx="1101156" cy="884384"/>
            <a:chOff x="1752751" y="749874"/>
            <a:chExt cx="1101156" cy="884384"/>
          </a:xfrm>
        </p:grpSpPr>
        <p:cxnSp>
          <p:nvCxnSpPr>
            <p:cNvPr id="84" name="ตัวเชื่อมต่อตรง 83">
              <a:extLst>
                <a:ext uri="{FF2B5EF4-FFF2-40B4-BE49-F238E27FC236}">
                  <a16:creationId xmlns:a16="http://schemas.microsoft.com/office/drawing/2014/main" id="{B0B88676-1BAB-44A3-8038-58354F88CDFB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ตัวเชื่อมต่อตรง 84">
              <a:extLst>
                <a:ext uri="{FF2B5EF4-FFF2-40B4-BE49-F238E27FC236}">
                  <a16:creationId xmlns:a16="http://schemas.microsoft.com/office/drawing/2014/main" id="{D4E89F16-8886-4E85-A446-81A7B9C1ED09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ตัวเชื่อมต่อตรง 85">
              <a:extLst>
                <a:ext uri="{FF2B5EF4-FFF2-40B4-BE49-F238E27FC236}">
                  <a16:creationId xmlns:a16="http://schemas.microsoft.com/office/drawing/2014/main" id="{2195398C-2DAE-49A2-AE1E-83E644F9AA61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ตัวเชื่อมต่อตรง 86">
              <a:extLst>
                <a:ext uri="{FF2B5EF4-FFF2-40B4-BE49-F238E27FC236}">
                  <a16:creationId xmlns:a16="http://schemas.microsoft.com/office/drawing/2014/main" id="{56FC65DD-E097-4843-998B-2D126F2C2F31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ตัวเชื่อมต่อตรง 87">
              <a:extLst>
                <a:ext uri="{FF2B5EF4-FFF2-40B4-BE49-F238E27FC236}">
                  <a16:creationId xmlns:a16="http://schemas.microsoft.com/office/drawing/2014/main" id="{0279242C-4249-4265-B8EE-776778D4B3CA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ตัวเชื่อมต่อตรง 88">
              <a:extLst>
                <a:ext uri="{FF2B5EF4-FFF2-40B4-BE49-F238E27FC236}">
                  <a16:creationId xmlns:a16="http://schemas.microsoft.com/office/drawing/2014/main" id="{47106104-0D25-40C6-A790-E9B5DE508EBD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ตัวเชื่อมต่อตรง 89">
              <a:extLst>
                <a:ext uri="{FF2B5EF4-FFF2-40B4-BE49-F238E27FC236}">
                  <a16:creationId xmlns:a16="http://schemas.microsoft.com/office/drawing/2014/main" id="{B72F8901-38D5-424D-A6E1-24DD335B68DE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ตัวเชื่อมต่อตรง 90">
              <a:extLst>
                <a:ext uri="{FF2B5EF4-FFF2-40B4-BE49-F238E27FC236}">
                  <a16:creationId xmlns:a16="http://schemas.microsoft.com/office/drawing/2014/main" id="{27C604FF-1781-40AD-9ECB-91306D533B7E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รูปแบบอิสระ: รูปร่าง 92">
            <a:extLst>
              <a:ext uri="{FF2B5EF4-FFF2-40B4-BE49-F238E27FC236}">
                <a16:creationId xmlns:a16="http://schemas.microsoft.com/office/drawing/2014/main" id="{0F31174B-C42B-4EF7-A710-E39498447801}"/>
              </a:ext>
            </a:extLst>
          </p:cNvPr>
          <p:cNvSpPr/>
          <p:nvPr userDrawn="1"/>
        </p:nvSpPr>
        <p:spPr>
          <a:xfrm>
            <a:off x="2334926" y="1443089"/>
            <a:ext cx="0" cy="111760"/>
          </a:xfrm>
          <a:custGeom>
            <a:avLst/>
            <a:gdLst>
              <a:gd name="connsiteX0" fmla="*/ 0 w 0"/>
              <a:gd name="connsiteY0" fmla="*/ 0 h 111760"/>
              <a:gd name="connsiteX1" fmla="*/ 0 w 0"/>
              <a:gd name="connsiteY1" fmla="*/ 111760 h 111760"/>
              <a:gd name="connsiteX2" fmla="*/ 0 w 0"/>
              <a:gd name="connsiteY2" fmla="*/ 111760 h 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11760">
                <a:moveTo>
                  <a:pt x="0" y="0"/>
                </a:moveTo>
                <a:lnTo>
                  <a:pt x="0" y="111760"/>
                </a:lnTo>
                <a:lnTo>
                  <a:pt x="0" y="11176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94" name="รูปแบบอิสระ: รูปร่าง 93">
            <a:extLst>
              <a:ext uri="{FF2B5EF4-FFF2-40B4-BE49-F238E27FC236}">
                <a16:creationId xmlns:a16="http://schemas.microsoft.com/office/drawing/2014/main" id="{3B5BAEFE-2F2B-4F49-8BE4-0F68E55FB77C}"/>
              </a:ext>
            </a:extLst>
          </p:cNvPr>
          <p:cNvSpPr/>
          <p:nvPr userDrawn="1"/>
        </p:nvSpPr>
        <p:spPr>
          <a:xfrm flipH="1">
            <a:off x="2402615" y="1438994"/>
            <a:ext cx="65541" cy="115658"/>
          </a:xfrm>
          <a:custGeom>
            <a:avLst/>
            <a:gdLst>
              <a:gd name="connsiteX0" fmla="*/ 0 w 0"/>
              <a:gd name="connsiteY0" fmla="*/ 0 h 111760"/>
              <a:gd name="connsiteX1" fmla="*/ 0 w 0"/>
              <a:gd name="connsiteY1" fmla="*/ 111760 h 111760"/>
              <a:gd name="connsiteX2" fmla="*/ 0 w 0"/>
              <a:gd name="connsiteY2" fmla="*/ 111760 h 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11760">
                <a:moveTo>
                  <a:pt x="0" y="0"/>
                </a:moveTo>
                <a:lnTo>
                  <a:pt x="0" y="111760"/>
                </a:lnTo>
                <a:lnTo>
                  <a:pt x="0" y="11176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95" name="รูปแบบอิสระ: รูปร่าง 94">
            <a:extLst>
              <a:ext uri="{FF2B5EF4-FFF2-40B4-BE49-F238E27FC236}">
                <a16:creationId xmlns:a16="http://schemas.microsoft.com/office/drawing/2014/main" id="{8184DE80-1166-4E55-B6FD-6C66A2AF990B}"/>
              </a:ext>
            </a:extLst>
          </p:cNvPr>
          <p:cNvSpPr/>
          <p:nvPr userDrawn="1"/>
        </p:nvSpPr>
        <p:spPr>
          <a:xfrm>
            <a:off x="3857671" y="1451886"/>
            <a:ext cx="0" cy="111760"/>
          </a:xfrm>
          <a:custGeom>
            <a:avLst/>
            <a:gdLst>
              <a:gd name="connsiteX0" fmla="*/ 0 w 0"/>
              <a:gd name="connsiteY0" fmla="*/ 0 h 111760"/>
              <a:gd name="connsiteX1" fmla="*/ 0 w 0"/>
              <a:gd name="connsiteY1" fmla="*/ 111760 h 111760"/>
              <a:gd name="connsiteX2" fmla="*/ 0 w 0"/>
              <a:gd name="connsiteY2" fmla="*/ 111760 h 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11760">
                <a:moveTo>
                  <a:pt x="0" y="0"/>
                </a:moveTo>
                <a:lnTo>
                  <a:pt x="0" y="111760"/>
                </a:lnTo>
                <a:lnTo>
                  <a:pt x="0" y="11176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96" name="รูปแบบอิสระ: รูปร่าง 95">
            <a:extLst>
              <a:ext uri="{FF2B5EF4-FFF2-40B4-BE49-F238E27FC236}">
                <a16:creationId xmlns:a16="http://schemas.microsoft.com/office/drawing/2014/main" id="{E545BB6E-B057-41A0-87F9-BCB3285B2720}"/>
              </a:ext>
            </a:extLst>
          </p:cNvPr>
          <p:cNvSpPr/>
          <p:nvPr userDrawn="1"/>
        </p:nvSpPr>
        <p:spPr>
          <a:xfrm flipH="1">
            <a:off x="3924737" y="1451734"/>
            <a:ext cx="65541" cy="115658"/>
          </a:xfrm>
          <a:custGeom>
            <a:avLst/>
            <a:gdLst>
              <a:gd name="connsiteX0" fmla="*/ 0 w 0"/>
              <a:gd name="connsiteY0" fmla="*/ 0 h 111760"/>
              <a:gd name="connsiteX1" fmla="*/ 0 w 0"/>
              <a:gd name="connsiteY1" fmla="*/ 111760 h 111760"/>
              <a:gd name="connsiteX2" fmla="*/ 0 w 0"/>
              <a:gd name="connsiteY2" fmla="*/ 111760 h 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11760">
                <a:moveTo>
                  <a:pt x="0" y="0"/>
                </a:moveTo>
                <a:lnTo>
                  <a:pt x="0" y="111760"/>
                </a:lnTo>
                <a:lnTo>
                  <a:pt x="0" y="11176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grpSp>
        <p:nvGrpSpPr>
          <p:cNvPr id="151" name="กลุ่ม 150">
            <a:extLst>
              <a:ext uri="{FF2B5EF4-FFF2-40B4-BE49-F238E27FC236}">
                <a16:creationId xmlns:a16="http://schemas.microsoft.com/office/drawing/2014/main" id="{D6D8AD0D-5731-4698-AD41-568F05928212}"/>
              </a:ext>
            </a:extLst>
          </p:cNvPr>
          <p:cNvGrpSpPr/>
          <p:nvPr userDrawn="1"/>
        </p:nvGrpSpPr>
        <p:grpSpPr>
          <a:xfrm>
            <a:off x="9477379" y="1042744"/>
            <a:ext cx="798901" cy="356365"/>
            <a:chOff x="8376717" y="859612"/>
            <a:chExt cx="798901" cy="356365"/>
          </a:xfrm>
        </p:grpSpPr>
        <p:sp>
          <p:nvSpPr>
            <p:cNvPr id="152" name="สี่เหลี่ยมผืนผ้า: มุมมน 151">
              <a:extLst>
                <a:ext uri="{FF2B5EF4-FFF2-40B4-BE49-F238E27FC236}">
                  <a16:creationId xmlns:a16="http://schemas.microsoft.com/office/drawing/2014/main" id="{0050D065-0D08-46F3-8045-FD86F014B66E}"/>
                </a:ext>
              </a:extLst>
            </p:cNvPr>
            <p:cNvSpPr/>
            <p:nvPr/>
          </p:nvSpPr>
          <p:spPr>
            <a:xfrm>
              <a:off x="8376717" y="975192"/>
              <a:ext cx="798901" cy="240785"/>
            </a:xfrm>
            <a:prstGeom prst="roundRect">
              <a:avLst/>
            </a:prstGeom>
            <a:solidFill>
              <a:srgbClr val="DF714C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53" name="สี่เหลี่ยมผืนผ้า: มุมมน 152">
              <a:extLst>
                <a:ext uri="{FF2B5EF4-FFF2-40B4-BE49-F238E27FC236}">
                  <a16:creationId xmlns:a16="http://schemas.microsoft.com/office/drawing/2014/main" id="{A29AD2E3-8709-4BA0-9975-57F12E05D43E}"/>
                </a:ext>
              </a:extLst>
            </p:cNvPr>
            <p:cNvSpPr/>
            <p:nvPr/>
          </p:nvSpPr>
          <p:spPr>
            <a:xfrm>
              <a:off x="8414065" y="859612"/>
              <a:ext cx="708101" cy="11736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154" name="สี่เหลี่ยมผืนผ้า: มุมมน 153">
            <a:extLst>
              <a:ext uri="{FF2B5EF4-FFF2-40B4-BE49-F238E27FC236}">
                <a16:creationId xmlns:a16="http://schemas.microsoft.com/office/drawing/2014/main" id="{DFBB4FFC-D1A0-4D57-A358-A15D66E88F20}"/>
              </a:ext>
            </a:extLst>
          </p:cNvPr>
          <p:cNvSpPr/>
          <p:nvPr userDrawn="1"/>
        </p:nvSpPr>
        <p:spPr>
          <a:xfrm>
            <a:off x="8622906" y="1251101"/>
            <a:ext cx="627601" cy="103483"/>
          </a:xfrm>
          <a:prstGeom prst="roundRect">
            <a:avLst/>
          </a:prstGeom>
          <a:solidFill>
            <a:srgbClr val="FDE65B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155" name="สี่เหลี่ยมผืนผ้า: มุมมน 154">
            <a:extLst>
              <a:ext uri="{FF2B5EF4-FFF2-40B4-BE49-F238E27FC236}">
                <a16:creationId xmlns:a16="http://schemas.microsoft.com/office/drawing/2014/main" id="{7E00E34B-8B2E-4C2A-95EB-9E9047345A13}"/>
              </a:ext>
            </a:extLst>
          </p:cNvPr>
          <p:cNvSpPr/>
          <p:nvPr userDrawn="1"/>
        </p:nvSpPr>
        <p:spPr>
          <a:xfrm>
            <a:off x="7835892" y="1244034"/>
            <a:ext cx="627601" cy="103483"/>
          </a:xfrm>
          <a:prstGeom prst="roundRect">
            <a:avLst/>
          </a:prstGeom>
          <a:solidFill>
            <a:srgbClr val="DDA0BA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7BACD179-4625-4EF2-BFDF-5A4863FA9F39}"/>
              </a:ext>
            </a:extLst>
          </p:cNvPr>
          <p:cNvSpPr txBox="1"/>
          <p:nvPr userDrawn="1"/>
        </p:nvSpPr>
        <p:spPr>
          <a:xfrm>
            <a:off x="0" y="0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48EC209D-2FE0-4BDC-B2DA-AE005394F4E3}"/>
              </a:ext>
            </a:extLst>
          </p:cNvPr>
          <p:cNvSpPr txBox="1"/>
          <p:nvPr userDrawn="1"/>
        </p:nvSpPr>
        <p:spPr>
          <a:xfrm>
            <a:off x="10933322" y="6334780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2284957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69AB71D0-D351-4D24-B726-802ACD906A10}"/>
              </a:ext>
            </a:extLst>
          </p:cNvPr>
          <p:cNvGrpSpPr/>
          <p:nvPr userDrawn="1"/>
        </p:nvGrpSpPr>
        <p:grpSpPr>
          <a:xfrm>
            <a:off x="-444472" y="5917903"/>
            <a:ext cx="1250465" cy="813416"/>
            <a:chOff x="28214" y="967908"/>
            <a:chExt cx="1250465" cy="813416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74FC48C8-1A41-4C50-A5F1-E9FC595ED263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7E9FA2F9-EA3B-485D-874F-BB079F2AAB9E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551565A9-ECB9-49BF-BE2D-9D6BA5DE40A7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F1C24372-E7D1-49B0-BD19-CBD141AEECC9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3948B821-ADC4-480B-A749-F6E8EA269846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0C803B3D-1943-490C-B054-9F540C449FC7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90C241B0-1A37-4FC1-9E8A-06B29630BEA5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F5E40031-834E-475C-870F-07861BA73712}"/>
              </a:ext>
            </a:extLst>
          </p:cNvPr>
          <p:cNvGrpSpPr/>
          <p:nvPr userDrawn="1"/>
        </p:nvGrpSpPr>
        <p:grpSpPr>
          <a:xfrm>
            <a:off x="1624503" y="6131880"/>
            <a:ext cx="2955405" cy="3118947"/>
            <a:chOff x="68370" y="1997785"/>
            <a:chExt cx="3078739" cy="3214425"/>
          </a:xfrm>
        </p:grpSpPr>
        <p:grpSp>
          <p:nvGrpSpPr>
            <p:cNvPr id="15" name="กลุ่ม 14">
              <a:extLst>
                <a:ext uri="{FF2B5EF4-FFF2-40B4-BE49-F238E27FC236}">
                  <a16:creationId xmlns:a16="http://schemas.microsoft.com/office/drawing/2014/main" id="{13FEDC1A-EB63-49EF-9BAF-3829342D8D48}"/>
                </a:ext>
              </a:extLst>
            </p:cNvPr>
            <p:cNvGrpSpPr/>
            <p:nvPr/>
          </p:nvGrpSpPr>
          <p:grpSpPr>
            <a:xfrm>
              <a:off x="68370" y="1997785"/>
              <a:ext cx="3078739" cy="3214425"/>
              <a:chOff x="68370" y="1997785"/>
              <a:chExt cx="3078739" cy="3214425"/>
            </a:xfrm>
          </p:grpSpPr>
          <p:sp>
            <p:nvSpPr>
              <p:cNvPr id="18" name="รูปแบบอิสระ: รูปร่าง 17">
                <a:extLst>
                  <a:ext uri="{FF2B5EF4-FFF2-40B4-BE49-F238E27FC236}">
                    <a16:creationId xmlns:a16="http://schemas.microsoft.com/office/drawing/2014/main" id="{C2DD151B-9D8D-4DC6-9C41-B46E00A959AE}"/>
                  </a:ext>
                </a:extLst>
              </p:cNvPr>
              <p:cNvSpPr/>
              <p:nvPr/>
            </p:nvSpPr>
            <p:spPr>
              <a:xfrm flipH="1">
                <a:off x="68370" y="3446300"/>
                <a:ext cx="885355" cy="1665384"/>
              </a:xfrm>
              <a:custGeom>
                <a:avLst/>
                <a:gdLst>
                  <a:gd name="connsiteX0" fmla="*/ 57979 w 887766"/>
                  <a:gd name="connsiteY0" fmla="*/ 1518638 h 1664900"/>
                  <a:gd name="connsiteX1" fmla="*/ 403419 w 887766"/>
                  <a:gd name="connsiteY1" fmla="*/ 1213838 h 1664900"/>
                  <a:gd name="connsiteX2" fmla="*/ 494859 w 887766"/>
                  <a:gd name="connsiteY2" fmla="*/ 614398 h 1664900"/>
                  <a:gd name="connsiteX3" fmla="*/ 454219 w 887766"/>
                  <a:gd name="connsiteY3" fmla="*/ 157198 h 1664900"/>
                  <a:gd name="connsiteX4" fmla="*/ 779339 w 887766"/>
                  <a:gd name="connsiteY4" fmla="*/ 14958 h 1664900"/>
                  <a:gd name="connsiteX5" fmla="*/ 880939 w 887766"/>
                  <a:gd name="connsiteY5" fmla="*/ 472158 h 1664900"/>
                  <a:gd name="connsiteX6" fmla="*/ 616779 w 887766"/>
                  <a:gd name="connsiteY6" fmla="*/ 1213838 h 1664900"/>
                  <a:gd name="connsiteX7" fmla="*/ 57979 w 887766"/>
                  <a:gd name="connsiteY7" fmla="*/ 1650718 h 1664900"/>
                  <a:gd name="connsiteX8" fmla="*/ 57979 w 887766"/>
                  <a:gd name="connsiteY8" fmla="*/ 1518638 h 1664900"/>
                  <a:gd name="connsiteX0" fmla="*/ 55568 w 885355"/>
                  <a:gd name="connsiteY0" fmla="*/ 1518638 h 1665384"/>
                  <a:gd name="connsiteX1" fmla="*/ 355805 w 885355"/>
                  <a:gd name="connsiteY1" fmla="*/ 1179236 h 1665384"/>
                  <a:gd name="connsiteX2" fmla="*/ 492448 w 885355"/>
                  <a:gd name="connsiteY2" fmla="*/ 614398 h 1665384"/>
                  <a:gd name="connsiteX3" fmla="*/ 451808 w 885355"/>
                  <a:gd name="connsiteY3" fmla="*/ 157198 h 1665384"/>
                  <a:gd name="connsiteX4" fmla="*/ 776928 w 885355"/>
                  <a:gd name="connsiteY4" fmla="*/ 14958 h 1665384"/>
                  <a:gd name="connsiteX5" fmla="*/ 878528 w 885355"/>
                  <a:gd name="connsiteY5" fmla="*/ 472158 h 1665384"/>
                  <a:gd name="connsiteX6" fmla="*/ 614368 w 885355"/>
                  <a:gd name="connsiteY6" fmla="*/ 1213838 h 1665384"/>
                  <a:gd name="connsiteX7" fmla="*/ 55568 w 885355"/>
                  <a:gd name="connsiteY7" fmla="*/ 1650718 h 1665384"/>
                  <a:gd name="connsiteX8" fmla="*/ 55568 w 885355"/>
                  <a:gd name="connsiteY8" fmla="*/ 1518638 h 1665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85355" h="1665384">
                    <a:moveTo>
                      <a:pt x="55568" y="1518638"/>
                    </a:moveTo>
                    <a:cubicBezTo>
                      <a:pt x="105608" y="1440058"/>
                      <a:pt x="282992" y="1329943"/>
                      <a:pt x="355805" y="1179236"/>
                    </a:cubicBezTo>
                    <a:cubicBezTo>
                      <a:pt x="428618" y="1028529"/>
                      <a:pt x="476448" y="784738"/>
                      <a:pt x="492448" y="614398"/>
                    </a:cubicBezTo>
                    <a:cubicBezTo>
                      <a:pt x="508448" y="444058"/>
                      <a:pt x="404395" y="257105"/>
                      <a:pt x="451808" y="157198"/>
                    </a:cubicBezTo>
                    <a:cubicBezTo>
                      <a:pt x="499221" y="57291"/>
                      <a:pt x="705808" y="-37535"/>
                      <a:pt x="776928" y="14958"/>
                    </a:cubicBezTo>
                    <a:cubicBezTo>
                      <a:pt x="848048" y="67451"/>
                      <a:pt x="905621" y="272345"/>
                      <a:pt x="878528" y="472158"/>
                    </a:cubicBezTo>
                    <a:cubicBezTo>
                      <a:pt x="851435" y="671971"/>
                      <a:pt x="751528" y="1017411"/>
                      <a:pt x="614368" y="1213838"/>
                    </a:cubicBezTo>
                    <a:cubicBezTo>
                      <a:pt x="477208" y="1410265"/>
                      <a:pt x="150395" y="1596531"/>
                      <a:pt x="55568" y="1650718"/>
                    </a:cubicBezTo>
                    <a:cubicBezTo>
                      <a:pt x="-39259" y="1704905"/>
                      <a:pt x="5528" y="1597218"/>
                      <a:pt x="55568" y="1518638"/>
                    </a:cubicBez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grpSp>
            <p:nvGrpSpPr>
              <p:cNvPr id="19" name="กลุ่ม 18">
                <a:extLst>
                  <a:ext uri="{FF2B5EF4-FFF2-40B4-BE49-F238E27FC236}">
                    <a16:creationId xmlns:a16="http://schemas.microsoft.com/office/drawing/2014/main" id="{29B56116-AC23-48FA-BA1C-DC986B02EABA}"/>
                  </a:ext>
                </a:extLst>
              </p:cNvPr>
              <p:cNvGrpSpPr/>
              <p:nvPr/>
            </p:nvGrpSpPr>
            <p:grpSpPr>
              <a:xfrm>
                <a:off x="740741" y="1997785"/>
                <a:ext cx="2406368" cy="3214425"/>
                <a:chOff x="740741" y="1997785"/>
                <a:chExt cx="2406368" cy="3214425"/>
              </a:xfrm>
            </p:grpSpPr>
            <p:grpSp>
              <p:nvGrpSpPr>
                <p:cNvPr id="21" name="กลุ่ม 20">
                  <a:extLst>
                    <a:ext uri="{FF2B5EF4-FFF2-40B4-BE49-F238E27FC236}">
                      <a16:creationId xmlns:a16="http://schemas.microsoft.com/office/drawing/2014/main" id="{518D1B8D-7574-4A89-932D-1E5F47FAA56F}"/>
                    </a:ext>
                  </a:extLst>
                </p:cNvPr>
                <p:cNvGrpSpPr/>
                <p:nvPr/>
              </p:nvGrpSpPr>
              <p:grpSpPr>
                <a:xfrm rot="10800000" flipH="1" flipV="1">
                  <a:off x="740741" y="1997785"/>
                  <a:ext cx="2406368" cy="3214425"/>
                  <a:chOff x="5263424" y="1674618"/>
                  <a:chExt cx="2268181" cy="2959191"/>
                </a:xfrm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24" name="รูปแบบอิสระ: รูปร่าง 23">
                    <a:extLst>
                      <a:ext uri="{FF2B5EF4-FFF2-40B4-BE49-F238E27FC236}">
                        <a16:creationId xmlns:a16="http://schemas.microsoft.com/office/drawing/2014/main" id="{06B5528B-9DC7-4525-96B4-FE5E39792302}"/>
                      </a:ext>
                    </a:extLst>
                  </p:cNvPr>
                  <p:cNvSpPr/>
                  <p:nvPr/>
                </p:nvSpPr>
                <p:spPr>
                  <a:xfrm>
                    <a:off x="5263424" y="1674618"/>
                    <a:ext cx="2237116" cy="2959191"/>
                  </a:xfrm>
                  <a:custGeom>
                    <a:avLst/>
                    <a:gdLst>
                      <a:gd name="connsiteX0" fmla="*/ 55229 w 606091"/>
                      <a:gd name="connsiteY0" fmla="*/ 691793 h 823633"/>
                      <a:gd name="connsiteX1" fmla="*/ 111109 w 606091"/>
                      <a:gd name="connsiteY1" fmla="*/ 216813 h 823633"/>
                      <a:gd name="connsiteX2" fmla="*/ 78089 w 606091"/>
                      <a:gd name="connsiteY2" fmla="*/ 23773 h 823633"/>
                      <a:gd name="connsiteX3" fmla="*/ 217789 w 606091"/>
                      <a:gd name="connsiteY3" fmla="*/ 74573 h 823633"/>
                      <a:gd name="connsiteX4" fmla="*/ 255889 w 606091"/>
                      <a:gd name="connsiteY4" fmla="*/ 56793 h 823633"/>
                      <a:gd name="connsiteX5" fmla="*/ 360029 w 606091"/>
                      <a:gd name="connsiteY5" fmla="*/ 49173 h 823633"/>
                      <a:gd name="connsiteX6" fmla="*/ 451469 w 606091"/>
                      <a:gd name="connsiteY6" fmla="*/ 69493 h 823633"/>
                      <a:gd name="connsiteX7" fmla="*/ 563229 w 606091"/>
                      <a:gd name="connsiteY7" fmla="*/ 3453 h 823633"/>
                      <a:gd name="connsiteX8" fmla="*/ 537829 w 606091"/>
                      <a:gd name="connsiteY8" fmla="*/ 193953 h 823633"/>
                      <a:gd name="connsiteX9" fmla="*/ 593709 w 606091"/>
                      <a:gd name="connsiteY9" fmla="*/ 681633 h 823633"/>
                      <a:gd name="connsiteX10" fmla="*/ 588629 w 606091"/>
                      <a:gd name="connsiteY10" fmla="*/ 803553 h 823633"/>
                      <a:gd name="connsiteX11" fmla="*/ 410829 w 606091"/>
                      <a:gd name="connsiteY11" fmla="*/ 821333 h 823633"/>
                      <a:gd name="connsiteX12" fmla="*/ 22209 w 606091"/>
                      <a:gd name="connsiteY12" fmla="*/ 808633 h 823633"/>
                      <a:gd name="connsiteX13" fmla="*/ 55229 w 606091"/>
                      <a:gd name="connsiteY13" fmla="*/ 691793 h 823633"/>
                      <a:gd name="connsiteX0" fmla="*/ 55229 w 606091"/>
                      <a:gd name="connsiteY0" fmla="*/ 691793 h 823633"/>
                      <a:gd name="connsiteX1" fmla="*/ 111109 w 606091"/>
                      <a:gd name="connsiteY1" fmla="*/ 216813 h 823633"/>
                      <a:gd name="connsiteX2" fmla="*/ 78089 w 606091"/>
                      <a:gd name="connsiteY2" fmla="*/ 23773 h 823633"/>
                      <a:gd name="connsiteX3" fmla="*/ 217789 w 606091"/>
                      <a:gd name="connsiteY3" fmla="*/ 74573 h 823633"/>
                      <a:gd name="connsiteX4" fmla="*/ 263509 w 606091"/>
                      <a:gd name="connsiteY4" fmla="*/ 60603 h 823633"/>
                      <a:gd name="connsiteX5" fmla="*/ 360029 w 606091"/>
                      <a:gd name="connsiteY5" fmla="*/ 49173 h 823633"/>
                      <a:gd name="connsiteX6" fmla="*/ 451469 w 606091"/>
                      <a:gd name="connsiteY6" fmla="*/ 69493 h 823633"/>
                      <a:gd name="connsiteX7" fmla="*/ 563229 w 606091"/>
                      <a:gd name="connsiteY7" fmla="*/ 3453 h 823633"/>
                      <a:gd name="connsiteX8" fmla="*/ 537829 w 606091"/>
                      <a:gd name="connsiteY8" fmla="*/ 193953 h 823633"/>
                      <a:gd name="connsiteX9" fmla="*/ 593709 w 606091"/>
                      <a:gd name="connsiteY9" fmla="*/ 681633 h 823633"/>
                      <a:gd name="connsiteX10" fmla="*/ 588629 w 606091"/>
                      <a:gd name="connsiteY10" fmla="*/ 803553 h 823633"/>
                      <a:gd name="connsiteX11" fmla="*/ 410829 w 606091"/>
                      <a:gd name="connsiteY11" fmla="*/ 821333 h 823633"/>
                      <a:gd name="connsiteX12" fmla="*/ 22209 w 606091"/>
                      <a:gd name="connsiteY12" fmla="*/ 808633 h 823633"/>
                      <a:gd name="connsiteX13" fmla="*/ 55229 w 606091"/>
                      <a:gd name="connsiteY13" fmla="*/ 691793 h 823633"/>
                      <a:gd name="connsiteX0" fmla="*/ 19655 w 570517"/>
                      <a:gd name="connsiteY0" fmla="*/ 691793 h 826605"/>
                      <a:gd name="connsiteX1" fmla="*/ 75535 w 570517"/>
                      <a:gd name="connsiteY1" fmla="*/ 216813 h 826605"/>
                      <a:gd name="connsiteX2" fmla="*/ 42515 w 570517"/>
                      <a:gd name="connsiteY2" fmla="*/ 23773 h 826605"/>
                      <a:gd name="connsiteX3" fmla="*/ 182215 w 570517"/>
                      <a:gd name="connsiteY3" fmla="*/ 74573 h 826605"/>
                      <a:gd name="connsiteX4" fmla="*/ 227935 w 570517"/>
                      <a:gd name="connsiteY4" fmla="*/ 60603 h 826605"/>
                      <a:gd name="connsiteX5" fmla="*/ 324455 w 570517"/>
                      <a:gd name="connsiteY5" fmla="*/ 49173 h 826605"/>
                      <a:gd name="connsiteX6" fmla="*/ 415895 w 570517"/>
                      <a:gd name="connsiteY6" fmla="*/ 69493 h 826605"/>
                      <a:gd name="connsiteX7" fmla="*/ 527655 w 570517"/>
                      <a:gd name="connsiteY7" fmla="*/ 3453 h 826605"/>
                      <a:gd name="connsiteX8" fmla="*/ 502255 w 570517"/>
                      <a:gd name="connsiteY8" fmla="*/ 193953 h 826605"/>
                      <a:gd name="connsiteX9" fmla="*/ 558135 w 570517"/>
                      <a:gd name="connsiteY9" fmla="*/ 681633 h 826605"/>
                      <a:gd name="connsiteX10" fmla="*/ 553055 w 570517"/>
                      <a:gd name="connsiteY10" fmla="*/ 803553 h 826605"/>
                      <a:gd name="connsiteX11" fmla="*/ 375255 w 570517"/>
                      <a:gd name="connsiteY11" fmla="*/ 821333 h 826605"/>
                      <a:gd name="connsiteX12" fmla="*/ 32355 w 570517"/>
                      <a:gd name="connsiteY12" fmla="*/ 814348 h 826605"/>
                      <a:gd name="connsiteX13" fmla="*/ 19655 w 570517"/>
                      <a:gd name="connsiteY13" fmla="*/ 691793 h 826605"/>
                      <a:gd name="connsiteX0" fmla="*/ 27872 w 578734"/>
                      <a:gd name="connsiteY0" fmla="*/ 691793 h 821583"/>
                      <a:gd name="connsiteX1" fmla="*/ 83752 w 578734"/>
                      <a:gd name="connsiteY1" fmla="*/ 216813 h 821583"/>
                      <a:gd name="connsiteX2" fmla="*/ 50732 w 578734"/>
                      <a:gd name="connsiteY2" fmla="*/ 23773 h 821583"/>
                      <a:gd name="connsiteX3" fmla="*/ 190432 w 578734"/>
                      <a:gd name="connsiteY3" fmla="*/ 74573 h 821583"/>
                      <a:gd name="connsiteX4" fmla="*/ 236152 w 578734"/>
                      <a:gd name="connsiteY4" fmla="*/ 60603 h 821583"/>
                      <a:gd name="connsiteX5" fmla="*/ 332672 w 578734"/>
                      <a:gd name="connsiteY5" fmla="*/ 49173 h 821583"/>
                      <a:gd name="connsiteX6" fmla="*/ 424112 w 578734"/>
                      <a:gd name="connsiteY6" fmla="*/ 69493 h 821583"/>
                      <a:gd name="connsiteX7" fmla="*/ 535872 w 578734"/>
                      <a:gd name="connsiteY7" fmla="*/ 3453 h 821583"/>
                      <a:gd name="connsiteX8" fmla="*/ 510472 w 578734"/>
                      <a:gd name="connsiteY8" fmla="*/ 193953 h 821583"/>
                      <a:gd name="connsiteX9" fmla="*/ 566352 w 578734"/>
                      <a:gd name="connsiteY9" fmla="*/ 681633 h 821583"/>
                      <a:gd name="connsiteX10" fmla="*/ 561272 w 578734"/>
                      <a:gd name="connsiteY10" fmla="*/ 803553 h 821583"/>
                      <a:gd name="connsiteX11" fmla="*/ 383472 w 578734"/>
                      <a:gd name="connsiteY11" fmla="*/ 821333 h 821583"/>
                      <a:gd name="connsiteX12" fmla="*/ 40572 w 578734"/>
                      <a:gd name="connsiteY12" fmla="*/ 814348 h 821583"/>
                      <a:gd name="connsiteX13" fmla="*/ 27872 w 578734"/>
                      <a:gd name="connsiteY13" fmla="*/ 691793 h 821583"/>
                      <a:gd name="connsiteX0" fmla="*/ 11104 w 579111"/>
                      <a:gd name="connsiteY0" fmla="*/ 701318 h 825770"/>
                      <a:gd name="connsiteX1" fmla="*/ 84129 w 579111"/>
                      <a:gd name="connsiteY1" fmla="*/ 216813 h 825770"/>
                      <a:gd name="connsiteX2" fmla="*/ 51109 w 579111"/>
                      <a:gd name="connsiteY2" fmla="*/ 23773 h 825770"/>
                      <a:gd name="connsiteX3" fmla="*/ 190809 w 579111"/>
                      <a:gd name="connsiteY3" fmla="*/ 74573 h 825770"/>
                      <a:gd name="connsiteX4" fmla="*/ 236529 w 579111"/>
                      <a:gd name="connsiteY4" fmla="*/ 60603 h 825770"/>
                      <a:gd name="connsiteX5" fmla="*/ 333049 w 579111"/>
                      <a:gd name="connsiteY5" fmla="*/ 49173 h 825770"/>
                      <a:gd name="connsiteX6" fmla="*/ 424489 w 579111"/>
                      <a:gd name="connsiteY6" fmla="*/ 69493 h 825770"/>
                      <a:gd name="connsiteX7" fmla="*/ 536249 w 579111"/>
                      <a:gd name="connsiteY7" fmla="*/ 3453 h 825770"/>
                      <a:gd name="connsiteX8" fmla="*/ 510849 w 579111"/>
                      <a:gd name="connsiteY8" fmla="*/ 193953 h 825770"/>
                      <a:gd name="connsiteX9" fmla="*/ 566729 w 579111"/>
                      <a:gd name="connsiteY9" fmla="*/ 681633 h 825770"/>
                      <a:gd name="connsiteX10" fmla="*/ 561649 w 579111"/>
                      <a:gd name="connsiteY10" fmla="*/ 803553 h 825770"/>
                      <a:gd name="connsiteX11" fmla="*/ 383849 w 579111"/>
                      <a:gd name="connsiteY11" fmla="*/ 821333 h 825770"/>
                      <a:gd name="connsiteX12" fmla="*/ 40949 w 579111"/>
                      <a:gd name="connsiteY12" fmla="*/ 814348 h 825770"/>
                      <a:gd name="connsiteX13" fmla="*/ 11104 w 579111"/>
                      <a:gd name="connsiteY13" fmla="*/ 701318 h 825770"/>
                      <a:gd name="connsiteX0" fmla="*/ 12598 w 580605"/>
                      <a:gd name="connsiteY0" fmla="*/ 701318 h 825770"/>
                      <a:gd name="connsiteX1" fmla="*/ 85623 w 580605"/>
                      <a:gd name="connsiteY1" fmla="*/ 216813 h 825770"/>
                      <a:gd name="connsiteX2" fmla="*/ 52603 w 580605"/>
                      <a:gd name="connsiteY2" fmla="*/ 23773 h 825770"/>
                      <a:gd name="connsiteX3" fmla="*/ 192303 w 580605"/>
                      <a:gd name="connsiteY3" fmla="*/ 74573 h 825770"/>
                      <a:gd name="connsiteX4" fmla="*/ 238023 w 580605"/>
                      <a:gd name="connsiteY4" fmla="*/ 60603 h 825770"/>
                      <a:gd name="connsiteX5" fmla="*/ 334543 w 580605"/>
                      <a:gd name="connsiteY5" fmla="*/ 49173 h 825770"/>
                      <a:gd name="connsiteX6" fmla="*/ 425983 w 580605"/>
                      <a:gd name="connsiteY6" fmla="*/ 69493 h 825770"/>
                      <a:gd name="connsiteX7" fmla="*/ 537743 w 580605"/>
                      <a:gd name="connsiteY7" fmla="*/ 3453 h 825770"/>
                      <a:gd name="connsiteX8" fmla="*/ 512343 w 580605"/>
                      <a:gd name="connsiteY8" fmla="*/ 193953 h 825770"/>
                      <a:gd name="connsiteX9" fmla="*/ 568223 w 580605"/>
                      <a:gd name="connsiteY9" fmla="*/ 681633 h 825770"/>
                      <a:gd name="connsiteX10" fmla="*/ 563143 w 580605"/>
                      <a:gd name="connsiteY10" fmla="*/ 803553 h 825770"/>
                      <a:gd name="connsiteX11" fmla="*/ 385343 w 580605"/>
                      <a:gd name="connsiteY11" fmla="*/ 821333 h 825770"/>
                      <a:gd name="connsiteX12" fmla="*/ 42443 w 580605"/>
                      <a:gd name="connsiteY12" fmla="*/ 814348 h 825770"/>
                      <a:gd name="connsiteX13" fmla="*/ 12598 w 580605"/>
                      <a:gd name="connsiteY13" fmla="*/ 701318 h 825770"/>
                      <a:gd name="connsiteX0" fmla="*/ 12598 w 585924"/>
                      <a:gd name="connsiteY0" fmla="*/ 701318 h 825770"/>
                      <a:gd name="connsiteX1" fmla="*/ 85623 w 585924"/>
                      <a:gd name="connsiteY1" fmla="*/ 216813 h 825770"/>
                      <a:gd name="connsiteX2" fmla="*/ 52603 w 585924"/>
                      <a:gd name="connsiteY2" fmla="*/ 23773 h 825770"/>
                      <a:gd name="connsiteX3" fmla="*/ 192303 w 585924"/>
                      <a:gd name="connsiteY3" fmla="*/ 74573 h 825770"/>
                      <a:gd name="connsiteX4" fmla="*/ 238023 w 585924"/>
                      <a:gd name="connsiteY4" fmla="*/ 60603 h 825770"/>
                      <a:gd name="connsiteX5" fmla="*/ 334543 w 585924"/>
                      <a:gd name="connsiteY5" fmla="*/ 49173 h 825770"/>
                      <a:gd name="connsiteX6" fmla="*/ 425983 w 585924"/>
                      <a:gd name="connsiteY6" fmla="*/ 69493 h 825770"/>
                      <a:gd name="connsiteX7" fmla="*/ 537743 w 585924"/>
                      <a:gd name="connsiteY7" fmla="*/ 3453 h 825770"/>
                      <a:gd name="connsiteX8" fmla="*/ 512343 w 585924"/>
                      <a:gd name="connsiteY8" fmla="*/ 193953 h 825770"/>
                      <a:gd name="connsiteX9" fmla="*/ 568223 w 585924"/>
                      <a:gd name="connsiteY9" fmla="*/ 681633 h 825770"/>
                      <a:gd name="connsiteX10" fmla="*/ 570763 w 585924"/>
                      <a:gd name="connsiteY10" fmla="*/ 809268 h 825770"/>
                      <a:gd name="connsiteX11" fmla="*/ 385343 w 585924"/>
                      <a:gd name="connsiteY11" fmla="*/ 821333 h 825770"/>
                      <a:gd name="connsiteX12" fmla="*/ 42443 w 585924"/>
                      <a:gd name="connsiteY12" fmla="*/ 814348 h 825770"/>
                      <a:gd name="connsiteX13" fmla="*/ 12598 w 585924"/>
                      <a:gd name="connsiteY13" fmla="*/ 701318 h 825770"/>
                      <a:gd name="connsiteX0" fmla="*/ 12710 w 585897"/>
                      <a:gd name="connsiteY0" fmla="*/ 701318 h 830313"/>
                      <a:gd name="connsiteX1" fmla="*/ 85735 w 585897"/>
                      <a:gd name="connsiteY1" fmla="*/ 216813 h 830313"/>
                      <a:gd name="connsiteX2" fmla="*/ 52715 w 585897"/>
                      <a:gd name="connsiteY2" fmla="*/ 23773 h 830313"/>
                      <a:gd name="connsiteX3" fmla="*/ 192415 w 585897"/>
                      <a:gd name="connsiteY3" fmla="*/ 74573 h 830313"/>
                      <a:gd name="connsiteX4" fmla="*/ 238135 w 585897"/>
                      <a:gd name="connsiteY4" fmla="*/ 60603 h 830313"/>
                      <a:gd name="connsiteX5" fmla="*/ 334655 w 585897"/>
                      <a:gd name="connsiteY5" fmla="*/ 49173 h 830313"/>
                      <a:gd name="connsiteX6" fmla="*/ 426095 w 585897"/>
                      <a:gd name="connsiteY6" fmla="*/ 69493 h 830313"/>
                      <a:gd name="connsiteX7" fmla="*/ 537855 w 585897"/>
                      <a:gd name="connsiteY7" fmla="*/ 3453 h 830313"/>
                      <a:gd name="connsiteX8" fmla="*/ 512455 w 585897"/>
                      <a:gd name="connsiteY8" fmla="*/ 193953 h 830313"/>
                      <a:gd name="connsiteX9" fmla="*/ 568335 w 585897"/>
                      <a:gd name="connsiteY9" fmla="*/ 681633 h 830313"/>
                      <a:gd name="connsiteX10" fmla="*/ 570875 w 585897"/>
                      <a:gd name="connsiteY10" fmla="*/ 809268 h 830313"/>
                      <a:gd name="connsiteX11" fmla="*/ 387360 w 585897"/>
                      <a:gd name="connsiteY11" fmla="*/ 828953 h 830313"/>
                      <a:gd name="connsiteX12" fmla="*/ 42555 w 585897"/>
                      <a:gd name="connsiteY12" fmla="*/ 814348 h 830313"/>
                      <a:gd name="connsiteX13" fmla="*/ 12710 w 585897"/>
                      <a:gd name="connsiteY13" fmla="*/ 701318 h 830313"/>
                      <a:gd name="connsiteX0" fmla="*/ 12710 w 591041"/>
                      <a:gd name="connsiteY0" fmla="*/ 701318 h 830313"/>
                      <a:gd name="connsiteX1" fmla="*/ 85735 w 591041"/>
                      <a:gd name="connsiteY1" fmla="*/ 216813 h 830313"/>
                      <a:gd name="connsiteX2" fmla="*/ 52715 w 591041"/>
                      <a:gd name="connsiteY2" fmla="*/ 23773 h 830313"/>
                      <a:gd name="connsiteX3" fmla="*/ 192415 w 591041"/>
                      <a:gd name="connsiteY3" fmla="*/ 74573 h 830313"/>
                      <a:gd name="connsiteX4" fmla="*/ 238135 w 591041"/>
                      <a:gd name="connsiteY4" fmla="*/ 60603 h 830313"/>
                      <a:gd name="connsiteX5" fmla="*/ 334655 w 591041"/>
                      <a:gd name="connsiteY5" fmla="*/ 49173 h 830313"/>
                      <a:gd name="connsiteX6" fmla="*/ 426095 w 591041"/>
                      <a:gd name="connsiteY6" fmla="*/ 69493 h 830313"/>
                      <a:gd name="connsiteX7" fmla="*/ 537855 w 591041"/>
                      <a:gd name="connsiteY7" fmla="*/ 3453 h 830313"/>
                      <a:gd name="connsiteX8" fmla="*/ 512455 w 591041"/>
                      <a:gd name="connsiteY8" fmla="*/ 193953 h 830313"/>
                      <a:gd name="connsiteX9" fmla="*/ 579765 w 591041"/>
                      <a:gd name="connsiteY9" fmla="*/ 681633 h 830313"/>
                      <a:gd name="connsiteX10" fmla="*/ 570875 w 591041"/>
                      <a:gd name="connsiteY10" fmla="*/ 809268 h 830313"/>
                      <a:gd name="connsiteX11" fmla="*/ 387360 w 591041"/>
                      <a:gd name="connsiteY11" fmla="*/ 828953 h 830313"/>
                      <a:gd name="connsiteX12" fmla="*/ 42555 w 591041"/>
                      <a:gd name="connsiteY12" fmla="*/ 814348 h 830313"/>
                      <a:gd name="connsiteX13" fmla="*/ 12710 w 591041"/>
                      <a:gd name="connsiteY13" fmla="*/ 701318 h 830313"/>
                      <a:gd name="connsiteX0" fmla="*/ 12710 w 591041"/>
                      <a:gd name="connsiteY0" fmla="*/ 701318 h 830313"/>
                      <a:gd name="connsiteX1" fmla="*/ 85735 w 591041"/>
                      <a:gd name="connsiteY1" fmla="*/ 216813 h 830313"/>
                      <a:gd name="connsiteX2" fmla="*/ 52715 w 591041"/>
                      <a:gd name="connsiteY2" fmla="*/ 23773 h 830313"/>
                      <a:gd name="connsiteX3" fmla="*/ 192415 w 591041"/>
                      <a:gd name="connsiteY3" fmla="*/ 74573 h 830313"/>
                      <a:gd name="connsiteX4" fmla="*/ 192415 w 591041"/>
                      <a:gd name="connsiteY4" fmla="*/ 73938 h 830313"/>
                      <a:gd name="connsiteX5" fmla="*/ 334655 w 591041"/>
                      <a:gd name="connsiteY5" fmla="*/ 49173 h 830313"/>
                      <a:gd name="connsiteX6" fmla="*/ 426095 w 591041"/>
                      <a:gd name="connsiteY6" fmla="*/ 69493 h 830313"/>
                      <a:gd name="connsiteX7" fmla="*/ 537855 w 591041"/>
                      <a:gd name="connsiteY7" fmla="*/ 3453 h 830313"/>
                      <a:gd name="connsiteX8" fmla="*/ 512455 w 591041"/>
                      <a:gd name="connsiteY8" fmla="*/ 193953 h 830313"/>
                      <a:gd name="connsiteX9" fmla="*/ 579765 w 591041"/>
                      <a:gd name="connsiteY9" fmla="*/ 681633 h 830313"/>
                      <a:gd name="connsiteX10" fmla="*/ 570875 w 591041"/>
                      <a:gd name="connsiteY10" fmla="*/ 809268 h 830313"/>
                      <a:gd name="connsiteX11" fmla="*/ 387360 w 591041"/>
                      <a:gd name="connsiteY11" fmla="*/ 828953 h 830313"/>
                      <a:gd name="connsiteX12" fmla="*/ 42555 w 591041"/>
                      <a:gd name="connsiteY12" fmla="*/ 814348 h 830313"/>
                      <a:gd name="connsiteX13" fmla="*/ 12710 w 591041"/>
                      <a:gd name="connsiteY13" fmla="*/ 701318 h 830313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192415 w 591041"/>
                      <a:gd name="connsiteY4" fmla="*/ 73960 h 830335"/>
                      <a:gd name="connsiteX5" fmla="*/ 319415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234325 w 591041"/>
                      <a:gd name="connsiteY4" fmla="*/ 64435 h 830335"/>
                      <a:gd name="connsiteX5" fmla="*/ 319415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243850 w 591041"/>
                      <a:gd name="connsiteY4" fmla="*/ 64435 h 830335"/>
                      <a:gd name="connsiteX5" fmla="*/ 319415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243850 w 591041"/>
                      <a:gd name="connsiteY4" fmla="*/ 64435 h 830335"/>
                      <a:gd name="connsiteX5" fmla="*/ 313700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243850 w 591041"/>
                      <a:gd name="connsiteY4" fmla="*/ 64435 h 830335"/>
                      <a:gd name="connsiteX5" fmla="*/ 313700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91041" h="830335">
                        <a:moveTo>
                          <a:pt x="12710" y="701340"/>
                        </a:moveTo>
                        <a:cubicBezTo>
                          <a:pt x="23717" y="597941"/>
                          <a:pt x="79068" y="329759"/>
                          <a:pt x="85735" y="216835"/>
                        </a:cubicBezTo>
                        <a:cubicBezTo>
                          <a:pt x="92402" y="103911"/>
                          <a:pt x="34935" y="47502"/>
                          <a:pt x="52715" y="23795"/>
                        </a:cubicBezTo>
                        <a:cubicBezTo>
                          <a:pt x="70495" y="88"/>
                          <a:pt x="160559" y="67822"/>
                          <a:pt x="192415" y="74595"/>
                        </a:cubicBezTo>
                        <a:cubicBezTo>
                          <a:pt x="224271" y="81368"/>
                          <a:pt x="223636" y="68033"/>
                          <a:pt x="243850" y="64435"/>
                        </a:cubicBezTo>
                        <a:cubicBezTo>
                          <a:pt x="264064" y="60837"/>
                          <a:pt x="260466" y="55968"/>
                          <a:pt x="313700" y="53005"/>
                        </a:cubicBezTo>
                        <a:cubicBezTo>
                          <a:pt x="366934" y="50042"/>
                          <a:pt x="388736" y="77770"/>
                          <a:pt x="426095" y="69515"/>
                        </a:cubicBezTo>
                        <a:cubicBezTo>
                          <a:pt x="463454" y="61260"/>
                          <a:pt x="523462" y="-17268"/>
                          <a:pt x="537855" y="3475"/>
                        </a:cubicBezTo>
                        <a:cubicBezTo>
                          <a:pt x="552248" y="24218"/>
                          <a:pt x="505470" y="80945"/>
                          <a:pt x="512455" y="193975"/>
                        </a:cubicBezTo>
                        <a:cubicBezTo>
                          <a:pt x="519440" y="307005"/>
                          <a:pt x="570028" y="579103"/>
                          <a:pt x="579765" y="681655"/>
                        </a:cubicBezTo>
                        <a:cubicBezTo>
                          <a:pt x="589502" y="784207"/>
                          <a:pt x="602942" y="784737"/>
                          <a:pt x="570875" y="809290"/>
                        </a:cubicBezTo>
                        <a:cubicBezTo>
                          <a:pt x="538808" y="833843"/>
                          <a:pt x="481763" y="828128"/>
                          <a:pt x="387360" y="828975"/>
                        </a:cubicBezTo>
                        <a:cubicBezTo>
                          <a:pt x="292957" y="829822"/>
                          <a:pt x="104997" y="835642"/>
                          <a:pt x="42555" y="814370"/>
                        </a:cubicBezTo>
                        <a:cubicBezTo>
                          <a:pt x="-19887" y="793098"/>
                          <a:pt x="1703" y="804739"/>
                          <a:pt x="12710" y="70134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571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  <p:sp>
                <p:nvSpPr>
                  <p:cNvPr id="25" name="รูปแบบอิสระ: รูปร่าง 24">
                    <a:extLst>
                      <a:ext uri="{FF2B5EF4-FFF2-40B4-BE49-F238E27FC236}">
                        <a16:creationId xmlns:a16="http://schemas.microsoft.com/office/drawing/2014/main" id="{C67DF493-809B-4317-8B91-90F21F64DAA3}"/>
                      </a:ext>
                    </a:extLst>
                  </p:cNvPr>
                  <p:cNvSpPr/>
                  <p:nvPr/>
                </p:nvSpPr>
                <p:spPr>
                  <a:xfrm rot="21410072" flipH="1">
                    <a:off x="7058660" y="1724474"/>
                    <a:ext cx="256260" cy="514816"/>
                  </a:xfrm>
                  <a:custGeom>
                    <a:avLst/>
                    <a:gdLst>
                      <a:gd name="connsiteX0" fmla="*/ 13019 w 247887"/>
                      <a:gd name="connsiteY0" fmla="*/ 1589 h 506747"/>
                      <a:gd name="connsiteX1" fmla="*/ 178754 w 247887"/>
                      <a:gd name="connsiteY1" fmla="*/ 171134 h 506747"/>
                      <a:gd name="connsiteX2" fmla="*/ 247334 w 247887"/>
                      <a:gd name="connsiteY2" fmla="*/ 430214 h 506747"/>
                      <a:gd name="connsiteX3" fmla="*/ 146369 w 247887"/>
                      <a:gd name="connsiteY3" fmla="*/ 506414 h 506747"/>
                      <a:gd name="connsiteX4" fmla="*/ 119699 w 247887"/>
                      <a:gd name="connsiteY4" fmla="*/ 409259 h 506747"/>
                      <a:gd name="connsiteX5" fmla="*/ 79694 w 247887"/>
                      <a:gd name="connsiteY5" fmla="*/ 264479 h 506747"/>
                      <a:gd name="connsiteX6" fmla="*/ 41594 w 247887"/>
                      <a:gd name="connsiteY6" fmla="*/ 173039 h 506747"/>
                      <a:gd name="connsiteX7" fmla="*/ 14924 w 247887"/>
                      <a:gd name="connsiteY7" fmla="*/ 89219 h 506747"/>
                      <a:gd name="connsiteX8" fmla="*/ 13019 w 247887"/>
                      <a:gd name="connsiteY8" fmla="*/ 1589 h 506747"/>
                      <a:gd name="connsiteX0" fmla="*/ 16160 w 239574"/>
                      <a:gd name="connsiteY0" fmla="*/ 1830 h 499368"/>
                      <a:gd name="connsiteX1" fmla="*/ 170465 w 239574"/>
                      <a:gd name="connsiteY1" fmla="*/ 163755 h 499368"/>
                      <a:gd name="connsiteX2" fmla="*/ 239045 w 239574"/>
                      <a:gd name="connsiteY2" fmla="*/ 422835 h 499368"/>
                      <a:gd name="connsiteX3" fmla="*/ 138080 w 239574"/>
                      <a:gd name="connsiteY3" fmla="*/ 499035 h 499368"/>
                      <a:gd name="connsiteX4" fmla="*/ 111410 w 239574"/>
                      <a:gd name="connsiteY4" fmla="*/ 401880 h 499368"/>
                      <a:gd name="connsiteX5" fmla="*/ 71405 w 239574"/>
                      <a:gd name="connsiteY5" fmla="*/ 257100 h 499368"/>
                      <a:gd name="connsiteX6" fmla="*/ 33305 w 239574"/>
                      <a:gd name="connsiteY6" fmla="*/ 165660 h 499368"/>
                      <a:gd name="connsiteX7" fmla="*/ 6635 w 239574"/>
                      <a:gd name="connsiteY7" fmla="*/ 81840 h 499368"/>
                      <a:gd name="connsiteX8" fmla="*/ 16160 w 239574"/>
                      <a:gd name="connsiteY8" fmla="*/ 1830 h 499368"/>
                      <a:gd name="connsiteX0" fmla="*/ 24936 w 248350"/>
                      <a:gd name="connsiteY0" fmla="*/ 6204 h 503742"/>
                      <a:gd name="connsiteX1" fmla="*/ 179241 w 248350"/>
                      <a:gd name="connsiteY1" fmla="*/ 168129 h 503742"/>
                      <a:gd name="connsiteX2" fmla="*/ 247821 w 248350"/>
                      <a:gd name="connsiteY2" fmla="*/ 427209 h 503742"/>
                      <a:gd name="connsiteX3" fmla="*/ 146856 w 248350"/>
                      <a:gd name="connsiteY3" fmla="*/ 503409 h 503742"/>
                      <a:gd name="connsiteX4" fmla="*/ 120186 w 248350"/>
                      <a:gd name="connsiteY4" fmla="*/ 406254 h 503742"/>
                      <a:gd name="connsiteX5" fmla="*/ 80181 w 248350"/>
                      <a:gd name="connsiteY5" fmla="*/ 261474 h 503742"/>
                      <a:gd name="connsiteX6" fmla="*/ 42081 w 248350"/>
                      <a:gd name="connsiteY6" fmla="*/ 170034 h 503742"/>
                      <a:gd name="connsiteX7" fmla="*/ 15411 w 248350"/>
                      <a:gd name="connsiteY7" fmla="*/ 86214 h 503742"/>
                      <a:gd name="connsiteX8" fmla="*/ 170 w 248350"/>
                      <a:gd name="connsiteY8" fmla="*/ 38588 h 503742"/>
                      <a:gd name="connsiteX9" fmla="*/ 24936 w 248350"/>
                      <a:gd name="connsiteY9" fmla="*/ 6204 h 503742"/>
                      <a:gd name="connsiteX0" fmla="*/ 24936 w 248585"/>
                      <a:gd name="connsiteY0" fmla="*/ 6204 h 509409"/>
                      <a:gd name="connsiteX1" fmla="*/ 179241 w 248585"/>
                      <a:gd name="connsiteY1" fmla="*/ 168129 h 509409"/>
                      <a:gd name="connsiteX2" fmla="*/ 247821 w 248585"/>
                      <a:gd name="connsiteY2" fmla="*/ 427209 h 509409"/>
                      <a:gd name="connsiteX3" fmla="*/ 139236 w 248585"/>
                      <a:gd name="connsiteY3" fmla="*/ 509124 h 509409"/>
                      <a:gd name="connsiteX4" fmla="*/ 120186 w 248585"/>
                      <a:gd name="connsiteY4" fmla="*/ 406254 h 509409"/>
                      <a:gd name="connsiteX5" fmla="*/ 80181 w 248585"/>
                      <a:gd name="connsiteY5" fmla="*/ 261474 h 509409"/>
                      <a:gd name="connsiteX6" fmla="*/ 42081 w 248585"/>
                      <a:gd name="connsiteY6" fmla="*/ 170034 h 509409"/>
                      <a:gd name="connsiteX7" fmla="*/ 15411 w 248585"/>
                      <a:gd name="connsiteY7" fmla="*/ 86214 h 509409"/>
                      <a:gd name="connsiteX8" fmla="*/ 170 w 248585"/>
                      <a:gd name="connsiteY8" fmla="*/ 38588 h 509409"/>
                      <a:gd name="connsiteX9" fmla="*/ 24936 w 248585"/>
                      <a:gd name="connsiteY9" fmla="*/ 6204 h 509409"/>
                      <a:gd name="connsiteX0" fmla="*/ 24936 w 248585"/>
                      <a:gd name="connsiteY0" fmla="*/ 6204 h 513448"/>
                      <a:gd name="connsiteX1" fmla="*/ 179241 w 248585"/>
                      <a:gd name="connsiteY1" fmla="*/ 168129 h 513448"/>
                      <a:gd name="connsiteX2" fmla="*/ 247821 w 248585"/>
                      <a:gd name="connsiteY2" fmla="*/ 427209 h 513448"/>
                      <a:gd name="connsiteX3" fmla="*/ 139236 w 248585"/>
                      <a:gd name="connsiteY3" fmla="*/ 509124 h 513448"/>
                      <a:gd name="connsiteX4" fmla="*/ 131615 w 248585"/>
                      <a:gd name="connsiteY4" fmla="*/ 491978 h 513448"/>
                      <a:gd name="connsiteX5" fmla="*/ 120186 w 248585"/>
                      <a:gd name="connsiteY5" fmla="*/ 406254 h 513448"/>
                      <a:gd name="connsiteX6" fmla="*/ 80181 w 248585"/>
                      <a:gd name="connsiteY6" fmla="*/ 261474 h 513448"/>
                      <a:gd name="connsiteX7" fmla="*/ 42081 w 248585"/>
                      <a:gd name="connsiteY7" fmla="*/ 170034 h 513448"/>
                      <a:gd name="connsiteX8" fmla="*/ 15411 w 248585"/>
                      <a:gd name="connsiteY8" fmla="*/ 86214 h 513448"/>
                      <a:gd name="connsiteX9" fmla="*/ 170 w 248585"/>
                      <a:gd name="connsiteY9" fmla="*/ 38588 h 513448"/>
                      <a:gd name="connsiteX10" fmla="*/ 24936 w 248585"/>
                      <a:gd name="connsiteY10" fmla="*/ 6204 h 513448"/>
                      <a:gd name="connsiteX0" fmla="*/ 24936 w 248244"/>
                      <a:gd name="connsiteY0" fmla="*/ 6204 h 513448"/>
                      <a:gd name="connsiteX1" fmla="*/ 179241 w 248244"/>
                      <a:gd name="connsiteY1" fmla="*/ 168129 h 513448"/>
                      <a:gd name="connsiteX2" fmla="*/ 247821 w 248244"/>
                      <a:gd name="connsiteY2" fmla="*/ 427209 h 513448"/>
                      <a:gd name="connsiteX3" fmla="*/ 150666 w 248244"/>
                      <a:gd name="connsiteY3" fmla="*/ 509124 h 513448"/>
                      <a:gd name="connsiteX4" fmla="*/ 131615 w 248244"/>
                      <a:gd name="connsiteY4" fmla="*/ 491978 h 513448"/>
                      <a:gd name="connsiteX5" fmla="*/ 120186 w 248244"/>
                      <a:gd name="connsiteY5" fmla="*/ 406254 h 513448"/>
                      <a:gd name="connsiteX6" fmla="*/ 80181 w 248244"/>
                      <a:gd name="connsiteY6" fmla="*/ 261474 h 513448"/>
                      <a:gd name="connsiteX7" fmla="*/ 42081 w 248244"/>
                      <a:gd name="connsiteY7" fmla="*/ 170034 h 513448"/>
                      <a:gd name="connsiteX8" fmla="*/ 15411 w 248244"/>
                      <a:gd name="connsiteY8" fmla="*/ 86214 h 513448"/>
                      <a:gd name="connsiteX9" fmla="*/ 170 w 248244"/>
                      <a:gd name="connsiteY9" fmla="*/ 38588 h 513448"/>
                      <a:gd name="connsiteX10" fmla="*/ 24936 w 248244"/>
                      <a:gd name="connsiteY10" fmla="*/ 6204 h 513448"/>
                      <a:gd name="connsiteX0" fmla="*/ 25104 w 248412"/>
                      <a:gd name="connsiteY0" fmla="*/ 6204 h 513448"/>
                      <a:gd name="connsiteX1" fmla="*/ 179409 w 248412"/>
                      <a:gd name="connsiteY1" fmla="*/ 168129 h 513448"/>
                      <a:gd name="connsiteX2" fmla="*/ 247989 w 248412"/>
                      <a:gd name="connsiteY2" fmla="*/ 427209 h 513448"/>
                      <a:gd name="connsiteX3" fmla="*/ 150834 w 248412"/>
                      <a:gd name="connsiteY3" fmla="*/ 509124 h 513448"/>
                      <a:gd name="connsiteX4" fmla="*/ 131783 w 248412"/>
                      <a:gd name="connsiteY4" fmla="*/ 491978 h 513448"/>
                      <a:gd name="connsiteX5" fmla="*/ 120354 w 248412"/>
                      <a:gd name="connsiteY5" fmla="*/ 406254 h 513448"/>
                      <a:gd name="connsiteX6" fmla="*/ 80349 w 248412"/>
                      <a:gd name="connsiteY6" fmla="*/ 261474 h 513448"/>
                      <a:gd name="connsiteX7" fmla="*/ 42249 w 248412"/>
                      <a:gd name="connsiteY7" fmla="*/ 170034 h 513448"/>
                      <a:gd name="connsiteX8" fmla="*/ 9864 w 248412"/>
                      <a:gd name="connsiteY8" fmla="*/ 84309 h 513448"/>
                      <a:gd name="connsiteX9" fmla="*/ 338 w 248412"/>
                      <a:gd name="connsiteY9" fmla="*/ 38588 h 513448"/>
                      <a:gd name="connsiteX10" fmla="*/ 25104 w 248412"/>
                      <a:gd name="connsiteY10" fmla="*/ 6204 h 513448"/>
                      <a:gd name="connsiteX0" fmla="*/ 32952 w 256260"/>
                      <a:gd name="connsiteY0" fmla="*/ 7572 h 514816"/>
                      <a:gd name="connsiteX1" fmla="*/ 187257 w 256260"/>
                      <a:gd name="connsiteY1" fmla="*/ 169497 h 514816"/>
                      <a:gd name="connsiteX2" fmla="*/ 255837 w 256260"/>
                      <a:gd name="connsiteY2" fmla="*/ 428577 h 514816"/>
                      <a:gd name="connsiteX3" fmla="*/ 158682 w 256260"/>
                      <a:gd name="connsiteY3" fmla="*/ 510492 h 514816"/>
                      <a:gd name="connsiteX4" fmla="*/ 139631 w 256260"/>
                      <a:gd name="connsiteY4" fmla="*/ 493346 h 514816"/>
                      <a:gd name="connsiteX5" fmla="*/ 128202 w 256260"/>
                      <a:gd name="connsiteY5" fmla="*/ 407622 h 514816"/>
                      <a:gd name="connsiteX6" fmla="*/ 88197 w 256260"/>
                      <a:gd name="connsiteY6" fmla="*/ 262842 h 514816"/>
                      <a:gd name="connsiteX7" fmla="*/ 50097 w 256260"/>
                      <a:gd name="connsiteY7" fmla="*/ 171402 h 514816"/>
                      <a:gd name="connsiteX8" fmla="*/ 17712 w 256260"/>
                      <a:gd name="connsiteY8" fmla="*/ 85677 h 514816"/>
                      <a:gd name="connsiteX9" fmla="*/ 156 w 256260"/>
                      <a:gd name="connsiteY9" fmla="*/ 32768 h 514816"/>
                      <a:gd name="connsiteX10" fmla="*/ 32952 w 256260"/>
                      <a:gd name="connsiteY10" fmla="*/ 7572 h 5148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56260" h="514816">
                        <a:moveTo>
                          <a:pt x="32952" y="7572"/>
                        </a:moveTo>
                        <a:cubicBezTo>
                          <a:pt x="64135" y="30360"/>
                          <a:pt x="150110" y="99330"/>
                          <a:pt x="187257" y="169497"/>
                        </a:cubicBezTo>
                        <a:cubicBezTo>
                          <a:pt x="224404" y="239664"/>
                          <a:pt x="260599" y="371745"/>
                          <a:pt x="255837" y="428577"/>
                        </a:cubicBezTo>
                        <a:cubicBezTo>
                          <a:pt x="251075" y="485409"/>
                          <a:pt x="178050" y="499697"/>
                          <a:pt x="158682" y="510492"/>
                        </a:cubicBezTo>
                        <a:cubicBezTo>
                          <a:pt x="139314" y="521287"/>
                          <a:pt x="142806" y="510491"/>
                          <a:pt x="139631" y="493346"/>
                        </a:cubicBezTo>
                        <a:cubicBezTo>
                          <a:pt x="136456" y="476201"/>
                          <a:pt x="136774" y="446039"/>
                          <a:pt x="128202" y="407622"/>
                        </a:cubicBezTo>
                        <a:cubicBezTo>
                          <a:pt x="119630" y="369205"/>
                          <a:pt x="101214" y="302212"/>
                          <a:pt x="88197" y="262842"/>
                        </a:cubicBezTo>
                        <a:cubicBezTo>
                          <a:pt x="75180" y="223472"/>
                          <a:pt x="60892" y="200612"/>
                          <a:pt x="50097" y="171402"/>
                        </a:cubicBezTo>
                        <a:cubicBezTo>
                          <a:pt x="39302" y="142192"/>
                          <a:pt x="26035" y="108783"/>
                          <a:pt x="17712" y="85677"/>
                        </a:cubicBezTo>
                        <a:cubicBezTo>
                          <a:pt x="9389" y="62571"/>
                          <a:pt x="-1431" y="46103"/>
                          <a:pt x="156" y="32768"/>
                        </a:cubicBezTo>
                        <a:cubicBezTo>
                          <a:pt x="1743" y="19433"/>
                          <a:pt x="1769" y="-15216"/>
                          <a:pt x="32952" y="7572"/>
                        </a:cubicBezTo>
                        <a:close/>
                      </a:path>
                    </a:pathLst>
                  </a:custGeom>
                  <a:solidFill>
                    <a:srgbClr val="F37161"/>
                  </a:solidFill>
                  <a:ln w="19050">
                    <a:solidFill>
                      <a:schemeClr val="tx1"/>
                    </a:solidFill>
                  </a:ln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  <p:sp>
                <p:nvSpPr>
                  <p:cNvPr id="26" name="รูปแบบอิสระ: รูปร่าง 25">
                    <a:extLst>
                      <a:ext uri="{FF2B5EF4-FFF2-40B4-BE49-F238E27FC236}">
                        <a16:creationId xmlns:a16="http://schemas.microsoft.com/office/drawing/2014/main" id="{B6EB5BED-E3B4-4B21-9CF1-397F6DCDA059}"/>
                      </a:ext>
                    </a:extLst>
                  </p:cNvPr>
                  <p:cNvSpPr/>
                  <p:nvPr/>
                </p:nvSpPr>
                <p:spPr>
                  <a:xfrm>
                    <a:off x="5463830" y="1753101"/>
                    <a:ext cx="879308" cy="996669"/>
                  </a:xfrm>
                  <a:custGeom>
                    <a:avLst/>
                    <a:gdLst>
                      <a:gd name="connsiteX0" fmla="*/ 116550 w 878744"/>
                      <a:gd name="connsiteY0" fmla="*/ 913496 h 967141"/>
                      <a:gd name="connsiteX1" fmla="*/ 520410 w 878744"/>
                      <a:gd name="connsiteY1" fmla="*/ 946516 h 967141"/>
                      <a:gd name="connsiteX2" fmla="*/ 830290 w 878744"/>
                      <a:gd name="connsiteY2" fmla="*/ 778876 h 967141"/>
                      <a:gd name="connsiteX3" fmla="*/ 873470 w 878744"/>
                      <a:gd name="connsiteY3" fmla="*/ 430896 h 967141"/>
                      <a:gd name="connsiteX4" fmla="*/ 784570 w 878744"/>
                      <a:gd name="connsiteY4" fmla="*/ 166736 h 967141"/>
                      <a:gd name="connsiteX5" fmla="*/ 583910 w 878744"/>
                      <a:gd name="connsiteY5" fmla="*/ 202296 h 967141"/>
                      <a:gd name="connsiteX6" fmla="*/ 324830 w 878744"/>
                      <a:gd name="connsiteY6" fmla="*/ 110856 h 967141"/>
                      <a:gd name="connsiteX7" fmla="*/ 131790 w 878744"/>
                      <a:gd name="connsiteY7" fmla="*/ 27036 h 967141"/>
                      <a:gd name="connsiteX8" fmla="*/ 12410 w 878744"/>
                      <a:gd name="connsiteY8" fmla="*/ 9256 h 967141"/>
                      <a:gd name="connsiteX9" fmla="*/ 17490 w 878744"/>
                      <a:gd name="connsiteY9" fmla="*/ 161656 h 967141"/>
                      <a:gd name="connsiteX10" fmla="*/ 134330 w 878744"/>
                      <a:gd name="connsiteY10" fmla="*/ 489316 h 967141"/>
                      <a:gd name="connsiteX11" fmla="*/ 116550 w 878744"/>
                      <a:gd name="connsiteY11" fmla="*/ 913496 h 967141"/>
                      <a:gd name="connsiteX0" fmla="*/ 116550 w 878744"/>
                      <a:gd name="connsiteY0" fmla="*/ 913496 h 956006"/>
                      <a:gd name="connsiteX1" fmla="*/ 520410 w 878744"/>
                      <a:gd name="connsiteY1" fmla="*/ 946516 h 956006"/>
                      <a:gd name="connsiteX2" fmla="*/ 830290 w 878744"/>
                      <a:gd name="connsiteY2" fmla="*/ 778876 h 956006"/>
                      <a:gd name="connsiteX3" fmla="*/ 873470 w 878744"/>
                      <a:gd name="connsiteY3" fmla="*/ 430896 h 956006"/>
                      <a:gd name="connsiteX4" fmla="*/ 784570 w 878744"/>
                      <a:gd name="connsiteY4" fmla="*/ 166736 h 956006"/>
                      <a:gd name="connsiteX5" fmla="*/ 583910 w 878744"/>
                      <a:gd name="connsiteY5" fmla="*/ 202296 h 956006"/>
                      <a:gd name="connsiteX6" fmla="*/ 324830 w 878744"/>
                      <a:gd name="connsiteY6" fmla="*/ 110856 h 956006"/>
                      <a:gd name="connsiteX7" fmla="*/ 131790 w 878744"/>
                      <a:gd name="connsiteY7" fmla="*/ 27036 h 956006"/>
                      <a:gd name="connsiteX8" fmla="*/ 12410 w 878744"/>
                      <a:gd name="connsiteY8" fmla="*/ 9256 h 956006"/>
                      <a:gd name="connsiteX9" fmla="*/ 17490 w 878744"/>
                      <a:gd name="connsiteY9" fmla="*/ 161656 h 956006"/>
                      <a:gd name="connsiteX10" fmla="*/ 134330 w 878744"/>
                      <a:gd name="connsiteY10" fmla="*/ 489316 h 956006"/>
                      <a:gd name="connsiteX11" fmla="*/ 131790 w 878744"/>
                      <a:gd name="connsiteY11" fmla="*/ 733156 h 956006"/>
                      <a:gd name="connsiteX12" fmla="*/ 116550 w 878744"/>
                      <a:gd name="connsiteY12" fmla="*/ 913496 h 956006"/>
                      <a:gd name="connsiteX0" fmla="*/ 121630 w 878744"/>
                      <a:gd name="connsiteY0" fmla="*/ 918576 h 957529"/>
                      <a:gd name="connsiteX1" fmla="*/ 520410 w 878744"/>
                      <a:gd name="connsiteY1" fmla="*/ 946516 h 957529"/>
                      <a:gd name="connsiteX2" fmla="*/ 830290 w 878744"/>
                      <a:gd name="connsiteY2" fmla="*/ 778876 h 957529"/>
                      <a:gd name="connsiteX3" fmla="*/ 873470 w 878744"/>
                      <a:gd name="connsiteY3" fmla="*/ 430896 h 957529"/>
                      <a:gd name="connsiteX4" fmla="*/ 784570 w 878744"/>
                      <a:gd name="connsiteY4" fmla="*/ 166736 h 957529"/>
                      <a:gd name="connsiteX5" fmla="*/ 583910 w 878744"/>
                      <a:gd name="connsiteY5" fmla="*/ 202296 h 957529"/>
                      <a:gd name="connsiteX6" fmla="*/ 324830 w 878744"/>
                      <a:gd name="connsiteY6" fmla="*/ 110856 h 957529"/>
                      <a:gd name="connsiteX7" fmla="*/ 131790 w 878744"/>
                      <a:gd name="connsiteY7" fmla="*/ 27036 h 957529"/>
                      <a:gd name="connsiteX8" fmla="*/ 12410 w 878744"/>
                      <a:gd name="connsiteY8" fmla="*/ 9256 h 957529"/>
                      <a:gd name="connsiteX9" fmla="*/ 17490 w 878744"/>
                      <a:gd name="connsiteY9" fmla="*/ 161656 h 957529"/>
                      <a:gd name="connsiteX10" fmla="*/ 134330 w 878744"/>
                      <a:gd name="connsiteY10" fmla="*/ 489316 h 957529"/>
                      <a:gd name="connsiteX11" fmla="*/ 131790 w 878744"/>
                      <a:gd name="connsiteY11" fmla="*/ 733156 h 957529"/>
                      <a:gd name="connsiteX12" fmla="*/ 121630 w 878744"/>
                      <a:gd name="connsiteY12" fmla="*/ 918576 h 957529"/>
                      <a:gd name="connsiteX0" fmla="*/ 121630 w 878744"/>
                      <a:gd name="connsiteY0" fmla="*/ 918576 h 968012"/>
                      <a:gd name="connsiteX1" fmla="*/ 520410 w 878744"/>
                      <a:gd name="connsiteY1" fmla="*/ 946516 h 968012"/>
                      <a:gd name="connsiteX2" fmla="*/ 830290 w 878744"/>
                      <a:gd name="connsiteY2" fmla="*/ 778876 h 968012"/>
                      <a:gd name="connsiteX3" fmla="*/ 873470 w 878744"/>
                      <a:gd name="connsiteY3" fmla="*/ 430896 h 968012"/>
                      <a:gd name="connsiteX4" fmla="*/ 784570 w 878744"/>
                      <a:gd name="connsiteY4" fmla="*/ 166736 h 968012"/>
                      <a:gd name="connsiteX5" fmla="*/ 583910 w 878744"/>
                      <a:gd name="connsiteY5" fmla="*/ 202296 h 968012"/>
                      <a:gd name="connsiteX6" fmla="*/ 324830 w 878744"/>
                      <a:gd name="connsiteY6" fmla="*/ 110856 h 968012"/>
                      <a:gd name="connsiteX7" fmla="*/ 131790 w 878744"/>
                      <a:gd name="connsiteY7" fmla="*/ 27036 h 968012"/>
                      <a:gd name="connsiteX8" fmla="*/ 12410 w 878744"/>
                      <a:gd name="connsiteY8" fmla="*/ 9256 h 968012"/>
                      <a:gd name="connsiteX9" fmla="*/ 17490 w 878744"/>
                      <a:gd name="connsiteY9" fmla="*/ 161656 h 968012"/>
                      <a:gd name="connsiteX10" fmla="*/ 134330 w 878744"/>
                      <a:gd name="connsiteY10" fmla="*/ 489316 h 968012"/>
                      <a:gd name="connsiteX11" fmla="*/ 131790 w 878744"/>
                      <a:gd name="connsiteY11" fmla="*/ 733156 h 968012"/>
                      <a:gd name="connsiteX12" fmla="*/ 121630 w 878744"/>
                      <a:gd name="connsiteY12" fmla="*/ 918576 h 968012"/>
                      <a:gd name="connsiteX0" fmla="*/ 108930 w 878744"/>
                      <a:gd name="connsiteY0" fmla="*/ 916036 h 966682"/>
                      <a:gd name="connsiteX1" fmla="*/ 520410 w 878744"/>
                      <a:gd name="connsiteY1" fmla="*/ 946516 h 966682"/>
                      <a:gd name="connsiteX2" fmla="*/ 830290 w 878744"/>
                      <a:gd name="connsiteY2" fmla="*/ 778876 h 966682"/>
                      <a:gd name="connsiteX3" fmla="*/ 873470 w 878744"/>
                      <a:gd name="connsiteY3" fmla="*/ 430896 h 966682"/>
                      <a:gd name="connsiteX4" fmla="*/ 784570 w 878744"/>
                      <a:gd name="connsiteY4" fmla="*/ 166736 h 966682"/>
                      <a:gd name="connsiteX5" fmla="*/ 583910 w 878744"/>
                      <a:gd name="connsiteY5" fmla="*/ 202296 h 966682"/>
                      <a:gd name="connsiteX6" fmla="*/ 324830 w 878744"/>
                      <a:gd name="connsiteY6" fmla="*/ 110856 h 966682"/>
                      <a:gd name="connsiteX7" fmla="*/ 131790 w 878744"/>
                      <a:gd name="connsiteY7" fmla="*/ 27036 h 966682"/>
                      <a:gd name="connsiteX8" fmla="*/ 12410 w 878744"/>
                      <a:gd name="connsiteY8" fmla="*/ 9256 h 966682"/>
                      <a:gd name="connsiteX9" fmla="*/ 17490 w 878744"/>
                      <a:gd name="connsiteY9" fmla="*/ 161656 h 966682"/>
                      <a:gd name="connsiteX10" fmla="*/ 134330 w 878744"/>
                      <a:gd name="connsiteY10" fmla="*/ 489316 h 966682"/>
                      <a:gd name="connsiteX11" fmla="*/ 131790 w 878744"/>
                      <a:gd name="connsiteY11" fmla="*/ 733156 h 966682"/>
                      <a:gd name="connsiteX12" fmla="*/ 108930 w 878744"/>
                      <a:gd name="connsiteY12" fmla="*/ 916036 h 966682"/>
                      <a:gd name="connsiteX0" fmla="*/ 108930 w 878744"/>
                      <a:gd name="connsiteY0" fmla="*/ 916036 h 956909"/>
                      <a:gd name="connsiteX1" fmla="*/ 520410 w 878744"/>
                      <a:gd name="connsiteY1" fmla="*/ 946516 h 956909"/>
                      <a:gd name="connsiteX2" fmla="*/ 830290 w 878744"/>
                      <a:gd name="connsiteY2" fmla="*/ 778876 h 956909"/>
                      <a:gd name="connsiteX3" fmla="*/ 873470 w 878744"/>
                      <a:gd name="connsiteY3" fmla="*/ 430896 h 956909"/>
                      <a:gd name="connsiteX4" fmla="*/ 784570 w 878744"/>
                      <a:gd name="connsiteY4" fmla="*/ 166736 h 956909"/>
                      <a:gd name="connsiteX5" fmla="*/ 583910 w 878744"/>
                      <a:gd name="connsiteY5" fmla="*/ 202296 h 956909"/>
                      <a:gd name="connsiteX6" fmla="*/ 324830 w 878744"/>
                      <a:gd name="connsiteY6" fmla="*/ 110856 h 956909"/>
                      <a:gd name="connsiteX7" fmla="*/ 131790 w 878744"/>
                      <a:gd name="connsiteY7" fmla="*/ 27036 h 956909"/>
                      <a:gd name="connsiteX8" fmla="*/ 12410 w 878744"/>
                      <a:gd name="connsiteY8" fmla="*/ 9256 h 956909"/>
                      <a:gd name="connsiteX9" fmla="*/ 17490 w 878744"/>
                      <a:gd name="connsiteY9" fmla="*/ 161656 h 956909"/>
                      <a:gd name="connsiteX10" fmla="*/ 134330 w 878744"/>
                      <a:gd name="connsiteY10" fmla="*/ 489316 h 956909"/>
                      <a:gd name="connsiteX11" fmla="*/ 124170 w 878744"/>
                      <a:gd name="connsiteY11" fmla="*/ 728076 h 956909"/>
                      <a:gd name="connsiteX12" fmla="*/ 108930 w 878744"/>
                      <a:gd name="connsiteY12" fmla="*/ 916036 h 956909"/>
                      <a:gd name="connsiteX0" fmla="*/ 111470 w 878744"/>
                      <a:gd name="connsiteY0" fmla="*/ 976996 h 992714"/>
                      <a:gd name="connsiteX1" fmla="*/ 520410 w 878744"/>
                      <a:gd name="connsiteY1" fmla="*/ 946516 h 992714"/>
                      <a:gd name="connsiteX2" fmla="*/ 830290 w 878744"/>
                      <a:gd name="connsiteY2" fmla="*/ 778876 h 992714"/>
                      <a:gd name="connsiteX3" fmla="*/ 873470 w 878744"/>
                      <a:gd name="connsiteY3" fmla="*/ 430896 h 992714"/>
                      <a:gd name="connsiteX4" fmla="*/ 784570 w 878744"/>
                      <a:gd name="connsiteY4" fmla="*/ 166736 h 992714"/>
                      <a:gd name="connsiteX5" fmla="*/ 583910 w 878744"/>
                      <a:gd name="connsiteY5" fmla="*/ 202296 h 992714"/>
                      <a:gd name="connsiteX6" fmla="*/ 324830 w 878744"/>
                      <a:gd name="connsiteY6" fmla="*/ 110856 h 992714"/>
                      <a:gd name="connsiteX7" fmla="*/ 131790 w 878744"/>
                      <a:gd name="connsiteY7" fmla="*/ 27036 h 992714"/>
                      <a:gd name="connsiteX8" fmla="*/ 12410 w 878744"/>
                      <a:gd name="connsiteY8" fmla="*/ 9256 h 992714"/>
                      <a:gd name="connsiteX9" fmla="*/ 17490 w 878744"/>
                      <a:gd name="connsiteY9" fmla="*/ 161656 h 992714"/>
                      <a:gd name="connsiteX10" fmla="*/ 134330 w 878744"/>
                      <a:gd name="connsiteY10" fmla="*/ 489316 h 992714"/>
                      <a:gd name="connsiteX11" fmla="*/ 124170 w 878744"/>
                      <a:gd name="connsiteY11" fmla="*/ 728076 h 992714"/>
                      <a:gd name="connsiteX12" fmla="*/ 111470 w 878744"/>
                      <a:gd name="connsiteY12" fmla="*/ 976996 h 992714"/>
                      <a:gd name="connsiteX0" fmla="*/ 111470 w 878744"/>
                      <a:gd name="connsiteY0" fmla="*/ 976996 h 992714"/>
                      <a:gd name="connsiteX1" fmla="*/ 520410 w 878744"/>
                      <a:gd name="connsiteY1" fmla="*/ 946516 h 992714"/>
                      <a:gd name="connsiteX2" fmla="*/ 830290 w 878744"/>
                      <a:gd name="connsiteY2" fmla="*/ 778876 h 992714"/>
                      <a:gd name="connsiteX3" fmla="*/ 873470 w 878744"/>
                      <a:gd name="connsiteY3" fmla="*/ 430896 h 992714"/>
                      <a:gd name="connsiteX4" fmla="*/ 784570 w 878744"/>
                      <a:gd name="connsiteY4" fmla="*/ 166736 h 992714"/>
                      <a:gd name="connsiteX5" fmla="*/ 583910 w 878744"/>
                      <a:gd name="connsiteY5" fmla="*/ 202296 h 992714"/>
                      <a:gd name="connsiteX6" fmla="*/ 324830 w 878744"/>
                      <a:gd name="connsiteY6" fmla="*/ 110856 h 992714"/>
                      <a:gd name="connsiteX7" fmla="*/ 131790 w 878744"/>
                      <a:gd name="connsiteY7" fmla="*/ 27036 h 992714"/>
                      <a:gd name="connsiteX8" fmla="*/ 12410 w 878744"/>
                      <a:gd name="connsiteY8" fmla="*/ 9256 h 992714"/>
                      <a:gd name="connsiteX9" fmla="*/ 17490 w 878744"/>
                      <a:gd name="connsiteY9" fmla="*/ 161656 h 992714"/>
                      <a:gd name="connsiteX10" fmla="*/ 111470 w 878744"/>
                      <a:gd name="connsiteY10" fmla="*/ 494396 h 992714"/>
                      <a:gd name="connsiteX11" fmla="*/ 124170 w 878744"/>
                      <a:gd name="connsiteY11" fmla="*/ 728076 h 992714"/>
                      <a:gd name="connsiteX12" fmla="*/ 111470 w 878744"/>
                      <a:gd name="connsiteY12" fmla="*/ 976996 h 992714"/>
                      <a:gd name="connsiteX0" fmla="*/ 136870 w 878744"/>
                      <a:gd name="connsiteY0" fmla="*/ 979536 h 994781"/>
                      <a:gd name="connsiteX1" fmla="*/ 520410 w 878744"/>
                      <a:gd name="connsiteY1" fmla="*/ 946516 h 994781"/>
                      <a:gd name="connsiteX2" fmla="*/ 830290 w 878744"/>
                      <a:gd name="connsiteY2" fmla="*/ 778876 h 994781"/>
                      <a:gd name="connsiteX3" fmla="*/ 873470 w 878744"/>
                      <a:gd name="connsiteY3" fmla="*/ 430896 h 994781"/>
                      <a:gd name="connsiteX4" fmla="*/ 784570 w 878744"/>
                      <a:gd name="connsiteY4" fmla="*/ 166736 h 994781"/>
                      <a:gd name="connsiteX5" fmla="*/ 583910 w 878744"/>
                      <a:gd name="connsiteY5" fmla="*/ 202296 h 994781"/>
                      <a:gd name="connsiteX6" fmla="*/ 324830 w 878744"/>
                      <a:gd name="connsiteY6" fmla="*/ 110856 h 994781"/>
                      <a:gd name="connsiteX7" fmla="*/ 131790 w 878744"/>
                      <a:gd name="connsiteY7" fmla="*/ 27036 h 994781"/>
                      <a:gd name="connsiteX8" fmla="*/ 12410 w 878744"/>
                      <a:gd name="connsiteY8" fmla="*/ 9256 h 994781"/>
                      <a:gd name="connsiteX9" fmla="*/ 17490 w 878744"/>
                      <a:gd name="connsiteY9" fmla="*/ 161656 h 994781"/>
                      <a:gd name="connsiteX10" fmla="*/ 111470 w 878744"/>
                      <a:gd name="connsiteY10" fmla="*/ 494396 h 994781"/>
                      <a:gd name="connsiteX11" fmla="*/ 124170 w 878744"/>
                      <a:gd name="connsiteY11" fmla="*/ 728076 h 994781"/>
                      <a:gd name="connsiteX12" fmla="*/ 136870 w 878744"/>
                      <a:gd name="connsiteY12" fmla="*/ 979536 h 994781"/>
                      <a:gd name="connsiteX0" fmla="*/ 162270 w 878744"/>
                      <a:gd name="connsiteY0" fmla="*/ 979536 h 994781"/>
                      <a:gd name="connsiteX1" fmla="*/ 520410 w 878744"/>
                      <a:gd name="connsiteY1" fmla="*/ 946516 h 994781"/>
                      <a:gd name="connsiteX2" fmla="*/ 830290 w 878744"/>
                      <a:gd name="connsiteY2" fmla="*/ 778876 h 994781"/>
                      <a:gd name="connsiteX3" fmla="*/ 873470 w 878744"/>
                      <a:gd name="connsiteY3" fmla="*/ 430896 h 994781"/>
                      <a:gd name="connsiteX4" fmla="*/ 784570 w 878744"/>
                      <a:gd name="connsiteY4" fmla="*/ 166736 h 994781"/>
                      <a:gd name="connsiteX5" fmla="*/ 583910 w 878744"/>
                      <a:gd name="connsiteY5" fmla="*/ 202296 h 994781"/>
                      <a:gd name="connsiteX6" fmla="*/ 324830 w 878744"/>
                      <a:gd name="connsiteY6" fmla="*/ 110856 h 994781"/>
                      <a:gd name="connsiteX7" fmla="*/ 131790 w 878744"/>
                      <a:gd name="connsiteY7" fmla="*/ 27036 h 994781"/>
                      <a:gd name="connsiteX8" fmla="*/ 12410 w 878744"/>
                      <a:gd name="connsiteY8" fmla="*/ 9256 h 994781"/>
                      <a:gd name="connsiteX9" fmla="*/ 17490 w 878744"/>
                      <a:gd name="connsiteY9" fmla="*/ 161656 h 994781"/>
                      <a:gd name="connsiteX10" fmla="*/ 111470 w 878744"/>
                      <a:gd name="connsiteY10" fmla="*/ 494396 h 994781"/>
                      <a:gd name="connsiteX11" fmla="*/ 124170 w 878744"/>
                      <a:gd name="connsiteY11" fmla="*/ 728076 h 994781"/>
                      <a:gd name="connsiteX12" fmla="*/ 162270 w 878744"/>
                      <a:gd name="connsiteY12" fmla="*/ 979536 h 994781"/>
                      <a:gd name="connsiteX0" fmla="*/ 131790 w 878744"/>
                      <a:gd name="connsiteY0" fmla="*/ 979536 h 994781"/>
                      <a:gd name="connsiteX1" fmla="*/ 520410 w 878744"/>
                      <a:gd name="connsiteY1" fmla="*/ 946516 h 994781"/>
                      <a:gd name="connsiteX2" fmla="*/ 830290 w 878744"/>
                      <a:gd name="connsiteY2" fmla="*/ 778876 h 994781"/>
                      <a:gd name="connsiteX3" fmla="*/ 873470 w 878744"/>
                      <a:gd name="connsiteY3" fmla="*/ 430896 h 994781"/>
                      <a:gd name="connsiteX4" fmla="*/ 784570 w 878744"/>
                      <a:gd name="connsiteY4" fmla="*/ 166736 h 994781"/>
                      <a:gd name="connsiteX5" fmla="*/ 583910 w 878744"/>
                      <a:gd name="connsiteY5" fmla="*/ 202296 h 994781"/>
                      <a:gd name="connsiteX6" fmla="*/ 324830 w 878744"/>
                      <a:gd name="connsiteY6" fmla="*/ 110856 h 994781"/>
                      <a:gd name="connsiteX7" fmla="*/ 131790 w 878744"/>
                      <a:gd name="connsiteY7" fmla="*/ 27036 h 994781"/>
                      <a:gd name="connsiteX8" fmla="*/ 12410 w 878744"/>
                      <a:gd name="connsiteY8" fmla="*/ 9256 h 994781"/>
                      <a:gd name="connsiteX9" fmla="*/ 17490 w 878744"/>
                      <a:gd name="connsiteY9" fmla="*/ 161656 h 994781"/>
                      <a:gd name="connsiteX10" fmla="*/ 111470 w 878744"/>
                      <a:gd name="connsiteY10" fmla="*/ 494396 h 994781"/>
                      <a:gd name="connsiteX11" fmla="*/ 124170 w 878744"/>
                      <a:gd name="connsiteY11" fmla="*/ 728076 h 994781"/>
                      <a:gd name="connsiteX12" fmla="*/ 131790 w 878744"/>
                      <a:gd name="connsiteY12" fmla="*/ 979536 h 994781"/>
                      <a:gd name="connsiteX0" fmla="*/ 131790 w 878462"/>
                      <a:gd name="connsiteY0" fmla="*/ 979536 h 994781"/>
                      <a:gd name="connsiteX1" fmla="*/ 520410 w 878462"/>
                      <a:gd name="connsiteY1" fmla="*/ 946516 h 994781"/>
                      <a:gd name="connsiteX2" fmla="*/ 830290 w 878462"/>
                      <a:gd name="connsiteY2" fmla="*/ 778876 h 994781"/>
                      <a:gd name="connsiteX3" fmla="*/ 873470 w 878462"/>
                      <a:gd name="connsiteY3" fmla="*/ 430896 h 994781"/>
                      <a:gd name="connsiteX4" fmla="*/ 788380 w 878462"/>
                      <a:gd name="connsiteY4" fmla="*/ 193406 h 994781"/>
                      <a:gd name="connsiteX5" fmla="*/ 583910 w 878462"/>
                      <a:gd name="connsiteY5" fmla="*/ 202296 h 994781"/>
                      <a:gd name="connsiteX6" fmla="*/ 324830 w 878462"/>
                      <a:gd name="connsiteY6" fmla="*/ 110856 h 994781"/>
                      <a:gd name="connsiteX7" fmla="*/ 131790 w 878462"/>
                      <a:gd name="connsiteY7" fmla="*/ 27036 h 994781"/>
                      <a:gd name="connsiteX8" fmla="*/ 12410 w 878462"/>
                      <a:gd name="connsiteY8" fmla="*/ 9256 h 994781"/>
                      <a:gd name="connsiteX9" fmla="*/ 17490 w 878462"/>
                      <a:gd name="connsiteY9" fmla="*/ 161656 h 994781"/>
                      <a:gd name="connsiteX10" fmla="*/ 111470 w 878462"/>
                      <a:gd name="connsiteY10" fmla="*/ 494396 h 994781"/>
                      <a:gd name="connsiteX11" fmla="*/ 124170 w 878462"/>
                      <a:gd name="connsiteY11" fmla="*/ 728076 h 994781"/>
                      <a:gd name="connsiteX12" fmla="*/ 131790 w 878462"/>
                      <a:gd name="connsiteY12" fmla="*/ 979536 h 994781"/>
                      <a:gd name="connsiteX0" fmla="*/ 131790 w 878180"/>
                      <a:gd name="connsiteY0" fmla="*/ 979536 h 994781"/>
                      <a:gd name="connsiteX1" fmla="*/ 520410 w 878180"/>
                      <a:gd name="connsiteY1" fmla="*/ 946516 h 994781"/>
                      <a:gd name="connsiteX2" fmla="*/ 830290 w 878180"/>
                      <a:gd name="connsiteY2" fmla="*/ 778876 h 994781"/>
                      <a:gd name="connsiteX3" fmla="*/ 873470 w 878180"/>
                      <a:gd name="connsiteY3" fmla="*/ 430896 h 994781"/>
                      <a:gd name="connsiteX4" fmla="*/ 792190 w 878180"/>
                      <a:gd name="connsiteY4" fmla="*/ 185786 h 994781"/>
                      <a:gd name="connsiteX5" fmla="*/ 583910 w 878180"/>
                      <a:gd name="connsiteY5" fmla="*/ 202296 h 994781"/>
                      <a:gd name="connsiteX6" fmla="*/ 324830 w 878180"/>
                      <a:gd name="connsiteY6" fmla="*/ 110856 h 994781"/>
                      <a:gd name="connsiteX7" fmla="*/ 131790 w 878180"/>
                      <a:gd name="connsiteY7" fmla="*/ 27036 h 994781"/>
                      <a:gd name="connsiteX8" fmla="*/ 12410 w 878180"/>
                      <a:gd name="connsiteY8" fmla="*/ 9256 h 994781"/>
                      <a:gd name="connsiteX9" fmla="*/ 17490 w 878180"/>
                      <a:gd name="connsiteY9" fmla="*/ 161656 h 994781"/>
                      <a:gd name="connsiteX10" fmla="*/ 111470 w 878180"/>
                      <a:gd name="connsiteY10" fmla="*/ 494396 h 994781"/>
                      <a:gd name="connsiteX11" fmla="*/ 124170 w 878180"/>
                      <a:gd name="connsiteY11" fmla="*/ 728076 h 994781"/>
                      <a:gd name="connsiteX12" fmla="*/ 131790 w 878180"/>
                      <a:gd name="connsiteY12" fmla="*/ 979536 h 994781"/>
                      <a:gd name="connsiteX0" fmla="*/ 131790 w 878180"/>
                      <a:gd name="connsiteY0" fmla="*/ 979536 h 994781"/>
                      <a:gd name="connsiteX1" fmla="*/ 520410 w 878180"/>
                      <a:gd name="connsiteY1" fmla="*/ 946516 h 994781"/>
                      <a:gd name="connsiteX2" fmla="*/ 830290 w 878180"/>
                      <a:gd name="connsiteY2" fmla="*/ 778876 h 994781"/>
                      <a:gd name="connsiteX3" fmla="*/ 873470 w 878180"/>
                      <a:gd name="connsiteY3" fmla="*/ 430896 h 994781"/>
                      <a:gd name="connsiteX4" fmla="*/ 792190 w 878180"/>
                      <a:gd name="connsiteY4" fmla="*/ 185786 h 994781"/>
                      <a:gd name="connsiteX5" fmla="*/ 576290 w 878180"/>
                      <a:gd name="connsiteY5" fmla="*/ 221346 h 994781"/>
                      <a:gd name="connsiteX6" fmla="*/ 324830 w 878180"/>
                      <a:gd name="connsiteY6" fmla="*/ 110856 h 994781"/>
                      <a:gd name="connsiteX7" fmla="*/ 131790 w 878180"/>
                      <a:gd name="connsiteY7" fmla="*/ 27036 h 994781"/>
                      <a:gd name="connsiteX8" fmla="*/ 12410 w 878180"/>
                      <a:gd name="connsiteY8" fmla="*/ 9256 h 994781"/>
                      <a:gd name="connsiteX9" fmla="*/ 17490 w 878180"/>
                      <a:gd name="connsiteY9" fmla="*/ 161656 h 994781"/>
                      <a:gd name="connsiteX10" fmla="*/ 111470 w 878180"/>
                      <a:gd name="connsiteY10" fmla="*/ 494396 h 994781"/>
                      <a:gd name="connsiteX11" fmla="*/ 124170 w 878180"/>
                      <a:gd name="connsiteY11" fmla="*/ 728076 h 994781"/>
                      <a:gd name="connsiteX12" fmla="*/ 131790 w 878180"/>
                      <a:gd name="connsiteY12" fmla="*/ 979536 h 994781"/>
                      <a:gd name="connsiteX0" fmla="*/ 131790 w 878180"/>
                      <a:gd name="connsiteY0" fmla="*/ 980277 h 995522"/>
                      <a:gd name="connsiteX1" fmla="*/ 520410 w 878180"/>
                      <a:gd name="connsiteY1" fmla="*/ 947257 h 995522"/>
                      <a:gd name="connsiteX2" fmla="*/ 830290 w 878180"/>
                      <a:gd name="connsiteY2" fmla="*/ 779617 h 995522"/>
                      <a:gd name="connsiteX3" fmla="*/ 873470 w 878180"/>
                      <a:gd name="connsiteY3" fmla="*/ 431637 h 995522"/>
                      <a:gd name="connsiteX4" fmla="*/ 792190 w 878180"/>
                      <a:gd name="connsiteY4" fmla="*/ 186527 h 995522"/>
                      <a:gd name="connsiteX5" fmla="*/ 576290 w 878180"/>
                      <a:gd name="connsiteY5" fmla="*/ 222087 h 995522"/>
                      <a:gd name="connsiteX6" fmla="*/ 340070 w 878180"/>
                      <a:gd name="connsiteY6" fmla="*/ 134457 h 995522"/>
                      <a:gd name="connsiteX7" fmla="*/ 131790 w 878180"/>
                      <a:gd name="connsiteY7" fmla="*/ 27777 h 995522"/>
                      <a:gd name="connsiteX8" fmla="*/ 12410 w 878180"/>
                      <a:gd name="connsiteY8" fmla="*/ 9997 h 995522"/>
                      <a:gd name="connsiteX9" fmla="*/ 17490 w 878180"/>
                      <a:gd name="connsiteY9" fmla="*/ 162397 h 995522"/>
                      <a:gd name="connsiteX10" fmla="*/ 111470 w 878180"/>
                      <a:gd name="connsiteY10" fmla="*/ 495137 h 995522"/>
                      <a:gd name="connsiteX11" fmla="*/ 124170 w 878180"/>
                      <a:gd name="connsiteY11" fmla="*/ 728817 h 995522"/>
                      <a:gd name="connsiteX12" fmla="*/ 131790 w 878180"/>
                      <a:gd name="connsiteY12" fmla="*/ 980277 h 995522"/>
                      <a:gd name="connsiteX0" fmla="*/ 131790 w 878180"/>
                      <a:gd name="connsiteY0" fmla="*/ 980277 h 994404"/>
                      <a:gd name="connsiteX1" fmla="*/ 520410 w 878180"/>
                      <a:gd name="connsiteY1" fmla="*/ 947257 h 994404"/>
                      <a:gd name="connsiteX2" fmla="*/ 830290 w 878180"/>
                      <a:gd name="connsiteY2" fmla="*/ 779617 h 994404"/>
                      <a:gd name="connsiteX3" fmla="*/ 873470 w 878180"/>
                      <a:gd name="connsiteY3" fmla="*/ 431637 h 994404"/>
                      <a:gd name="connsiteX4" fmla="*/ 792190 w 878180"/>
                      <a:gd name="connsiteY4" fmla="*/ 186527 h 994404"/>
                      <a:gd name="connsiteX5" fmla="*/ 576290 w 878180"/>
                      <a:gd name="connsiteY5" fmla="*/ 222087 h 994404"/>
                      <a:gd name="connsiteX6" fmla="*/ 340070 w 878180"/>
                      <a:gd name="connsiteY6" fmla="*/ 134457 h 994404"/>
                      <a:gd name="connsiteX7" fmla="*/ 131790 w 878180"/>
                      <a:gd name="connsiteY7" fmla="*/ 27777 h 994404"/>
                      <a:gd name="connsiteX8" fmla="*/ 12410 w 878180"/>
                      <a:gd name="connsiteY8" fmla="*/ 9997 h 994404"/>
                      <a:gd name="connsiteX9" fmla="*/ 17490 w 878180"/>
                      <a:gd name="connsiteY9" fmla="*/ 162397 h 994404"/>
                      <a:gd name="connsiteX10" fmla="*/ 111470 w 878180"/>
                      <a:gd name="connsiteY10" fmla="*/ 495137 h 994404"/>
                      <a:gd name="connsiteX11" fmla="*/ 147030 w 878180"/>
                      <a:gd name="connsiteY11" fmla="*/ 744057 h 994404"/>
                      <a:gd name="connsiteX12" fmla="*/ 131790 w 878180"/>
                      <a:gd name="connsiteY12" fmla="*/ 980277 h 994404"/>
                      <a:gd name="connsiteX0" fmla="*/ 131790 w 878180"/>
                      <a:gd name="connsiteY0" fmla="*/ 980277 h 993845"/>
                      <a:gd name="connsiteX1" fmla="*/ 520410 w 878180"/>
                      <a:gd name="connsiteY1" fmla="*/ 947257 h 993845"/>
                      <a:gd name="connsiteX2" fmla="*/ 830290 w 878180"/>
                      <a:gd name="connsiteY2" fmla="*/ 779617 h 993845"/>
                      <a:gd name="connsiteX3" fmla="*/ 873470 w 878180"/>
                      <a:gd name="connsiteY3" fmla="*/ 431637 h 993845"/>
                      <a:gd name="connsiteX4" fmla="*/ 792190 w 878180"/>
                      <a:gd name="connsiteY4" fmla="*/ 186527 h 993845"/>
                      <a:gd name="connsiteX5" fmla="*/ 576290 w 878180"/>
                      <a:gd name="connsiteY5" fmla="*/ 222087 h 993845"/>
                      <a:gd name="connsiteX6" fmla="*/ 340070 w 878180"/>
                      <a:gd name="connsiteY6" fmla="*/ 134457 h 993845"/>
                      <a:gd name="connsiteX7" fmla="*/ 131790 w 878180"/>
                      <a:gd name="connsiteY7" fmla="*/ 27777 h 993845"/>
                      <a:gd name="connsiteX8" fmla="*/ 12410 w 878180"/>
                      <a:gd name="connsiteY8" fmla="*/ 9997 h 993845"/>
                      <a:gd name="connsiteX9" fmla="*/ 17490 w 878180"/>
                      <a:gd name="connsiteY9" fmla="*/ 162397 h 993845"/>
                      <a:gd name="connsiteX10" fmla="*/ 111470 w 878180"/>
                      <a:gd name="connsiteY10" fmla="*/ 495137 h 993845"/>
                      <a:gd name="connsiteX11" fmla="*/ 135600 w 878180"/>
                      <a:gd name="connsiteY11" fmla="*/ 751677 h 993845"/>
                      <a:gd name="connsiteX12" fmla="*/ 131790 w 878180"/>
                      <a:gd name="connsiteY12" fmla="*/ 980277 h 993845"/>
                      <a:gd name="connsiteX0" fmla="*/ 154650 w 878180"/>
                      <a:gd name="connsiteY0" fmla="*/ 987897 h 1000223"/>
                      <a:gd name="connsiteX1" fmla="*/ 520410 w 878180"/>
                      <a:gd name="connsiteY1" fmla="*/ 947257 h 1000223"/>
                      <a:gd name="connsiteX2" fmla="*/ 830290 w 878180"/>
                      <a:gd name="connsiteY2" fmla="*/ 779617 h 1000223"/>
                      <a:gd name="connsiteX3" fmla="*/ 873470 w 878180"/>
                      <a:gd name="connsiteY3" fmla="*/ 431637 h 1000223"/>
                      <a:gd name="connsiteX4" fmla="*/ 792190 w 878180"/>
                      <a:gd name="connsiteY4" fmla="*/ 186527 h 1000223"/>
                      <a:gd name="connsiteX5" fmla="*/ 576290 w 878180"/>
                      <a:gd name="connsiteY5" fmla="*/ 222087 h 1000223"/>
                      <a:gd name="connsiteX6" fmla="*/ 340070 w 878180"/>
                      <a:gd name="connsiteY6" fmla="*/ 134457 h 1000223"/>
                      <a:gd name="connsiteX7" fmla="*/ 131790 w 878180"/>
                      <a:gd name="connsiteY7" fmla="*/ 27777 h 1000223"/>
                      <a:gd name="connsiteX8" fmla="*/ 12410 w 878180"/>
                      <a:gd name="connsiteY8" fmla="*/ 9997 h 1000223"/>
                      <a:gd name="connsiteX9" fmla="*/ 17490 w 878180"/>
                      <a:gd name="connsiteY9" fmla="*/ 162397 h 1000223"/>
                      <a:gd name="connsiteX10" fmla="*/ 111470 w 878180"/>
                      <a:gd name="connsiteY10" fmla="*/ 495137 h 1000223"/>
                      <a:gd name="connsiteX11" fmla="*/ 135600 w 878180"/>
                      <a:gd name="connsiteY11" fmla="*/ 751677 h 1000223"/>
                      <a:gd name="connsiteX12" fmla="*/ 154650 w 878180"/>
                      <a:gd name="connsiteY12" fmla="*/ 987897 h 1000223"/>
                      <a:gd name="connsiteX0" fmla="*/ 154650 w 878180"/>
                      <a:gd name="connsiteY0" fmla="*/ 984087 h 997007"/>
                      <a:gd name="connsiteX1" fmla="*/ 520410 w 878180"/>
                      <a:gd name="connsiteY1" fmla="*/ 947257 h 997007"/>
                      <a:gd name="connsiteX2" fmla="*/ 830290 w 878180"/>
                      <a:gd name="connsiteY2" fmla="*/ 779617 h 997007"/>
                      <a:gd name="connsiteX3" fmla="*/ 873470 w 878180"/>
                      <a:gd name="connsiteY3" fmla="*/ 431637 h 997007"/>
                      <a:gd name="connsiteX4" fmla="*/ 792190 w 878180"/>
                      <a:gd name="connsiteY4" fmla="*/ 186527 h 997007"/>
                      <a:gd name="connsiteX5" fmla="*/ 576290 w 878180"/>
                      <a:gd name="connsiteY5" fmla="*/ 222087 h 997007"/>
                      <a:gd name="connsiteX6" fmla="*/ 340070 w 878180"/>
                      <a:gd name="connsiteY6" fmla="*/ 134457 h 997007"/>
                      <a:gd name="connsiteX7" fmla="*/ 131790 w 878180"/>
                      <a:gd name="connsiteY7" fmla="*/ 27777 h 997007"/>
                      <a:gd name="connsiteX8" fmla="*/ 12410 w 878180"/>
                      <a:gd name="connsiteY8" fmla="*/ 9997 h 997007"/>
                      <a:gd name="connsiteX9" fmla="*/ 17490 w 878180"/>
                      <a:gd name="connsiteY9" fmla="*/ 162397 h 997007"/>
                      <a:gd name="connsiteX10" fmla="*/ 111470 w 878180"/>
                      <a:gd name="connsiteY10" fmla="*/ 495137 h 997007"/>
                      <a:gd name="connsiteX11" fmla="*/ 135600 w 878180"/>
                      <a:gd name="connsiteY11" fmla="*/ 751677 h 997007"/>
                      <a:gd name="connsiteX12" fmla="*/ 154650 w 878180"/>
                      <a:gd name="connsiteY12" fmla="*/ 984087 h 997007"/>
                      <a:gd name="connsiteX0" fmla="*/ 154650 w 879308"/>
                      <a:gd name="connsiteY0" fmla="*/ 984087 h 997007"/>
                      <a:gd name="connsiteX1" fmla="*/ 520410 w 879308"/>
                      <a:gd name="connsiteY1" fmla="*/ 947257 h 997007"/>
                      <a:gd name="connsiteX2" fmla="*/ 830290 w 879308"/>
                      <a:gd name="connsiteY2" fmla="*/ 779617 h 997007"/>
                      <a:gd name="connsiteX3" fmla="*/ 873470 w 879308"/>
                      <a:gd name="connsiteY3" fmla="*/ 431637 h 997007"/>
                      <a:gd name="connsiteX4" fmla="*/ 776950 w 879308"/>
                      <a:gd name="connsiteY4" fmla="*/ 182717 h 997007"/>
                      <a:gd name="connsiteX5" fmla="*/ 576290 w 879308"/>
                      <a:gd name="connsiteY5" fmla="*/ 222087 h 997007"/>
                      <a:gd name="connsiteX6" fmla="*/ 340070 w 879308"/>
                      <a:gd name="connsiteY6" fmla="*/ 134457 h 997007"/>
                      <a:gd name="connsiteX7" fmla="*/ 131790 w 879308"/>
                      <a:gd name="connsiteY7" fmla="*/ 27777 h 997007"/>
                      <a:gd name="connsiteX8" fmla="*/ 12410 w 879308"/>
                      <a:gd name="connsiteY8" fmla="*/ 9997 h 997007"/>
                      <a:gd name="connsiteX9" fmla="*/ 17490 w 879308"/>
                      <a:gd name="connsiteY9" fmla="*/ 162397 h 997007"/>
                      <a:gd name="connsiteX10" fmla="*/ 111470 w 879308"/>
                      <a:gd name="connsiteY10" fmla="*/ 495137 h 997007"/>
                      <a:gd name="connsiteX11" fmla="*/ 135600 w 879308"/>
                      <a:gd name="connsiteY11" fmla="*/ 751677 h 997007"/>
                      <a:gd name="connsiteX12" fmla="*/ 154650 w 879308"/>
                      <a:gd name="connsiteY12" fmla="*/ 984087 h 997007"/>
                      <a:gd name="connsiteX0" fmla="*/ 154650 w 879308"/>
                      <a:gd name="connsiteY0" fmla="*/ 983749 h 996669"/>
                      <a:gd name="connsiteX1" fmla="*/ 520410 w 879308"/>
                      <a:gd name="connsiteY1" fmla="*/ 946919 h 996669"/>
                      <a:gd name="connsiteX2" fmla="*/ 830290 w 879308"/>
                      <a:gd name="connsiteY2" fmla="*/ 779279 h 996669"/>
                      <a:gd name="connsiteX3" fmla="*/ 873470 w 879308"/>
                      <a:gd name="connsiteY3" fmla="*/ 431299 h 996669"/>
                      <a:gd name="connsiteX4" fmla="*/ 776950 w 879308"/>
                      <a:gd name="connsiteY4" fmla="*/ 182379 h 996669"/>
                      <a:gd name="connsiteX5" fmla="*/ 576290 w 879308"/>
                      <a:gd name="connsiteY5" fmla="*/ 221749 h 996669"/>
                      <a:gd name="connsiteX6" fmla="*/ 340070 w 879308"/>
                      <a:gd name="connsiteY6" fmla="*/ 123959 h 996669"/>
                      <a:gd name="connsiteX7" fmla="*/ 131790 w 879308"/>
                      <a:gd name="connsiteY7" fmla="*/ 27439 h 996669"/>
                      <a:gd name="connsiteX8" fmla="*/ 12410 w 879308"/>
                      <a:gd name="connsiteY8" fmla="*/ 9659 h 996669"/>
                      <a:gd name="connsiteX9" fmla="*/ 17490 w 879308"/>
                      <a:gd name="connsiteY9" fmla="*/ 162059 h 996669"/>
                      <a:gd name="connsiteX10" fmla="*/ 111470 w 879308"/>
                      <a:gd name="connsiteY10" fmla="*/ 494799 h 996669"/>
                      <a:gd name="connsiteX11" fmla="*/ 135600 w 879308"/>
                      <a:gd name="connsiteY11" fmla="*/ 751339 h 996669"/>
                      <a:gd name="connsiteX12" fmla="*/ 154650 w 879308"/>
                      <a:gd name="connsiteY12" fmla="*/ 983749 h 996669"/>
                      <a:gd name="connsiteX0" fmla="*/ 154650 w 879308"/>
                      <a:gd name="connsiteY0" fmla="*/ 983749 h 996669"/>
                      <a:gd name="connsiteX1" fmla="*/ 520410 w 879308"/>
                      <a:gd name="connsiteY1" fmla="*/ 946919 h 996669"/>
                      <a:gd name="connsiteX2" fmla="*/ 830290 w 879308"/>
                      <a:gd name="connsiteY2" fmla="*/ 779279 h 996669"/>
                      <a:gd name="connsiteX3" fmla="*/ 873470 w 879308"/>
                      <a:gd name="connsiteY3" fmla="*/ 431299 h 996669"/>
                      <a:gd name="connsiteX4" fmla="*/ 776950 w 879308"/>
                      <a:gd name="connsiteY4" fmla="*/ 182379 h 996669"/>
                      <a:gd name="connsiteX5" fmla="*/ 578830 w 879308"/>
                      <a:gd name="connsiteY5" fmla="*/ 203969 h 996669"/>
                      <a:gd name="connsiteX6" fmla="*/ 340070 w 879308"/>
                      <a:gd name="connsiteY6" fmla="*/ 123959 h 996669"/>
                      <a:gd name="connsiteX7" fmla="*/ 131790 w 879308"/>
                      <a:gd name="connsiteY7" fmla="*/ 27439 h 996669"/>
                      <a:gd name="connsiteX8" fmla="*/ 12410 w 879308"/>
                      <a:gd name="connsiteY8" fmla="*/ 9659 h 996669"/>
                      <a:gd name="connsiteX9" fmla="*/ 17490 w 879308"/>
                      <a:gd name="connsiteY9" fmla="*/ 162059 h 996669"/>
                      <a:gd name="connsiteX10" fmla="*/ 111470 w 879308"/>
                      <a:gd name="connsiteY10" fmla="*/ 494799 h 996669"/>
                      <a:gd name="connsiteX11" fmla="*/ 135600 w 879308"/>
                      <a:gd name="connsiteY11" fmla="*/ 751339 h 996669"/>
                      <a:gd name="connsiteX12" fmla="*/ 154650 w 879308"/>
                      <a:gd name="connsiteY12" fmla="*/ 983749 h 996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879308" h="996669">
                        <a:moveTo>
                          <a:pt x="154650" y="983749"/>
                        </a:moveTo>
                        <a:cubicBezTo>
                          <a:pt x="218785" y="1016346"/>
                          <a:pt x="407803" y="980997"/>
                          <a:pt x="520410" y="946919"/>
                        </a:cubicBezTo>
                        <a:cubicBezTo>
                          <a:pt x="633017" y="912841"/>
                          <a:pt x="771447" y="865216"/>
                          <a:pt x="830290" y="779279"/>
                        </a:cubicBezTo>
                        <a:cubicBezTo>
                          <a:pt x="889133" y="693342"/>
                          <a:pt x="882360" y="530782"/>
                          <a:pt x="873470" y="431299"/>
                        </a:cubicBezTo>
                        <a:cubicBezTo>
                          <a:pt x="864580" y="331816"/>
                          <a:pt x="826057" y="220267"/>
                          <a:pt x="776950" y="182379"/>
                        </a:cubicBezTo>
                        <a:cubicBezTo>
                          <a:pt x="727843" y="144491"/>
                          <a:pt x="651643" y="213706"/>
                          <a:pt x="578830" y="203969"/>
                        </a:cubicBezTo>
                        <a:cubicBezTo>
                          <a:pt x="506017" y="194232"/>
                          <a:pt x="414577" y="153381"/>
                          <a:pt x="340070" y="123959"/>
                        </a:cubicBezTo>
                        <a:cubicBezTo>
                          <a:pt x="265563" y="94537"/>
                          <a:pt x="186400" y="46489"/>
                          <a:pt x="131790" y="27439"/>
                        </a:cubicBezTo>
                        <a:cubicBezTo>
                          <a:pt x="77180" y="8389"/>
                          <a:pt x="31460" y="-12778"/>
                          <a:pt x="12410" y="9659"/>
                        </a:cubicBezTo>
                        <a:cubicBezTo>
                          <a:pt x="-6640" y="32096"/>
                          <a:pt x="-2830" y="82049"/>
                          <a:pt x="17490" y="162059"/>
                        </a:cubicBezTo>
                        <a:cubicBezTo>
                          <a:pt x="37810" y="242069"/>
                          <a:pt x="91785" y="396586"/>
                          <a:pt x="111470" y="494799"/>
                        </a:cubicBezTo>
                        <a:cubicBezTo>
                          <a:pt x="131155" y="593012"/>
                          <a:pt x="138563" y="680642"/>
                          <a:pt x="135600" y="751339"/>
                        </a:cubicBezTo>
                        <a:cubicBezTo>
                          <a:pt x="132637" y="822036"/>
                          <a:pt x="90515" y="951152"/>
                          <a:pt x="154650" y="983749"/>
                        </a:cubicBezTo>
                        <a:close/>
                      </a:path>
                    </a:pathLst>
                  </a:custGeom>
                  <a:solidFill>
                    <a:srgbClr val="F4B945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  <p:sp>
                <p:nvSpPr>
                  <p:cNvPr id="27" name="รูปแบบอิสระ: รูปร่าง 26">
                    <a:extLst>
                      <a:ext uri="{FF2B5EF4-FFF2-40B4-BE49-F238E27FC236}">
                        <a16:creationId xmlns:a16="http://schemas.microsoft.com/office/drawing/2014/main" id="{1D622427-505D-42E7-993E-5356F731CE2C}"/>
                      </a:ext>
                    </a:extLst>
                  </p:cNvPr>
                  <p:cNvSpPr/>
                  <p:nvPr/>
                </p:nvSpPr>
                <p:spPr>
                  <a:xfrm>
                    <a:off x="5450671" y="1801876"/>
                    <a:ext cx="248412" cy="513448"/>
                  </a:xfrm>
                  <a:custGeom>
                    <a:avLst/>
                    <a:gdLst>
                      <a:gd name="connsiteX0" fmla="*/ 13019 w 247887"/>
                      <a:gd name="connsiteY0" fmla="*/ 1589 h 506747"/>
                      <a:gd name="connsiteX1" fmla="*/ 178754 w 247887"/>
                      <a:gd name="connsiteY1" fmla="*/ 171134 h 506747"/>
                      <a:gd name="connsiteX2" fmla="*/ 247334 w 247887"/>
                      <a:gd name="connsiteY2" fmla="*/ 430214 h 506747"/>
                      <a:gd name="connsiteX3" fmla="*/ 146369 w 247887"/>
                      <a:gd name="connsiteY3" fmla="*/ 506414 h 506747"/>
                      <a:gd name="connsiteX4" fmla="*/ 119699 w 247887"/>
                      <a:gd name="connsiteY4" fmla="*/ 409259 h 506747"/>
                      <a:gd name="connsiteX5" fmla="*/ 79694 w 247887"/>
                      <a:gd name="connsiteY5" fmla="*/ 264479 h 506747"/>
                      <a:gd name="connsiteX6" fmla="*/ 41594 w 247887"/>
                      <a:gd name="connsiteY6" fmla="*/ 173039 h 506747"/>
                      <a:gd name="connsiteX7" fmla="*/ 14924 w 247887"/>
                      <a:gd name="connsiteY7" fmla="*/ 89219 h 506747"/>
                      <a:gd name="connsiteX8" fmla="*/ 13019 w 247887"/>
                      <a:gd name="connsiteY8" fmla="*/ 1589 h 506747"/>
                      <a:gd name="connsiteX0" fmla="*/ 16160 w 239574"/>
                      <a:gd name="connsiteY0" fmla="*/ 1830 h 499368"/>
                      <a:gd name="connsiteX1" fmla="*/ 170465 w 239574"/>
                      <a:gd name="connsiteY1" fmla="*/ 163755 h 499368"/>
                      <a:gd name="connsiteX2" fmla="*/ 239045 w 239574"/>
                      <a:gd name="connsiteY2" fmla="*/ 422835 h 499368"/>
                      <a:gd name="connsiteX3" fmla="*/ 138080 w 239574"/>
                      <a:gd name="connsiteY3" fmla="*/ 499035 h 499368"/>
                      <a:gd name="connsiteX4" fmla="*/ 111410 w 239574"/>
                      <a:gd name="connsiteY4" fmla="*/ 401880 h 499368"/>
                      <a:gd name="connsiteX5" fmla="*/ 71405 w 239574"/>
                      <a:gd name="connsiteY5" fmla="*/ 257100 h 499368"/>
                      <a:gd name="connsiteX6" fmla="*/ 33305 w 239574"/>
                      <a:gd name="connsiteY6" fmla="*/ 165660 h 499368"/>
                      <a:gd name="connsiteX7" fmla="*/ 6635 w 239574"/>
                      <a:gd name="connsiteY7" fmla="*/ 81840 h 499368"/>
                      <a:gd name="connsiteX8" fmla="*/ 16160 w 239574"/>
                      <a:gd name="connsiteY8" fmla="*/ 1830 h 499368"/>
                      <a:gd name="connsiteX0" fmla="*/ 24936 w 248350"/>
                      <a:gd name="connsiteY0" fmla="*/ 6204 h 503742"/>
                      <a:gd name="connsiteX1" fmla="*/ 179241 w 248350"/>
                      <a:gd name="connsiteY1" fmla="*/ 168129 h 503742"/>
                      <a:gd name="connsiteX2" fmla="*/ 247821 w 248350"/>
                      <a:gd name="connsiteY2" fmla="*/ 427209 h 503742"/>
                      <a:gd name="connsiteX3" fmla="*/ 146856 w 248350"/>
                      <a:gd name="connsiteY3" fmla="*/ 503409 h 503742"/>
                      <a:gd name="connsiteX4" fmla="*/ 120186 w 248350"/>
                      <a:gd name="connsiteY4" fmla="*/ 406254 h 503742"/>
                      <a:gd name="connsiteX5" fmla="*/ 80181 w 248350"/>
                      <a:gd name="connsiteY5" fmla="*/ 261474 h 503742"/>
                      <a:gd name="connsiteX6" fmla="*/ 42081 w 248350"/>
                      <a:gd name="connsiteY6" fmla="*/ 170034 h 503742"/>
                      <a:gd name="connsiteX7" fmla="*/ 15411 w 248350"/>
                      <a:gd name="connsiteY7" fmla="*/ 86214 h 503742"/>
                      <a:gd name="connsiteX8" fmla="*/ 170 w 248350"/>
                      <a:gd name="connsiteY8" fmla="*/ 38588 h 503742"/>
                      <a:gd name="connsiteX9" fmla="*/ 24936 w 248350"/>
                      <a:gd name="connsiteY9" fmla="*/ 6204 h 503742"/>
                      <a:gd name="connsiteX0" fmla="*/ 24936 w 248585"/>
                      <a:gd name="connsiteY0" fmla="*/ 6204 h 509409"/>
                      <a:gd name="connsiteX1" fmla="*/ 179241 w 248585"/>
                      <a:gd name="connsiteY1" fmla="*/ 168129 h 509409"/>
                      <a:gd name="connsiteX2" fmla="*/ 247821 w 248585"/>
                      <a:gd name="connsiteY2" fmla="*/ 427209 h 509409"/>
                      <a:gd name="connsiteX3" fmla="*/ 139236 w 248585"/>
                      <a:gd name="connsiteY3" fmla="*/ 509124 h 509409"/>
                      <a:gd name="connsiteX4" fmla="*/ 120186 w 248585"/>
                      <a:gd name="connsiteY4" fmla="*/ 406254 h 509409"/>
                      <a:gd name="connsiteX5" fmla="*/ 80181 w 248585"/>
                      <a:gd name="connsiteY5" fmla="*/ 261474 h 509409"/>
                      <a:gd name="connsiteX6" fmla="*/ 42081 w 248585"/>
                      <a:gd name="connsiteY6" fmla="*/ 170034 h 509409"/>
                      <a:gd name="connsiteX7" fmla="*/ 15411 w 248585"/>
                      <a:gd name="connsiteY7" fmla="*/ 86214 h 509409"/>
                      <a:gd name="connsiteX8" fmla="*/ 170 w 248585"/>
                      <a:gd name="connsiteY8" fmla="*/ 38588 h 509409"/>
                      <a:gd name="connsiteX9" fmla="*/ 24936 w 248585"/>
                      <a:gd name="connsiteY9" fmla="*/ 6204 h 509409"/>
                      <a:gd name="connsiteX0" fmla="*/ 24936 w 248585"/>
                      <a:gd name="connsiteY0" fmla="*/ 6204 h 513448"/>
                      <a:gd name="connsiteX1" fmla="*/ 179241 w 248585"/>
                      <a:gd name="connsiteY1" fmla="*/ 168129 h 513448"/>
                      <a:gd name="connsiteX2" fmla="*/ 247821 w 248585"/>
                      <a:gd name="connsiteY2" fmla="*/ 427209 h 513448"/>
                      <a:gd name="connsiteX3" fmla="*/ 139236 w 248585"/>
                      <a:gd name="connsiteY3" fmla="*/ 509124 h 513448"/>
                      <a:gd name="connsiteX4" fmla="*/ 131615 w 248585"/>
                      <a:gd name="connsiteY4" fmla="*/ 491978 h 513448"/>
                      <a:gd name="connsiteX5" fmla="*/ 120186 w 248585"/>
                      <a:gd name="connsiteY5" fmla="*/ 406254 h 513448"/>
                      <a:gd name="connsiteX6" fmla="*/ 80181 w 248585"/>
                      <a:gd name="connsiteY6" fmla="*/ 261474 h 513448"/>
                      <a:gd name="connsiteX7" fmla="*/ 42081 w 248585"/>
                      <a:gd name="connsiteY7" fmla="*/ 170034 h 513448"/>
                      <a:gd name="connsiteX8" fmla="*/ 15411 w 248585"/>
                      <a:gd name="connsiteY8" fmla="*/ 86214 h 513448"/>
                      <a:gd name="connsiteX9" fmla="*/ 170 w 248585"/>
                      <a:gd name="connsiteY9" fmla="*/ 38588 h 513448"/>
                      <a:gd name="connsiteX10" fmla="*/ 24936 w 248585"/>
                      <a:gd name="connsiteY10" fmla="*/ 6204 h 513448"/>
                      <a:gd name="connsiteX0" fmla="*/ 24936 w 248244"/>
                      <a:gd name="connsiteY0" fmla="*/ 6204 h 513448"/>
                      <a:gd name="connsiteX1" fmla="*/ 179241 w 248244"/>
                      <a:gd name="connsiteY1" fmla="*/ 168129 h 513448"/>
                      <a:gd name="connsiteX2" fmla="*/ 247821 w 248244"/>
                      <a:gd name="connsiteY2" fmla="*/ 427209 h 513448"/>
                      <a:gd name="connsiteX3" fmla="*/ 150666 w 248244"/>
                      <a:gd name="connsiteY3" fmla="*/ 509124 h 513448"/>
                      <a:gd name="connsiteX4" fmla="*/ 131615 w 248244"/>
                      <a:gd name="connsiteY4" fmla="*/ 491978 h 513448"/>
                      <a:gd name="connsiteX5" fmla="*/ 120186 w 248244"/>
                      <a:gd name="connsiteY5" fmla="*/ 406254 h 513448"/>
                      <a:gd name="connsiteX6" fmla="*/ 80181 w 248244"/>
                      <a:gd name="connsiteY6" fmla="*/ 261474 h 513448"/>
                      <a:gd name="connsiteX7" fmla="*/ 42081 w 248244"/>
                      <a:gd name="connsiteY7" fmla="*/ 170034 h 513448"/>
                      <a:gd name="connsiteX8" fmla="*/ 15411 w 248244"/>
                      <a:gd name="connsiteY8" fmla="*/ 86214 h 513448"/>
                      <a:gd name="connsiteX9" fmla="*/ 170 w 248244"/>
                      <a:gd name="connsiteY9" fmla="*/ 38588 h 513448"/>
                      <a:gd name="connsiteX10" fmla="*/ 24936 w 248244"/>
                      <a:gd name="connsiteY10" fmla="*/ 6204 h 513448"/>
                      <a:gd name="connsiteX0" fmla="*/ 25104 w 248412"/>
                      <a:gd name="connsiteY0" fmla="*/ 6204 h 513448"/>
                      <a:gd name="connsiteX1" fmla="*/ 179409 w 248412"/>
                      <a:gd name="connsiteY1" fmla="*/ 168129 h 513448"/>
                      <a:gd name="connsiteX2" fmla="*/ 247989 w 248412"/>
                      <a:gd name="connsiteY2" fmla="*/ 427209 h 513448"/>
                      <a:gd name="connsiteX3" fmla="*/ 150834 w 248412"/>
                      <a:gd name="connsiteY3" fmla="*/ 509124 h 513448"/>
                      <a:gd name="connsiteX4" fmla="*/ 131783 w 248412"/>
                      <a:gd name="connsiteY4" fmla="*/ 491978 h 513448"/>
                      <a:gd name="connsiteX5" fmla="*/ 120354 w 248412"/>
                      <a:gd name="connsiteY5" fmla="*/ 406254 h 513448"/>
                      <a:gd name="connsiteX6" fmla="*/ 80349 w 248412"/>
                      <a:gd name="connsiteY6" fmla="*/ 261474 h 513448"/>
                      <a:gd name="connsiteX7" fmla="*/ 42249 w 248412"/>
                      <a:gd name="connsiteY7" fmla="*/ 170034 h 513448"/>
                      <a:gd name="connsiteX8" fmla="*/ 9864 w 248412"/>
                      <a:gd name="connsiteY8" fmla="*/ 84309 h 513448"/>
                      <a:gd name="connsiteX9" fmla="*/ 338 w 248412"/>
                      <a:gd name="connsiteY9" fmla="*/ 38588 h 513448"/>
                      <a:gd name="connsiteX10" fmla="*/ 25104 w 248412"/>
                      <a:gd name="connsiteY10" fmla="*/ 6204 h 51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8412" h="513448">
                        <a:moveTo>
                          <a:pt x="25104" y="6204"/>
                        </a:moveTo>
                        <a:cubicBezTo>
                          <a:pt x="54949" y="27794"/>
                          <a:pt x="142262" y="97962"/>
                          <a:pt x="179409" y="168129"/>
                        </a:cubicBezTo>
                        <a:cubicBezTo>
                          <a:pt x="216556" y="238296"/>
                          <a:pt x="252751" y="370377"/>
                          <a:pt x="247989" y="427209"/>
                        </a:cubicBezTo>
                        <a:cubicBezTo>
                          <a:pt x="243227" y="484041"/>
                          <a:pt x="170202" y="498329"/>
                          <a:pt x="150834" y="509124"/>
                        </a:cubicBezTo>
                        <a:cubicBezTo>
                          <a:pt x="131466" y="519919"/>
                          <a:pt x="134958" y="509123"/>
                          <a:pt x="131783" y="491978"/>
                        </a:cubicBezTo>
                        <a:cubicBezTo>
                          <a:pt x="128608" y="474833"/>
                          <a:pt x="128926" y="444671"/>
                          <a:pt x="120354" y="406254"/>
                        </a:cubicBezTo>
                        <a:cubicBezTo>
                          <a:pt x="111782" y="367837"/>
                          <a:pt x="93366" y="300844"/>
                          <a:pt x="80349" y="261474"/>
                        </a:cubicBezTo>
                        <a:cubicBezTo>
                          <a:pt x="67332" y="222104"/>
                          <a:pt x="53044" y="199244"/>
                          <a:pt x="42249" y="170034"/>
                        </a:cubicBezTo>
                        <a:cubicBezTo>
                          <a:pt x="31454" y="140824"/>
                          <a:pt x="16849" y="106217"/>
                          <a:pt x="9864" y="84309"/>
                        </a:cubicBezTo>
                        <a:cubicBezTo>
                          <a:pt x="2879" y="62401"/>
                          <a:pt x="-1249" y="51923"/>
                          <a:pt x="338" y="38588"/>
                        </a:cubicBezTo>
                        <a:cubicBezTo>
                          <a:pt x="1925" y="25253"/>
                          <a:pt x="-4741" y="-15386"/>
                          <a:pt x="25104" y="6204"/>
                        </a:cubicBezTo>
                        <a:close/>
                      </a:path>
                    </a:pathLst>
                  </a:custGeom>
                  <a:solidFill>
                    <a:srgbClr val="F37161"/>
                  </a:solidFill>
                  <a:ln w="19050">
                    <a:solidFill>
                      <a:schemeClr val="tx1"/>
                    </a:solidFill>
                  </a:ln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  <p:grpSp>
                <p:nvGrpSpPr>
                  <p:cNvPr id="28" name="กลุ่ม 27">
                    <a:extLst>
                      <a:ext uri="{FF2B5EF4-FFF2-40B4-BE49-F238E27FC236}">
                        <a16:creationId xmlns:a16="http://schemas.microsoft.com/office/drawing/2014/main" id="{CFC629EB-820A-425F-8951-839A5F5E52DA}"/>
                      </a:ext>
                    </a:extLst>
                  </p:cNvPr>
                  <p:cNvGrpSpPr/>
                  <p:nvPr/>
                </p:nvGrpSpPr>
                <p:grpSpPr>
                  <a:xfrm>
                    <a:off x="5762797" y="2329698"/>
                    <a:ext cx="1355938" cy="615226"/>
                    <a:chOff x="845557" y="3324777"/>
                    <a:chExt cx="1355938" cy="615226"/>
                  </a:xfrm>
                </p:grpSpPr>
                <p:grpSp>
                  <p:nvGrpSpPr>
                    <p:cNvPr id="31" name="กลุ่ม 30">
                      <a:extLst>
                        <a:ext uri="{FF2B5EF4-FFF2-40B4-BE49-F238E27FC236}">
                          <a16:creationId xmlns:a16="http://schemas.microsoft.com/office/drawing/2014/main" id="{0B1A0B45-FCC0-4768-9765-4DC0F6D92E9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78221" y="3642317"/>
                      <a:ext cx="490561" cy="297686"/>
                      <a:chOff x="3673493" y="3224085"/>
                      <a:chExt cx="490561" cy="297686"/>
                    </a:xfrm>
                  </p:grpSpPr>
                  <p:sp>
                    <p:nvSpPr>
                      <p:cNvPr id="47" name="รูปแบบอิสระ: รูปร่าง 46">
                        <a:extLst>
                          <a:ext uri="{FF2B5EF4-FFF2-40B4-BE49-F238E27FC236}">
                            <a16:creationId xmlns:a16="http://schemas.microsoft.com/office/drawing/2014/main" id="{6F4AC054-C88E-414E-B7A7-0C58C71EC1E1}"/>
                          </a:ext>
                        </a:extLst>
                      </p:cNvPr>
                      <p:cNvSpPr/>
                      <p:nvPr/>
                    </p:nvSpPr>
                    <p:spPr>
                      <a:xfrm rot="21417418">
                        <a:off x="3673493" y="3337622"/>
                        <a:ext cx="490561" cy="184149"/>
                      </a:xfrm>
                      <a:custGeom>
                        <a:avLst/>
                        <a:gdLst>
                          <a:gd name="connsiteX0" fmla="*/ 25979 w 512796"/>
                          <a:gd name="connsiteY0" fmla="*/ 45736 h 183170"/>
                          <a:gd name="connsiteX1" fmla="*/ 3119 w 512796"/>
                          <a:gd name="connsiteY1" fmla="*/ 99076 h 183170"/>
                          <a:gd name="connsiteX2" fmla="*/ 86939 w 512796"/>
                          <a:gd name="connsiteY2" fmla="*/ 167656 h 183170"/>
                          <a:gd name="connsiteX3" fmla="*/ 239339 w 512796"/>
                          <a:gd name="connsiteY3" fmla="*/ 99076 h 183170"/>
                          <a:gd name="connsiteX4" fmla="*/ 262199 w 512796"/>
                          <a:gd name="connsiteY4" fmla="*/ 16 h 183170"/>
                          <a:gd name="connsiteX5" fmla="*/ 254579 w 512796"/>
                          <a:gd name="connsiteY5" fmla="*/ 106696 h 183170"/>
                          <a:gd name="connsiteX6" fmla="*/ 361259 w 512796"/>
                          <a:gd name="connsiteY6" fmla="*/ 182896 h 183170"/>
                          <a:gd name="connsiteX7" fmla="*/ 506039 w 512796"/>
                          <a:gd name="connsiteY7" fmla="*/ 129556 h 183170"/>
                          <a:gd name="connsiteX8" fmla="*/ 475559 w 512796"/>
                          <a:gd name="connsiteY8" fmla="*/ 60976 h 183170"/>
                          <a:gd name="connsiteX0" fmla="*/ 25979 w 512796"/>
                          <a:gd name="connsiteY0" fmla="*/ 45738 h 183163"/>
                          <a:gd name="connsiteX1" fmla="*/ 3119 w 512796"/>
                          <a:gd name="connsiteY1" fmla="*/ 99078 h 183163"/>
                          <a:gd name="connsiteX2" fmla="*/ 86939 w 512796"/>
                          <a:gd name="connsiteY2" fmla="*/ 167658 h 183163"/>
                          <a:gd name="connsiteX3" fmla="*/ 239339 w 512796"/>
                          <a:gd name="connsiteY3" fmla="*/ 99078 h 183163"/>
                          <a:gd name="connsiteX4" fmla="*/ 262199 w 512796"/>
                          <a:gd name="connsiteY4" fmla="*/ 18 h 183163"/>
                          <a:gd name="connsiteX5" fmla="*/ 262188 w 512796"/>
                          <a:gd name="connsiteY5" fmla="*/ 107103 h 183163"/>
                          <a:gd name="connsiteX6" fmla="*/ 361259 w 512796"/>
                          <a:gd name="connsiteY6" fmla="*/ 182898 h 183163"/>
                          <a:gd name="connsiteX7" fmla="*/ 506039 w 512796"/>
                          <a:gd name="connsiteY7" fmla="*/ 129558 h 183163"/>
                          <a:gd name="connsiteX8" fmla="*/ 475559 w 512796"/>
                          <a:gd name="connsiteY8" fmla="*/ 60978 h 183163"/>
                          <a:gd name="connsiteX0" fmla="*/ 25979 w 505781"/>
                          <a:gd name="connsiteY0" fmla="*/ 45738 h 184207"/>
                          <a:gd name="connsiteX1" fmla="*/ 3119 w 505781"/>
                          <a:gd name="connsiteY1" fmla="*/ 99078 h 184207"/>
                          <a:gd name="connsiteX2" fmla="*/ 86939 w 505781"/>
                          <a:gd name="connsiteY2" fmla="*/ 167658 h 184207"/>
                          <a:gd name="connsiteX3" fmla="*/ 239339 w 505781"/>
                          <a:gd name="connsiteY3" fmla="*/ 99078 h 184207"/>
                          <a:gd name="connsiteX4" fmla="*/ 262199 w 505781"/>
                          <a:gd name="connsiteY4" fmla="*/ 18 h 184207"/>
                          <a:gd name="connsiteX5" fmla="*/ 262188 w 505781"/>
                          <a:gd name="connsiteY5" fmla="*/ 107103 h 184207"/>
                          <a:gd name="connsiteX6" fmla="*/ 361259 w 505781"/>
                          <a:gd name="connsiteY6" fmla="*/ 182898 h 184207"/>
                          <a:gd name="connsiteX7" fmla="*/ 497419 w 505781"/>
                          <a:gd name="connsiteY7" fmla="*/ 148177 h 184207"/>
                          <a:gd name="connsiteX8" fmla="*/ 475559 w 505781"/>
                          <a:gd name="connsiteY8" fmla="*/ 60978 h 184207"/>
                          <a:gd name="connsiteX0" fmla="*/ 27273 w 507075"/>
                          <a:gd name="connsiteY0" fmla="*/ 45738 h 184207"/>
                          <a:gd name="connsiteX1" fmla="*/ 4413 w 507075"/>
                          <a:gd name="connsiteY1" fmla="*/ 99078 h 184207"/>
                          <a:gd name="connsiteX2" fmla="*/ 107458 w 507075"/>
                          <a:gd name="connsiteY2" fmla="*/ 164864 h 184207"/>
                          <a:gd name="connsiteX3" fmla="*/ 240633 w 507075"/>
                          <a:gd name="connsiteY3" fmla="*/ 99078 h 184207"/>
                          <a:gd name="connsiteX4" fmla="*/ 263493 w 507075"/>
                          <a:gd name="connsiteY4" fmla="*/ 18 h 184207"/>
                          <a:gd name="connsiteX5" fmla="*/ 263482 w 507075"/>
                          <a:gd name="connsiteY5" fmla="*/ 107103 h 184207"/>
                          <a:gd name="connsiteX6" fmla="*/ 362553 w 507075"/>
                          <a:gd name="connsiteY6" fmla="*/ 182898 h 184207"/>
                          <a:gd name="connsiteX7" fmla="*/ 498713 w 507075"/>
                          <a:gd name="connsiteY7" fmla="*/ 148177 h 184207"/>
                          <a:gd name="connsiteX8" fmla="*/ 476853 w 507075"/>
                          <a:gd name="connsiteY8" fmla="*/ 60978 h 184207"/>
                          <a:gd name="connsiteX0" fmla="*/ 18837 w 498639"/>
                          <a:gd name="connsiteY0" fmla="*/ 45738 h 184207"/>
                          <a:gd name="connsiteX1" fmla="*/ 6379 w 498639"/>
                          <a:gd name="connsiteY1" fmla="*/ 118708 h 184207"/>
                          <a:gd name="connsiteX2" fmla="*/ 99022 w 498639"/>
                          <a:gd name="connsiteY2" fmla="*/ 164864 h 184207"/>
                          <a:gd name="connsiteX3" fmla="*/ 232197 w 498639"/>
                          <a:gd name="connsiteY3" fmla="*/ 99078 h 184207"/>
                          <a:gd name="connsiteX4" fmla="*/ 255057 w 498639"/>
                          <a:gd name="connsiteY4" fmla="*/ 18 h 184207"/>
                          <a:gd name="connsiteX5" fmla="*/ 255046 w 498639"/>
                          <a:gd name="connsiteY5" fmla="*/ 107103 h 184207"/>
                          <a:gd name="connsiteX6" fmla="*/ 354117 w 498639"/>
                          <a:gd name="connsiteY6" fmla="*/ 182898 h 184207"/>
                          <a:gd name="connsiteX7" fmla="*/ 490277 w 498639"/>
                          <a:gd name="connsiteY7" fmla="*/ 148177 h 184207"/>
                          <a:gd name="connsiteX8" fmla="*/ 468417 w 498639"/>
                          <a:gd name="connsiteY8" fmla="*/ 60978 h 184207"/>
                          <a:gd name="connsiteX0" fmla="*/ 18837 w 490561"/>
                          <a:gd name="connsiteY0" fmla="*/ 45738 h 184149"/>
                          <a:gd name="connsiteX1" fmla="*/ 6379 w 490561"/>
                          <a:gd name="connsiteY1" fmla="*/ 118708 h 184149"/>
                          <a:gd name="connsiteX2" fmla="*/ 99022 w 490561"/>
                          <a:gd name="connsiteY2" fmla="*/ 164864 h 184149"/>
                          <a:gd name="connsiteX3" fmla="*/ 232197 w 490561"/>
                          <a:gd name="connsiteY3" fmla="*/ 99078 h 184149"/>
                          <a:gd name="connsiteX4" fmla="*/ 255057 w 490561"/>
                          <a:gd name="connsiteY4" fmla="*/ 18 h 184149"/>
                          <a:gd name="connsiteX5" fmla="*/ 255046 w 490561"/>
                          <a:gd name="connsiteY5" fmla="*/ 107103 h 184149"/>
                          <a:gd name="connsiteX6" fmla="*/ 354117 w 490561"/>
                          <a:gd name="connsiteY6" fmla="*/ 182898 h 184149"/>
                          <a:gd name="connsiteX7" fmla="*/ 478863 w 490561"/>
                          <a:gd name="connsiteY7" fmla="*/ 147570 h 184149"/>
                          <a:gd name="connsiteX8" fmla="*/ 468417 w 490561"/>
                          <a:gd name="connsiteY8" fmla="*/ 60978 h 1841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90561" h="184149">
                            <a:moveTo>
                              <a:pt x="18837" y="45738"/>
                            </a:moveTo>
                            <a:cubicBezTo>
                              <a:pt x="2327" y="62248"/>
                              <a:pt x="-6985" y="98854"/>
                              <a:pt x="6379" y="118708"/>
                            </a:cubicBezTo>
                            <a:cubicBezTo>
                              <a:pt x="19743" y="138562"/>
                              <a:pt x="61386" y="168136"/>
                              <a:pt x="99022" y="164864"/>
                            </a:cubicBezTo>
                            <a:cubicBezTo>
                              <a:pt x="136658" y="161592"/>
                              <a:pt x="206191" y="126552"/>
                              <a:pt x="232197" y="99078"/>
                            </a:cubicBezTo>
                            <a:cubicBezTo>
                              <a:pt x="258203" y="71604"/>
                              <a:pt x="251249" y="-1319"/>
                              <a:pt x="255057" y="18"/>
                            </a:cubicBezTo>
                            <a:cubicBezTo>
                              <a:pt x="258865" y="1355"/>
                              <a:pt x="238536" y="76623"/>
                              <a:pt x="255046" y="107103"/>
                            </a:cubicBezTo>
                            <a:cubicBezTo>
                              <a:pt x="271556" y="137583"/>
                              <a:pt x="316814" y="176154"/>
                              <a:pt x="354117" y="182898"/>
                            </a:cubicBezTo>
                            <a:cubicBezTo>
                              <a:pt x="391420" y="189642"/>
                              <a:pt x="459813" y="167890"/>
                              <a:pt x="478863" y="147570"/>
                            </a:cubicBezTo>
                            <a:cubicBezTo>
                              <a:pt x="497913" y="127250"/>
                              <a:pt x="493182" y="85108"/>
                              <a:pt x="468417" y="60978"/>
                            </a:cubicBezTo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  <p:sp>
                    <p:nvSpPr>
                      <p:cNvPr id="48" name="รูปแบบอิสระ: รูปร่าง 47">
                        <a:extLst>
                          <a:ext uri="{FF2B5EF4-FFF2-40B4-BE49-F238E27FC236}">
                            <a16:creationId xmlns:a16="http://schemas.microsoft.com/office/drawing/2014/main" id="{FED92E9A-8D3C-4C9C-B4F6-AFAA2CA4F74A}"/>
                          </a:ext>
                        </a:extLst>
                      </p:cNvPr>
                      <p:cNvSpPr/>
                      <p:nvPr/>
                    </p:nvSpPr>
                    <p:spPr>
                      <a:xfrm rot="20654224">
                        <a:off x="3822367" y="3224085"/>
                        <a:ext cx="200701" cy="117505"/>
                      </a:xfrm>
                      <a:custGeom>
                        <a:avLst/>
                        <a:gdLst>
                          <a:gd name="connsiteX0" fmla="*/ 24294 w 200701"/>
                          <a:gd name="connsiteY0" fmla="*/ 3155 h 117505"/>
                          <a:gd name="connsiteX1" fmla="*/ 146214 w 200701"/>
                          <a:gd name="connsiteY1" fmla="*/ 18395 h 117505"/>
                          <a:gd name="connsiteX2" fmla="*/ 199554 w 200701"/>
                          <a:gd name="connsiteY2" fmla="*/ 79355 h 117505"/>
                          <a:gd name="connsiteX3" fmla="*/ 100494 w 200701"/>
                          <a:gd name="connsiteY3" fmla="*/ 117455 h 117505"/>
                          <a:gd name="connsiteX4" fmla="*/ 9054 w 200701"/>
                          <a:gd name="connsiteY4" fmla="*/ 71735 h 117505"/>
                          <a:gd name="connsiteX5" fmla="*/ 24294 w 200701"/>
                          <a:gd name="connsiteY5" fmla="*/ 3155 h 1175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00701" h="117505">
                            <a:moveTo>
                              <a:pt x="24294" y="3155"/>
                            </a:moveTo>
                            <a:cubicBezTo>
                              <a:pt x="47154" y="-5735"/>
                              <a:pt x="117004" y="5695"/>
                              <a:pt x="146214" y="18395"/>
                            </a:cubicBezTo>
                            <a:cubicBezTo>
                              <a:pt x="175424" y="31095"/>
                              <a:pt x="207174" y="62845"/>
                              <a:pt x="199554" y="79355"/>
                            </a:cubicBezTo>
                            <a:cubicBezTo>
                              <a:pt x="191934" y="95865"/>
                              <a:pt x="132244" y="118725"/>
                              <a:pt x="100494" y="117455"/>
                            </a:cubicBezTo>
                            <a:cubicBezTo>
                              <a:pt x="68744" y="116185"/>
                              <a:pt x="26834" y="88245"/>
                              <a:pt x="9054" y="71735"/>
                            </a:cubicBezTo>
                            <a:cubicBezTo>
                              <a:pt x="-8726" y="55225"/>
                              <a:pt x="1434" y="12045"/>
                              <a:pt x="24294" y="3155"/>
                            </a:cubicBezTo>
                            <a:close/>
                          </a:path>
                        </a:pathLst>
                      </a:custGeom>
                      <a:solidFill>
                        <a:srgbClr val="5E2700"/>
                      </a:solidFill>
                      <a:ln w="1905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</p:grpSp>
                <p:grpSp>
                  <p:nvGrpSpPr>
                    <p:cNvPr id="32" name="กลุ่ม 31">
                      <a:extLst>
                        <a:ext uri="{FF2B5EF4-FFF2-40B4-BE49-F238E27FC236}">
                          <a16:creationId xmlns:a16="http://schemas.microsoft.com/office/drawing/2014/main" id="{47903348-A987-484C-81C1-AC0104DD04F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95333" y="3324777"/>
                      <a:ext cx="1081875" cy="246380"/>
                      <a:chOff x="3390605" y="2906545"/>
                      <a:chExt cx="1081875" cy="246380"/>
                    </a:xfrm>
                  </p:grpSpPr>
                  <p:sp>
                    <p:nvSpPr>
                      <p:cNvPr id="41" name="แผนผังลำดับงาน: ตัวเชื่อมต่อ 40">
                        <a:extLst>
                          <a:ext uri="{FF2B5EF4-FFF2-40B4-BE49-F238E27FC236}">
                            <a16:creationId xmlns:a16="http://schemas.microsoft.com/office/drawing/2014/main" id="{C1A94FBC-F8BB-49D3-88B4-9F56927C15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0605" y="2906545"/>
                        <a:ext cx="256540" cy="246380"/>
                      </a:xfrm>
                      <a:prstGeom prst="flowChartConnector">
                        <a:avLst/>
                      </a:prstGeom>
                      <a:solidFill>
                        <a:srgbClr val="FFC000"/>
                      </a:solidFill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  <p:sp>
                    <p:nvSpPr>
                      <p:cNvPr id="42" name="แผนผังลำดับงาน: ตัวเชื่อมต่อ 41">
                        <a:extLst>
                          <a:ext uri="{FF2B5EF4-FFF2-40B4-BE49-F238E27FC236}">
                            <a16:creationId xmlns:a16="http://schemas.microsoft.com/office/drawing/2014/main" id="{78B6AB7C-1665-4762-93D9-DAE7F6F80A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215940" y="2906545"/>
                        <a:ext cx="256540" cy="246380"/>
                      </a:xfrm>
                      <a:prstGeom prst="flowChartConnector">
                        <a:avLst/>
                      </a:prstGeom>
                      <a:solidFill>
                        <a:srgbClr val="FFC000"/>
                      </a:solidFill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  <p:sp>
                    <p:nvSpPr>
                      <p:cNvPr id="43" name="แผนผังลำดับงาน: ตัวเชื่อมต่อ 42">
                        <a:extLst>
                          <a:ext uri="{FF2B5EF4-FFF2-40B4-BE49-F238E27FC236}">
                            <a16:creationId xmlns:a16="http://schemas.microsoft.com/office/drawing/2014/main" id="{D8219A13-E70D-431E-BE8C-9C3A73DA0ED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31245" y="2941077"/>
                        <a:ext cx="175260" cy="177315"/>
                      </a:xfrm>
                      <a:prstGeom prst="flowChartConnector">
                        <a:avLst/>
                      </a:prstGeom>
                      <a:solidFill>
                        <a:schemeClr val="tx1"/>
                      </a:solidFill>
                      <a:ln w="19050"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  <p:sp>
                    <p:nvSpPr>
                      <p:cNvPr id="44" name="แผนผังลำดับงาน: ตัวเชื่อมต่อ 43">
                        <a:extLst>
                          <a:ext uri="{FF2B5EF4-FFF2-40B4-BE49-F238E27FC236}">
                            <a16:creationId xmlns:a16="http://schemas.microsoft.com/office/drawing/2014/main" id="{4C7466CD-9AB8-4A7A-A7A5-A5823875EB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256580" y="2940571"/>
                        <a:ext cx="175260" cy="177315"/>
                      </a:xfrm>
                      <a:prstGeom prst="flowChartConnector">
                        <a:avLst/>
                      </a:prstGeom>
                      <a:solidFill>
                        <a:schemeClr val="tx1"/>
                      </a:solidFill>
                      <a:ln w="19050"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  <p:sp>
                    <p:nvSpPr>
                      <p:cNvPr id="45" name="แผนผังลำดับงาน: ตัวเชื่อมต่อ 44">
                        <a:extLst>
                          <a:ext uri="{FF2B5EF4-FFF2-40B4-BE49-F238E27FC236}">
                            <a16:creationId xmlns:a16="http://schemas.microsoft.com/office/drawing/2014/main" id="{49897A39-579E-41E6-A719-47B2350280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18875" y="2966870"/>
                        <a:ext cx="62525" cy="62358"/>
                      </a:xfrm>
                      <a:prstGeom prst="flowChartConnector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  <p:sp>
                    <p:nvSpPr>
                      <p:cNvPr id="46" name="แผนผังลำดับงาน: ตัวเชื่อมต่อ 45">
                        <a:extLst>
                          <a:ext uri="{FF2B5EF4-FFF2-40B4-BE49-F238E27FC236}">
                            <a16:creationId xmlns:a16="http://schemas.microsoft.com/office/drawing/2014/main" id="{7D870A4C-58D5-4B6F-9561-32C241179A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344210" y="2966870"/>
                        <a:ext cx="62525" cy="62358"/>
                      </a:xfrm>
                      <a:prstGeom prst="flowChartConnector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</p:grpSp>
                <p:grpSp>
                  <p:nvGrpSpPr>
                    <p:cNvPr id="33" name="กลุ่ม 32">
                      <a:extLst>
                        <a:ext uri="{FF2B5EF4-FFF2-40B4-BE49-F238E27FC236}">
                          <a16:creationId xmlns:a16="http://schemas.microsoft.com/office/drawing/2014/main" id="{99D15CE1-6F1A-4F57-9596-DAF1E21ED5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45557" y="3679212"/>
                      <a:ext cx="211536" cy="238462"/>
                      <a:chOff x="3240829" y="3260980"/>
                      <a:chExt cx="211536" cy="238462"/>
                    </a:xfrm>
                  </p:grpSpPr>
                  <p:cxnSp>
                    <p:nvCxnSpPr>
                      <p:cNvPr id="38" name="ตัวเชื่อมต่อตรง 37">
                        <a:extLst>
                          <a:ext uri="{FF2B5EF4-FFF2-40B4-BE49-F238E27FC236}">
                            <a16:creationId xmlns:a16="http://schemas.microsoft.com/office/drawing/2014/main" id="{2279FFB8-6B00-4835-992B-7FCC953B4BA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3301660" y="3260980"/>
                        <a:ext cx="144979" cy="48820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9" name="ตัวเชื่อมต่อตรง 38">
                        <a:extLst>
                          <a:ext uri="{FF2B5EF4-FFF2-40B4-BE49-F238E27FC236}">
                            <a16:creationId xmlns:a16="http://schemas.microsoft.com/office/drawing/2014/main" id="{6FCFB403-951F-4FB3-A7DD-630C04471E2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3240829" y="3377962"/>
                        <a:ext cx="205810" cy="6624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0" name="ตัวเชื่อมต่อตรง 39">
                        <a:extLst>
                          <a:ext uri="{FF2B5EF4-FFF2-40B4-BE49-F238E27FC236}">
                            <a16:creationId xmlns:a16="http://schemas.microsoft.com/office/drawing/2014/main" id="{F8B080F2-861C-48F5-BF8A-6E458F2F3FF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3301661" y="3449391"/>
                        <a:ext cx="150704" cy="50051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4" name="กลุ่ม 33">
                      <a:extLst>
                        <a:ext uri="{FF2B5EF4-FFF2-40B4-BE49-F238E27FC236}">
                          <a16:creationId xmlns:a16="http://schemas.microsoft.com/office/drawing/2014/main" id="{3D1BB23A-F70F-4A6B-B718-678943F605EC}"/>
                        </a:ext>
                      </a:extLst>
                    </p:cNvPr>
                    <p:cNvGrpSpPr/>
                    <p:nvPr/>
                  </p:nvGrpSpPr>
                  <p:grpSpPr>
                    <a:xfrm flipH="1">
                      <a:off x="1989959" y="3680275"/>
                      <a:ext cx="211536" cy="238462"/>
                      <a:chOff x="3240829" y="3260980"/>
                      <a:chExt cx="211536" cy="238462"/>
                    </a:xfrm>
                  </p:grpSpPr>
                  <p:cxnSp>
                    <p:nvCxnSpPr>
                      <p:cNvPr id="35" name="ตัวเชื่อมต่อตรง 34">
                        <a:extLst>
                          <a:ext uri="{FF2B5EF4-FFF2-40B4-BE49-F238E27FC236}">
                            <a16:creationId xmlns:a16="http://schemas.microsoft.com/office/drawing/2014/main" id="{5D5944A0-B238-4DE3-814A-232F5CFB232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3301660" y="3260980"/>
                        <a:ext cx="144979" cy="48820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6" name="ตัวเชื่อมต่อตรง 35">
                        <a:extLst>
                          <a:ext uri="{FF2B5EF4-FFF2-40B4-BE49-F238E27FC236}">
                            <a16:creationId xmlns:a16="http://schemas.microsoft.com/office/drawing/2014/main" id="{1695ED49-946F-4761-9645-C55F9D184ED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3240829" y="3377962"/>
                        <a:ext cx="205810" cy="6624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7" name="ตัวเชื่อมต่อตรง 36">
                        <a:extLst>
                          <a:ext uri="{FF2B5EF4-FFF2-40B4-BE49-F238E27FC236}">
                            <a16:creationId xmlns:a16="http://schemas.microsoft.com/office/drawing/2014/main" id="{1596B23B-D316-4575-B0C9-1D3C0000046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3301661" y="3449391"/>
                        <a:ext cx="150704" cy="50051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sp>
                <p:nvSpPr>
                  <p:cNvPr id="29" name="คอร์ด 28">
                    <a:extLst>
                      <a:ext uri="{FF2B5EF4-FFF2-40B4-BE49-F238E27FC236}">
                        <a16:creationId xmlns:a16="http://schemas.microsoft.com/office/drawing/2014/main" id="{784916E2-3697-452C-B280-33FD1C265F70}"/>
                      </a:ext>
                    </a:extLst>
                  </p:cNvPr>
                  <p:cNvSpPr/>
                  <p:nvPr/>
                </p:nvSpPr>
                <p:spPr>
                  <a:xfrm rot="748035">
                    <a:off x="6971453" y="3317483"/>
                    <a:ext cx="560152" cy="561388"/>
                  </a:xfrm>
                  <a:prstGeom prst="chord">
                    <a:avLst/>
                  </a:prstGeom>
                  <a:solidFill>
                    <a:srgbClr val="F4B945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  <p:sp>
                <p:nvSpPr>
                  <p:cNvPr id="30" name="คอร์ด 99">
                    <a:extLst>
                      <a:ext uri="{FF2B5EF4-FFF2-40B4-BE49-F238E27FC236}">
                        <a16:creationId xmlns:a16="http://schemas.microsoft.com/office/drawing/2014/main" id="{492CFD2E-AC8F-4B05-AC7B-6025D86484E6}"/>
                      </a:ext>
                    </a:extLst>
                  </p:cNvPr>
                  <p:cNvSpPr/>
                  <p:nvPr/>
                </p:nvSpPr>
                <p:spPr>
                  <a:xfrm rot="20880139" flipH="1">
                    <a:off x="5267137" y="3456269"/>
                    <a:ext cx="605585" cy="714770"/>
                  </a:xfrm>
                  <a:custGeom>
                    <a:avLst/>
                    <a:gdLst>
                      <a:gd name="connsiteX0" fmla="*/ 600401 w 699818"/>
                      <a:gd name="connsiteY0" fmla="*/ 609246 h 717509"/>
                      <a:gd name="connsiteX1" fmla="*/ 171669 w 699818"/>
                      <a:gd name="connsiteY1" fmla="*/ 667475 h 717509"/>
                      <a:gd name="connsiteX2" fmla="*/ 11370 w 699818"/>
                      <a:gd name="connsiteY2" fmla="*/ 268042 h 717509"/>
                      <a:gd name="connsiteX3" fmla="*/ 349909 w 699818"/>
                      <a:gd name="connsiteY3" fmla="*/ -2 h 717509"/>
                      <a:gd name="connsiteX4" fmla="*/ 600401 w 699818"/>
                      <a:gd name="connsiteY4" fmla="*/ 609246 h 717509"/>
                      <a:gd name="connsiteX0" fmla="*/ 607973 w 607973"/>
                      <a:gd name="connsiteY0" fmla="*/ 618550 h 710118"/>
                      <a:gd name="connsiteX1" fmla="*/ 169132 w 607973"/>
                      <a:gd name="connsiteY1" fmla="*/ 667477 h 710118"/>
                      <a:gd name="connsiteX2" fmla="*/ 8833 w 607973"/>
                      <a:gd name="connsiteY2" fmla="*/ 268044 h 710118"/>
                      <a:gd name="connsiteX3" fmla="*/ 347372 w 607973"/>
                      <a:gd name="connsiteY3" fmla="*/ 0 h 710118"/>
                      <a:gd name="connsiteX4" fmla="*/ 607973 w 607973"/>
                      <a:gd name="connsiteY4" fmla="*/ 618550 h 710118"/>
                      <a:gd name="connsiteX0" fmla="*/ 611711 w 611711"/>
                      <a:gd name="connsiteY0" fmla="*/ 617648 h 709680"/>
                      <a:gd name="connsiteX1" fmla="*/ 169168 w 611711"/>
                      <a:gd name="connsiteY1" fmla="*/ 667477 h 709680"/>
                      <a:gd name="connsiteX2" fmla="*/ 8869 w 611711"/>
                      <a:gd name="connsiteY2" fmla="*/ 268044 h 709680"/>
                      <a:gd name="connsiteX3" fmla="*/ 347408 w 611711"/>
                      <a:gd name="connsiteY3" fmla="*/ 0 h 709680"/>
                      <a:gd name="connsiteX4" fmla="*/ 611711 w 611711"/>
                      <a:gd name="connsiteY4" fmla="*/ 617648 h 709680"/>
                      <a:gd name="connsiteX0" fmla="*/ 598454 w 598454"/>
                      <a:gd name="connsiteY0" fmla="*/ 626687 h 714203"/>
                      <a:gd name="connsiteX1" fmla="*/ 169039 w 598454"/>
                      <a:gd name="connsiteY1" fmla="*/ 667477 h 714203"/>
                      <a:gd name="connsiteX2" fmla="*/ 8740 w 598454"/>
                      <a:gd name="connsiteY2" fmla="*/ 268044 h 714203"/>
                      <a:gd name="connsiteX3" fmla="*/ 347279 w 598454"/>
                      <a:gd name="connsiteY3" fmla="*/ 0 h 714203"/>
                      <a:gd name="connsiteX4" fmla="*/ 598454 w 598454"/>
                      <a:gd name="connsiteY4" fmla="*/ 626687 h 714203"/>
                      <a:gd name="connsiteX0" fmla="*/ 605585 w 605585"/>
                      <a:gd name="connsiteY0" fmla="*/ 627777 h 714770"/>
                      <a:gd name="connsiteX1" fmla="*/ 169107 w 605585"/>
                      <a:gd name="connsiteY1" fmla="*/ 667477 h 714770"/>
                      <a:gd name="connsiteX2" fmla="*/ 8808 w 605585"/>
                      <a:gd name="connsiteY2" fmla="*/ 268044 h 714770"/>
                      <a:gd name="connsiteX3" fmla="*/ 347347 w 605585"/>
                      <a:gd name="connsiteY3" fmla="*/ 0 h 714770"/>
                      <a:gd name="connsiteX4" fmla="*/ 605585 w 605585"/>
                      <a:gd name="connsiteY4" fmla="*/ 627777 h 714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5585" h="714770">
                        <a:moveTo>
                          <a:pt x="605585" y="627777"/>
                        </a:moveTo>
                        <a:cubicBezTo>
                          <a:pt x="492881" y="746252"/>
                          <a:pt x="268570" y="727433"/>
                          <a:pt x="169107" y="667477"/>
                        </a:cubicBezTo>
                        <a:cubicBezTo>
                          <a:pt x="69644" y="607522"/>
                          <a:pt x="-30676" y="422946"/>
                          <a:pt x="8808" y="268044"/>
                        </a:cubicBezTo>
                        <a:cubicBezTo>
                          <a:pt x="49055" y="110149"/>
                          <a:pt x="188172" y="0"/>
                          <a:pt x="347347" y="0"/>
                        </a:cubicBezTo>
                        <a:lnTo>
                          <a:pt x="605585" y="627777"/>
                        </a:lnTo>
                        <a:close/>
                      </a:path>
                    </a:pathLst>
                  </a:custGeom>
                  <a:solidFill>
                    <a:srgbClr val="F4B945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</p:grpSp>
            <p:sp>
              <p:nvSpPr>
                <p:cNvPr id="22" name="รูปแบบอิสระ: รูปร่าง 21">
                  <a:extLst>
                    <a:ext uri="{FF2B5EF4-FFF2-40B4-BE49-F238E27FC236}">
                      <a16:creationId xmlns:a16="http://schemas.microsoft.com/office/drawing/2014/main" id="{4877EF21-60D9-4BCC-972C-F57F11C20D4B}"/>
                    </a:ext>
                  </a:extLst>
                </p:cNvPr>
                <p:cNvSpPr/>
                <p:nvPr/>
              </p:nvSpPr>
              <p:spPr>
                <a:xfrm rot="21144157">
                  <a:off x="1494875" y="4632603"/>
                  <a:ext cx="367302" cy="539229"/>
                </a:xfrm>
                <a:custGeom>
                  <a:avLst/>
                  <a:gdLst>
                    <a:gd name="connsiteX0" fmla="*/ 42210 w 347010"/>
                    <a:gd name="connsiteY0" fmla="*/ 0 h 546827"/>
                    <a:gd name="connsiteX1" fmla="*/ 11730 w 347010"/>
                    <a:gd name="connsiteY1" fmla="*/ 447040 h 546827"/>
                    <a:gd name="connsiteX2" fmla="*/ 214930 w 347010"/>
                    <a:gd name="connsiteY2" fmla="*/ 518160 h 546827"/>
                    <a:gd name="connsiteX3" fmla="*/ 347010 w 347010"/>
                    <a:gd name="connsiteY3" fmla="*/ 71120 h 546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010" h="546827">
                      <a:moveTo>
                        <a:pt x="42210" y="0"/>
                      </a:moveTo>
                      <a:cubicBezTo>
                        <a:pt x="12576" y="180340"/>
                        <a:pt x="-17057" y="360680"/>
                        <a:pt x="11730" y="447040"/>
                      </a:cubicBezTo>
                      <a:cubicBezTo>
                        <a:pt x="40517" y="533400"/>
                        <a:pt x="159050" y="580813"/>
                        <a:pt x="214930" y="518160"/>
                      </a:cubicBezTo>
                      <a:cubicBezTo>
                        <a:pt x="270810" y="455507"/>
                        <a:pt x="308910" y="263313"/>
                        <a:pt x="347010" y="71120"/>
                      </a:cubicBezTo>
                    </a:path>
                  </a:pathLst>
                </a:custGeom>
                <a:solidFill>
                  <a:schemeClr val="bg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3" name="รูปแบบอิสระ: รูปร่าง 22">
                  <a:extLst>
                    <a:ext uri="{FF2B5EF4-FFF2-40B4-BE49-F238E27FC236}">
                      <a16:creationId xmlns:a16="http://schemas.microsoft.com/office/drawing/2014/main" id="{5BF0D630-DC60-4404-9278-C028D7F4837B}"/>
                    </a:ext>
                  </a:extLst>
                </p:cNvPr>
                <p:cNvSpPr/>
                <p:nvPr/>
              </p:nvSpPr>
              <p:spPr>
                <a:xfrm rot="455843" flipH="1">
                  <a:off x="2106138" y="4631363"/>
                  <a:ext cx="367302" cy="539229"/>
                </a:xfrm>
                <a:custGeom>
                  <a:avLst/>
                  <a:gdLst>
                    <a:gd name="connsiteX0" fmla="*/ 42210 w 347010"/>
                    <a:gd name="connsiteY0" fmla="*/ 0 h 546827"/>
                    <a:gd name="connsiteX1" fmla="*/ 11730 w 347010"/>
                    <a:gd name="connsiteY1" fmla="*/ 447040 h 546827"/>
                    <a:gd name="connsiteX2" fmla="*/ 214930 w 347010"/>
                    <a:gd name="connsiteY2" fmla="*/ 518160 h 546827"/>
                    <a:gd name="connsiteX3" fmla="*/ 347010 w 347010"/>
                    <a:gd name="connsiteY3" fmla="*/ 71120 h 546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010" h="546827">
                      <a:moveTo>
                        <a:pt x="42210" y="0"/>
                      </a:moveTo>
                      <a:cubicBezTo>
                        <a:pt x="12576" y="180340"/>
                        <a:pt x="-17057" y="360680"/>
                        <a:pt x="11730" y="447040"/>
                      </a:cubicBezTo>
                      <a:cubicBezTo>
                        <a:pt x="40517" y="533400"/>
                        <a:pt x="159050" y="580813"/>
                        <a:pt x="214930" y="518160"/>
                      </a:cubicBezTo>
                      <a:cubicBezTo>
                        <a:pt x="270810" y="455507"/>
                        <a:pt x="308910" y="263313"/>
                        <a:pt x="347010" y="71120"/>
                      </a:cubicBezTo>
                    </a:path>
                  </a:pathLst>
                </a:custGeom>
                <a:solidFill>
                  <a:schemeClr val="bg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sp>
            <p:nvSpPr>
              <p:cNvPr id="20" name="รูปแบบอิสระ: รูปร่าง 19">
                <a:extLst>
                  <a:ext uri="{FF2B5EF4-FFF2-40B4-BE49-F238E27FC236}">
                    <a16:creationId xmlns:a16="http://schemas.microsoft.com/office/drawing/2014/main" id="{4BD55ACB-9A42-4BE7-B0BC-9E32EBC07307}"/>
                  </a:ext>
                </a:extLst>
              </p:cNvPr>
              <p:cNvSpPr/>
              <p:nvPr/>
            </p:nvSpPr>
            <p:spPr>
              <a:xfrm>
                <a:off x="88670" y="3455541"/>
                <a:ext cx="409072" cy="568659"/>
              </a:xfrm>
              <a:custGeom>
                <a:avLst/>
                <a:gdLst>
                  <a:gd name="connsiteX0" fmla="*/ 26860 w 404374"/>
                  <a:gd name="connsiteY0" fmla="*/ 468739 h 517478"/>
                  <a:gd name="connsiteX1" fmla="*/ 350710 w 404374"/>
                  <a:gd name="connsiteY1" fmla="*/ 514459 h 517478"/>
                  <a:gd name="connsiteX2" fmla="*/ 369760 w 404374"/>
                  <a:gd name="connsiteY2" fmla="*/ 388729 h 517478"/>
                  <a:gd name="connsiteX3" fmla="*/ 404050 w 404374"/>
                  <a:gd name="connsiteY3" fmla="*/ 205849 h 517478"/>
                  <a:gd name="connsiteX4" fmla="*/ 381190 w 404374"/>
                  <a:gd name="connsiteY4" fmla="*/ 133459 h 517478"/>
                  <a:gd name="connsiteX5" fmla="*/ 293560 w 404374"/>
                  <a:gd name="connsiteY5" fmla="*/ 53449 h 517478"/>
                  <a:gd name="connsiteX6" fmla="*/ 217360 w 404374"/>
                  <a:gd name="connsiteY6" fmla="*/ 15349 h 517478"/>
                  <a:gd name="connsiteX7" fmla="*/ 152590 w 404374"/>
                  <a:gd name="connsiteY7" fmla="*/ 109 h 517478"/>
                  <a:gd name="connsiteX8" fmla="*/ 114490 w 404374"/>
                  <a:gd name="connsiteY8" fmla="*/ 11539 h 517478"/>
                  <a:gd name="connsiteX9" fmla="*/ 64960 w 404374"/>
                  <a:gd name="connsiteY9" fmla="*/ 61069 h 517478"/>
                  <a:gd name="connsiteX10" fmla="*/ 26860 w 404374"/>
                  <a:gd name="connsiteY10" fmla="*/ 186799 h 517478"/>
                  <a:gd name="connsiteX11" fmla="*/ 11620 w 404374"/>
                  <a:gd name="connsiteY11" fmla="*/ 274429 h 517478"/>
                  <a:gd name="connsiteX12" fmla="*/ 19240 w 404374"/>
                  <a:gd name="connsiteY12" fmla="*/ 362059 h 517478"/>
                  <a:gd name="connsiteX13" fmla="*/ 26860 w 404374"/>
                  <a:gd name="connsiteY13" fmla="*/ 468739 h 517478"/>
                  <a:gd name="connsiteX0" fmla="*/ 26860 w 411079"/>
                  <a:gd name="connsiteY0" fmla="*/ 468739 h 517478"/>
                  <a:gd name="connsiteX1" fmla="*/ 350710 w 411079"/>
                  <a:gd name="connsiteY1" fmla="*/ 514459 h 517478"/>
                  <a:gd name="connsiteX2" fmla="*/ 369760 w 411079"/>
                  <a:gd name="connsiteY2" fmla="*/ 388729 h 517478"/>
                  <a:gd name="connsiteX3" fmla="*/ 404050 w 411079"/>
                  <a:gd name="connsiteY3" fmla="*/ 205849 h 517478"/>
                  <a:gd name="connsiteX4" fmla="*/ 400240 w 411079"/>
                  <a:gd name="connsiteY4" fmla="*/ 125839 h 517478"/>
                  <a:gd name="connsiteX5" fmla="*/ 293560 w 411079"/>
                  <a:gd name="connsiteY5" fmla="*/ 53449 h 517478"/>
                  <a:gd name="connsiteX6" fmla="*/ 217360 w 411079"/>
                  <a:gd name="connsiteY6" fmla="*/ 15349 h 517478"/>
                  <a:gd name="connsiteX7" fmla="*/ 152590 w 411079"/>
                  <a:gd name="connsiteY7" fmla="*/ 109 h 517478"/>
                  <a:gd name="connsiteX8" fmla="*/ 114490 w 411079"/>
                  <a:gd name="connsiteY8" fmla="*/ 11539 h 517478"/>
                  <a:gd name="connsiteX9" fmla="*/ 64960 w 411079"/>
                  <a:gd name="connsiteY9" fmla="*/ 61069 h 517478"/>
                  <a:gd name="connsiteX10" fmla="*/ 26860 w 411079"/>
                  <a:gd name="connsiteY10" fmla="*/ 186799 h 517478"/>
                  <a:gd name="connsiteX11" fmla="*/ 11620 w 411079"/>
                  <a:gd name="connsiteY11" fmla="*/ 274429 h 517478"/>
                  <a:gd name="connsiteX12" fmla="*/ 19240 w 411079"/>
                  <a:gd name="connsiteY12" fmla="*/ 362059 h 517478"/>
                  <a:gd name="connsiteX13" fmla="*/ 26860 w 411079"/>
                  <a:gd name="connsiteY13" fmla="*/ 468739 h 517478"/>
                  <a:gd name="connsiteX0" fmla="*/ 31691 w 415910"/>
                  <a:gd name="connsiteY0" fmla="*/ 468739 h 517478"/>
                  <a:gd name="connsiteX1" fmla="*/ 355541 w 415910"/>
                  <a:gd name="connsiteY1" fmla="*/ 514459 h 517478"/>
                  <a:gd name="connsiteX2" fmla="*/ 374591 w 415910"/>
                  <a:gd name="connsiteY2" fmla="*/ 388729 h 517478"/>
                  <a:gd name="connsiteX3" fmla="*/ 408881 w 415910"/>
                  <a:gd name="connsiteY3" fmla="*/ 205849 h 517478"/>
                  <a:gd name="connsiteX4" fmla="*/ 405071 w 415910"/>
                  <a:gd name="connsiteY4" fmla="*/ 125839 h 517478"/>
                  <a:gd name="connsiteX5" fmla="*/ 298391 w 415910"/>
                  <a:gd name="connsiteY5" fmla="*/ 53449 h 517478"/>
                  <a:gd name="connsiteX6" fmla="*/ 222191 w 415910"/>
                  <a:gd name="connsiteY6" fmla="*/ 15349 h 517478"/>
                  <a:gd name="connsiteX7" fmla="*/ 157421 w 415910"/>
                  <a:gd name="connsiteY7" fmla="*/ 109 h 517478"/>
                  <a:gd name="connsiteX8" fmla="*/ 119321 w 415910"/>
                  <a:gd name="connsiteY8" fmla="*/ 11539 h 517478"/>
                  <a:gd name="connsiteX9" fmla="*/ 69791 w 415910"/>
                  <a:gd name="connsiteY9" fmla="*/ 61069 h 517478"/>
                  <a:gd name="connsiteX10" fmla="*/ 31691 w 415910"/>
                  <a:gd name="connsiteY10" fmla="*/ 186799 h 517478"/>
                  <a:gd name="connsiteX11" fmla="*/ 16451 w 415910"/>
                  <a:gd name="connsiteY11" fmla="*/ 274429 h 517478"/>
                  <a:gd name="connsiteX12" fmla="*/ 12641 w 415910"/>
                  <a:gd name="connsiteY12" fmla="*/ 362059 h 517478"/>
                  <a:gd name="connsiteX13" fmla="*/ 31691 w 415910"/>
                  <a:gd name="connsiteY13" fmla="*/ 468739 h 517478"/>
                  <a:gd name="connsiteX0" fmla="*/ 30633 w 414852"/>
                  <a:gd name="connsiteY0" fmla="*/ 468739 h 524727"/>
                  <a:gd name="connsiteX1" fmla="*/ 339243 w 414852"/>
                  <a:gd name="connsiteY1" fmla="*/ 522079 h 524727"/>
                  <a:gd name="connsiteX2" fmla="*/ 373533 w 414852"/>
                  <a:gd name="connsiteY2" fmla="*/ 388729 h 524727"/>
                  <a:gd name="connsiteX3" fmla="*/ 407823 w 414852"/>
                  <a:gd name="connsiteY3" fmla="*/ 205849 h 524727"/>
                  <a:gd name="connsiteX4" fmla="*/ 404013 w 414852"/>
                  <a:gd name="connsiteY4" fmla="*/ 125839 h 524727"/>
                  <a:gd name="connsiteX5" fmla="*/ 297333 w 414852"/>
                  <a:gd name="connsiteY5" fmla="*/ 53449 h 524727"/>
                  <a:gd name="connsiteX6" fmla="*/ 221133 w 414852"/>
                  <a:gd name="connsiteY6" fmla="*/ 15349 h 524727"/>
                  <a:gd name="connsiteX7" fmla="*/ 156363 w 414852"/>
                  <a:gd name="connsiteY7" fmla="*/ 109 h 524727"/>
                  <a:gd name="connsiteX8" fmla="*/ 118263 w 414852"/>
                  <a:gd name="connsiteY8" fmla="*/ 11539 h 524727"/>
                  <a:gd name="connsiteX9" fmla="*/ 68733 w 414852"/>
                  <a:gd name="connsiteY9" fmla="*/ 61069 h 524727"/>
                  <a:gd name="connsiteX10" fmla="*/ 30633 w 414852"/>
                  <a:gd name="connsiteY10" fmla="*/ 186799 h 524727"/>
                  <a:gd name="connsiteX11" fmla="*/ 15393 w 414852"/>
                  <a:gd name="connsiteY11" fmla="*/ 274429 h 524727"/>
                  <a:gd name="connsiteX12" fmla="*/ 11583 w 414852"/>
                  <a:gd name="connsiteY12" fmla="*/ 362059 h 524727"/>
                  <a:gd name="connsiteX13" fmla="*/ 30633 w 414852"/>
                  <a:gd name="connsiteY13" fmla="*/ 468739 h 524727"/>
                  <a:gd name="connsiteX0" fmla="*/ 30633 w 414852"/>
                  <a:gd name="connsiteY0" fmla="*/ 491504 h 547492"/>
                  <a:gd name="connsiteX1" fmla="*/ 339243 w 414852"/>
                  <a:gd name="connsiteY1" fmla="*/ 544844 h 547492"/>
                  <a:gd name="connsiteX2" fmla="*/ 373533 w 414852"/>
                  <a:gd name="connsiteY2" fmla="*/ 411494 h 547492"/>
                  <a:gd name="connsiteX3" fmla="*/ 407823 w 414852"/>
                  <a:gd name="connsiteY3" fmla="*/ 228614 h 547492"/>
                  <a:gd name="connsiteX4" fmla="*/ 404013 w 414852"/>
                  <a:gd name="connsiteY4" fmla="*/ 148604 h 547492"/>
                  <a:gd name="connsiteX5" fmla="*/ 297333 w 414852"/>
                  <a:gd name="connsiteY5" fmla="*/ 76214 h 547492"/>
                  <a:gd name="connsiteX6" fmla="*/ 221133 w 414852"/>
                  <a:gd name="connsiteY6" fmla="*/ 38114 h 547492"/>
                  <a:gd name="connsiteX7" fmla="*/ 152553 w 414852"/>
                  <a:gd name="connsiteY7" fmla="*/ 14 h 547492"/>
                  <a:gd name="connsiteX8" fmla="*/ 118263 w 414852"/>
                  <a:gd name="connsiteY8" fmla="*/ 34304 h 547492"/>
                  <a:gd name="connsiteX9" fmla="*/ 68733 w 414852"/>
                  <a:gd name="connsiteY9" fmla="*/ 83834 h 547492"/>
                  <a:gd name="connsiteX10" fmla="*/ 30633 w 414852"/>
                  <a:gd name="connsiteY10" fmla="*/ 209564 h 547492"/>
                  <a:gd name="connsiteX11" fmla="*/ 15393 w 414852"/>
                  <a:gd name="connsiteY11" fmla="*/ 297194 h 547492"/>
                  <a:gd name="connsiteX12" fmla="*/ 11583 w 414852"/>
                  <a:gd name="connsiteY12" fmla="*/ 384824 h 547492"/>
                  <a:gd name="connsiteX13" fmla="*/ 30633 w 414852"/>
                  <a:gd name="connsiteY13" fmla="*/ 491504 h 547492"/>
                  <a:gd name="connsiteX0" fmla="*/ 30633 w 414852"/>
                  <a:gd name="connsiteY0" fmla="*/ 491924 h 547912"/>
                  <a:gd name="connsiteX1" fmla="*/ 339243 w 414852"/>
                  <a:gd name="connsiteY1" fmla="*/ 545264 h 547912"/>
                  <a:gd name="connsiteX2" fmla="*/ 373533 w 414852"/>
                  <a:gd name="connsiteY2" fmla="*/ 411914 h 547912"/>
                  <a:gd name="connsiteX3" fmla="*/ 407823 w 414852"/>
                  <a:gd name="connsiteY3" fmla="*/ 229034 h 547912"/>
                  <a:gd name="connsiteX4" fmla="*/ 404013 w 414852"/>
                  <a:gd name="connsiteY4" fmla="*/ 149024 h 547912"/>
                  <a:gd name="connsiteX5" fmla="*/ 297333 w 414852"/>
                  <a:gd name="connsiteY5" fmla="*/ 76634 h 547912"/>
                  <a:gd name="connsiteX6" fmla="*/ 221133 w 414852"/>
                  <a:gd name="connsiteY6" fmla="*/ 19484 h 547912"/>
                  <a:gd name="connsiteX7" fmla="*/ 152553 w 414852"/>
                  <a:gd name="connsiteY7" fmla="*/ 434 h 547912"/>
                  <a:gd name="connsiteX8" fmla="*/ 118263 w 414852"/>
                  <a:gd name="connsiteY8" fmla="*/ 34724 h 547912"/>
                  <a:gd name="connsiteX9" fmla="*/ 68733 w 414852"/>
                  <a:gd name="connsiteY9" fmla="*/ 84254 h 547912"/>
                  <a:gd name="connsiteX10" fmla="*/ 30633 w 414852"/>
                  <a:gd name="connsiteY10" fmla="*/ 209984 h 547912"/>
                  <a:gd name="connsiteX11" fmla="*/ 15393 w 414852"/>
                  <a:gd name="connsiteY11" fmla="*/ 297614 h 547912"/>
                  <a:gd name="connsiteX12" fmla="*/ 11583 w 414852"/>
                  <a:gd name="connsiteY12" fmla="*/ 385244 h 547912"/>
                  <a:gd name="connsiteX13" fmla="*/ 30633 w 414852"/>
                  <a:gd name="connsiteY13" fmla="*/ 491924 h 547912"/>
                  <a:gd name="connsiteX0" fmla="*/ 29320 w 413539"/>
                  <a:gd name="connsiteY0" fmla="*/ 491924 h 555241"/>
                  <a:gd name="connsiteX1" fmla="*/ 318880 w 413539"/>
                  <a:gd name="connsiteY1" fmla="*/ 552884 h 555241"/>
                  <a:gd name="connsiteX2" fmla="*/ 372220 w 413539"/>
                  <a:gd name="connsiteY2" fmla="*/ 411914 h 555241"/>
                  <a:gd name="connsiteX3" fmla="*/ 406510 w 413539"/>
                  <a:gd name="connsiteY3" fmla="*/ 229034 h 555241"/>
                  <a:gd name="connsiteX4" fmla="*/ 402700 w 413539"/>
                  <a:gd name="connsiteY4" fmla="*/ 149024 h 555241"/>
                  <a:gd name="connsiteX5" fmla="*/ 296020 w 413539"/>
                  <a:gd name="connsiteY5" fmla="*/ 76634 h 555241"/>
                  <a:gd name="connsiteX6" fmla="*/ 219820 w 413539"/>
                  <a:gd name="connsiteY6" fmla="*/ 19484 h 555241"/>
                  <a:gd name="connsiteX7" fmla="*/ 151240 w 413539"/>
                  <a:gd name="connsiteY7" fmla="*/ 434 h 555241"/>
                  <a:gd name="connsiteX8" fmla="*/ 116950 w 413539"/>
                  <a:gd name="connsiteY8" fmla="*/ 34724 h 555241"/>
                  <a:gd name="connsiteX9" fmla="*/ 67420 w 413539"/>
                  <a:gd name="connsiteY9" fmla="*/ 84254 h 555241"/>
                  <a:gd name="connsiteX10" fmla="*/ 29320 w 413539"/>
                  <a:gd name="connsiteY10" fmla="*/ 209984 h 555241"/>
                  <a:gd name="connsiteX11" fmla="*/ 14080 w 413539"/>
                  <a:gd name="connsiteY11" fmla="*/ 297614 h 555241"/>
                  <a:gd name="connsiteX12" fmla="*/ 10270 w 413539"/>
                  <a:gd name="connsiteY12" fmla="*/ 385244 h 555241"/>
                  <a:gd name="connsiteX13" fmla="*/ 29320 w 413539"/>
                  <a:gd name="connsiteY13" fmla="*/ 491924 h 555241"/>
                  <a:gd name="connsiteX0" fmla="*/ 29060 w 413279"/>
                  <a:gd name="connsiteY0" fmla="*/ 491924 h 551568"/>
                  <a:gd name="connsiteX1" fmla="*/ 314810 w 413279"/>
                  <a:gd name="connsiteY1" fmla="*/ 549074 h 551568"/>
                  <a:gd name="connsiteX2" fmla="*/ 371960 w 413279"/>
                  <a:gd name="connsiteY2" fmla="*/ 411914 h 551568"/>
                  <a:gd name="connsiteX3" fmla="*/ 406250 w 413279"/>
                  <a:gd name="connsiteY3" fmla="*/ 229034 h 551568"/>
                  <a:gd name="connsiteX4" fmla="*/ 402440 w 413279"/>
                  <a:gd name="connsiteY4" fmla="*/ 149024 h 551568"/>
                  <a:gd name="connsiteX5" fmla="*/ 295760 w 413279"/>
                  <a:gd name="connsiteY5" fmla="*/ 76634 h 551568"/>
                  <a:gd name="connsiteX6" fmla="*/ 219560 w 413279"/>
                  <a:gd name="connsiteY6" fmla="*/ 19484 h 551568"/>
                  <a:gd name="connsiteX7" fmla="*/ 150980 w 413279"/>
                  <a:gd name="connsiteY7" fmla="*/ 434 h 551568"/>
                  <a:gd name="connsiteX8" fmla="*/ 116690 w 413279"/>
                  <a:gd name="connsiteY8" fmla="*/ 34724 h 551568"/>
                  <a:gd name="connsiteX9" fmla="*/ 67160 w 413279"/>
                  <a:gd name="connsiteY9" fmla="*/ 84254 h 551568"/>
                  <a:gd name="connsiteX10" fmla="*/ 29060 w 413279"/>
                  <a:gd name="connsiteY10" fmla="*/ 209984 h 551568"/>
                  <a:gd name="connsiteX11" fmla="*/ 13820 w 413279"/>
                  <a:gd name="connsiteY11" fmla="*/ 297614 h 551568"/>
                  <a:gd name="connsiteX12" fmla="*/ 10010 w 413279"/>
                  <a:gd name="connsiteY12" fmla="*/ 385244 h 551568"/>
                  <a:gd name="connsiteX13" fmla="*/ 29060 w 413279"/>
                  <a:gd name="connsiteY13" fmla="*/ 491924 h 551568"/>
                  <a:gd name="connsiteX0" fmla="*/ 48256 w 405805"/>
                  <a:gd name="connsiteY0" fmla="*/ 499544 h 552385"/>
                  <a:gd name="connsiteX1" fmla="*/ 307336 w 405805"/>
                  <a:gd name="connsiteY1" fmla="*/ 549074 h 552385"/>
                  <a:gd name="connsiteX2" fmla="*/ 364486 w 405805"/>
                  <a:gd name="connsiteY2" fmla="*/ 411914 h 552385"/>
                  <a:gd name="connsiteX3" fmla="*/ 398776 w 405805"/>
                  <a:gd name="connsiteY3" fmla="*/ 229034 h 552385"/>
                  <a:gd name="connsiteX4" fmla="*/ 394966 w 405805"/>
                  <a:gd name="connsiteY4" fmla="*/ 149024 h 552385"/>
                  <a:gd name="connsiteX5" fmla="*/ 288286 w 405805"/>
                  <a:gd name="connsiteY5" fmla="*/ 76634 h 552385"/>
                  <a:gd name="connsiteX6" fmla="*/ 212086 w 405805"/>
                  <a:gd name="connsiteY6" fmla="*/ 19484 h 552385"/>
                  <a:gd name="connsiteX7" fmla="*/ 143506 w 405805"/>
                  <a:gd name="connsiteY7" fmla="*/ 434 h 552385"/>
                  <a:gd name="connsiteX8" fmla="*/ 109216 w 405805"/>
                  <a:gd name="connsiteY8" fmla="*/ 34724 h 552385"/>
                  <a:gd name="connsiteX9" fmla="*/ 59686 w 405805"/>
                  <a:gd name="connsiteY9" fmla="*/ 84254 h 552385"/>
                  <a:gd name="connsiteX10" fmla="*/ 21586 w 405805"/>
                  <a:gd name="connsiteY10" fmla="*/ 209984 h 552385"/>
                  <a:gd name="connsiteX11" fmla="*/ 6346 w 405805"/>
                  <a:gd name="connsiteY11" fmla="*/ 297614 h 552385"/>
                  <a:gd name="connsiteX12" fmla="*/ 2536 w 405805"/>
                  <a:gd name="connsiteY12" fmla="*/ 385244 h 552385"/>
                  <a:gd name="connsiteX13" fmla="*/ 48256 w 405805"/>
                  <a:gd name="connsiteY13" fmla="*/ 499544 h 552385"/>
                  <a:gd name="connsiteX0" fmla="*/ 48256 w 405028"/>
                  <a:gd name="connsiteY0" fmla="*/ 499523 h 552364"/>
                  <a:gd name="connsiteX1" fmla="*/ 307336 w 405028"/>
                  <a:gd name="connsiteY1" fmla="*/ 549053 h 552364"/>
                  <a:gd name="connsiteX2" fmla="*/ 364486 w 405028"/>
                  <a:gd name="connsiteY2" fmla="*/ 411893 h 552364"/>
                  <a:gd name="connsiteX3" fmla="*/ 398776 w 405028"/>
                  <a:gd name="connsiteY3" fmla="*/ 229013 h 552364"/>
                  <a:gd name="connsiteX4" fmla="*/ 394966 w 405028"/>
                  <a:gd name="connsiteY4" fmla="*/ 149003 h 552364"/>
                  <a:gd name="connsiteX5" fmla="*/ 299716 w 405028"/>
                  <a:gd name="connsiteY5" fmla="*/ 72803 h 552364"/>
                  <a:gd name="connsiteX6" fmla="*/ 212086 w 405028"/>
                  <a:gd name="connsiteY6" fmla="*/ 19463 h 552364"/>
                  <a:gd name="connsiteX7" fmla="*/ 143506 w 405028"/>
                  <a:gd name="connsiteY7" fmla="*/ 413 h 552364"/>
                  <a:gd name="connsiteX8" fmla="*/ 109216 w 405028"/>
                  <a:gd name="connsiteY8" fmla="*/ 34703 h 552364"/>
                  <a:gd name="connsiteX9" fmla="*/ 59686 w 405028"/>
                  <a:gd name="connsiteY9" fmla="*/ 84233 h 552364"/>
                  <a:gd name="connsiteX10" fmla="*/ 21586 w 405028"/>
                  <a:gd name="connsiteY10" fmla="*/ 209963 h 552364"/>
                  <a:gd name="connsiteX11" fmla="*/ 6346 w 405028"/>
                  <a:gd name="connsiteY11" fmla="*/ 297593 h 552364"/>
                  <a:gd name="connsiteX12" fmla="*/ 2536 w 405028"/>
                  <a:gd name="connsiteY12" fmla="*/ 385223 h 552364"/>
                  <a:gd name="connsiteX13" fmla="*/ 48256 w 405028"/>
                  <a:gd name="connsiteY13" fmla="*/ 499523 h 552364"/>
                  <a:gd name="connsiteX0" fmla="*/ 48256 w 405028"/>
                  <a:gd name="connsiteY0" fmla="*/ 499239 h 552080"/>
                  <a:gd name="connsiteX1" fmla="*/ 307336 w 405028"/>
                  <a:gd name="connsiteY1" fmla="*/ 548769 h 552080"/>
                  <a:gd name="connsiteX2" fmla="*/ 364486 w 405028"/>
                  <a:gd name="connsiteY2" fmla="*/ 411609 h 552080"/>
                  <a:gd name="connsiteX3" fmla="*/ 398776 w 405028"/>
                  <a:gd name="connsiteY3" fmla="*/ 228729 h 552080"/>
                  <a:gd name="connsiteX4" fmla="*/ 394966 w 405028"/>
                  <a:gd name="connsiteY4" fmla="*/ 148719 h 552080"/>
                  <a:gd name="connsiteX5" fmla="*/ 299716 w 405028"/>
                  <a:gd name="connsiteY5" fmla="*/ 72519 h 552080"/>
                  <a:gd name="connsiteX6" fmla="*/ 212086 w 405028"/>
                  <a:gd name="connsiteY6" fmla="*/ 19179 h 552080"/>
                  <a:gd name="connsiteX7" fmla="*/ 143506 w 405028"/>
                  <a:gd name="connsiteY7" fmla="*/ 129 h 552080"/>
                  <a:gd name="connsiteX8" fmla="*/ 90166 w 405028"/>
                  <a:gd name="connsiteY8" fmla="*/ 26799 h 552080"/>
                  <a:gd name="connsiteX9" fmla="*/ 59686 w 405028"/>
                  <a:gd name="connsiteY9" fmla="*/ 83949 h 552080"/>
                  <a:gd name="connsiteX10" fmla="*/ 21586 w 405028"/>
                  <a:gd name="connsiteY10" fmla="*/ 209679 h 552080"/>
                  <a:gd name="connsiteX11" fmla="*/ 6346 w 405028"/>
                  <a:gd name="connsiteY11" fmla="*/ 297309 h 552080"/>
                  <a:gd name="connsiteX12" fmla="*/ 2536 w 405028"/>
                  <a:gd name="connsiteY12" fmla="*/ 384939 h 552080"/>
                  <a:gd name="connsiteX13" fmla="*/ 48256 w 405028"/>
                  <a:gd name="connsiteY13" fmla="*/ 499239 h 552080"/>
                  <a:gd name="connsiteX0" fmla="*/ 48256 w 405028"/>
                  <a:gd name="connsiteY0" fmla="*/ 499239 h 552080"/>
                  <a:gd name="connsiteX1" fmla="*/ 307336 w 405028"/>
                  <a:gd name="connsiteY1" fmla="*/ 548769 h 552080"/>
                  <a:gd name="connsiteX2" fmla="*/ 364486 w 405028"/>
                  <a:gd name="connsiteY2" fmla="*/ 411609 h 552080"/>
                  <a:gd name="connsiteX3" fmla="*/ 398776 w 405028"/>
                  <a:gd name="connsiteY3" fmla="*/ 228729 h 552080"/>
                  <a:gd name="connsiteX4" fmla="*/ 394966 w 405028"/>
                  <a:gd name="connsiteY4" fmla="*/ 148719 h 552080"/>
                  <a:gd name="connsiteX5" fmla="*/ 299716 w 405028"/>
                  <a:gd name="connsiteY5" fmla="*/ 72519 h 552080"/>
                  <a:gd name="connsiteX6" fmla="*/ 212086 w 405028"/>
                  <a:gd name="connsiteY6" fmla="*/ 19179 h 552080"/>
                  <a:gd name="connsiteX7" fmla="*/ 143506 w 405028"/>
                  <a:gd name="connsiteY7" fmla="*/ 129 h 552080"/>
                  <a:gd name="connsiteX8" fmla="*/ 90166 w 405028"/>
                  <a:gd name="connsiteY8" fmla="*/ 26799 h 552080"/>
                  <a:gd name="connsiteX9" fmla="*/ 52066 w 405028"/>
                  <a:gd name="connsiteY9" fmla="*/ 82044 h 552080"/>
                  <a:gd name="connsiteX10" fmla="*/ 21586 w 405028"/>
                  <a:gd name="connsiteY10" fmla="*/ 209679 h 552080"/>
                  <a:gd name="connsiteX11" fmla="*/ 6346 w 405028"/>
                  <a:gd name="connsiteY11" fmla="*/ 297309 h 552080"/>
                  <a:gd name="connsiteX12" fmla="*/ 2536 w 405028"/>
                  <a:gd name="connsiteY12" fmla="*/ 384939 h 552080"/>
                  <a:gd name="connsiteX13" fmla="*/ 48256 w 405028"/>
                  <a:gd name="connsiteY13" fmla="*/ 499239 h 552080"/>
                  <a:gd name="connsiteX0" fmla="*/ 48256 w 405028"/>
                  <a:gd name="connsiteY0" fmla="*/ 499239 h 552080"/>
                  <a:gd name="connsiteX1" fmla="*/ 307336 w 405028"/>
                  <a:gd name="connsiteY1" fmla="*/ 548769 h 552080"/>
                  <a:gd name="connsiteX2" fmla="*/ 364486 w 405028"/>
                  <a:gd name="connsiteY2" fmla="*/ 411609 h 552080"/>
                  <a:gd name="connsiteX3" fmla="*/ 398776 w 405028"/>
                  <a:gd name="connsiteY3" fmla="*/ 228729 h 552080"/>
                  <a:gd name="connsiteX4" fmla="*/ 394966 w 405028"/>
                  <a:gd name="connsiteY4" fmla="*/ 148719 h 552080"/>
                  <a:gd name="connsiteX5" fmla="*/ 299716 w 405028"/>
                  <a:gd name="connsiteY5" fmla="*/ 72519 h 552080"/>
                  <a:gd name="connsiteX6" fmla="*/ 212086 w 405028"/>
                  <a:gd name="connsiteY6" fmla="*/ 19179 h 552080"/>
                  <a:gd name="connsiteX7" fmla="*/ 143506 w 405028"/>
                  <a:gd name="connsiteY7" fmla="*/ 129 h 552080"/>
                  <a:gd name="connsiteX8" fmla="*/ 90166 w 405028"/>
                  <a:gd name="connsiteY8" fmla="*/ 26799 h 552080"/>
                  <a:gd name="connsiteX9" fmla="*/ 52066 w 405028"/>
                  <a:gd name="connsiteY9" fmla="*/ 82044 h 552080"/>
                  <a:gd name="connsiteX10" fmla="*/ 13966 w 405028"/>
                  <a:gd name="connsiteY10" fmla="*/ 211584 h 552080"/>
                  <a:gd name="connsiteX11" fmla="*/ 6346 w 405028"/>
                  <a:gd name="connsiteY11" fmla="*/ 297309 h 552080"/>
                  <a:gd name="connsiteX12" fmla="*/ 2536 w 405028"/>
                  <a:gd name="connsiteY12" fmla="*/ 384939 h 552080"/>
                  <a:gd name="connsiteX13" fmla="*/ 48256 w 405028"/>
                  <a:gd name="connsiteY13" fmla="*/ 499239 h 552080"/>
                  <a:gd name="connsiteX0" fmla="*/ 50201 w 406973"/>
                  <a:gd name="connsiteY0" fmla="*/ 499239 h 552080"/>
                  <a:gd name="connsiteX1" fmla="*/ 309281 w 406973"/>
                  <a:gd name="connsiteY1" fmla="*/ 548769 h 552080"/>
                  <a:gd name="connsiteX2" fmla="*/ 366431 w 406973"/>
                  <a:gd name="connsiteY2" fmla="*/ 411609 h 552080"/>
                  <a:gd name="connsiteX3" fmla="*/ 400721 w 406973"/>
                  <a:gd name="connsiteY3" fmla="*/ 228729 h 552080"/>
                  <a:gd name="connsiteX4" fmla="*/ 396911 w 406973"/>
                  <a:gd name="connsiteY4" fmla="*/ 148719 h 552080"/>
                  <a:gd name="connsiteX5" fmla="*/ 301661 w 406973"/>
                  <a:gd name="connsiteY5" fmla="*/ 72519 h 552080"/>
                  <a:gd name="connsiteX6" fmla="*/ 214031 w 406973"/>
                  <a:gd name="connsiteY6" fmla="*/ 19179 h 552080"/>
                  <a:gd name="connsiteX7" fmla="*/ 145451 w 406973"/>
                  <a:gd name="connsiteY7" fmla="*/ 129 h 552080"/>
                  <a:gd name="connsiteX8" fmla="*/ 92111 w 406973"/>
                  <a:gd name="connsiteY8" fmla="*/ 26799 h 552080"/>
                  <a:gd name="connsiteX9" fmla="*/ 54011 w 406973"/>
                  <a:gd name="connsiteY9" fmla="*/ 82044 h 552080"/>
                  <a:gd name="connsiteX10" fmla="*/ 15911 w 406973"/>
                  <a:gd name="connsiteY10" fmla="*/ 211584 h 552080"/>
                  <a:gd name="connsiteX11" fmla="*/ 2576 w 406973"/>
                  <a:gd name="connsiteY11" fmla="*/ 306834 h 552080"/>
                  <a:gd name="connsiteX12" fmla="*/ 4481 w 406973"/>
                  <a:gd name="connsiteY12" fmla="*/ 384939 h 552080"/>
                  <a:gd name="connsiteX13" fmla="*/ 50201 w 406973"/>
                  <a:gd name="connsiteY13" fmla="*/ 499239 h 552080"/>
                  <a:gd name="connsiteX0" fmla="*/ 52861 w 409633"/>
                  <a:gd name="connsiteY0" fmla="*/ 499239 h 552041"/>
                  <a:gd name="connsiteX1" fmla="*/ 311941 w 409633"/>
                  <a:gd name="connsiteY1" fmla="*/ 548769 h 552041"/>
                  <a:gd name="connsiteX2" fmla="*/ 369091 w 409633"/>
                  <a:gd name="connsiteY2" fmla="*/ 411609 h 552041"/>
                  <a:gd name="connsiteX3" fmla="*/ 403381 w 409633"/>
                  <a:gd name="connsiteY3" fmla="*/ 228729 h 552041"/>
                  <a:gd name="connsiteX4" fmla="*/ 399571 w 409633"/>
                  <a:gd name="connsiteY4" fmla="*/ 148719 h 552041"/>
                  <a:gd name="connsiteX5" fmla="*/ 304321 w 409633"/>
                  <a:gd name="connsiteY5" fmla="*/ 72519 h 552041"/>
                  <a:gd name="connsiteX6" fmla="*/ 216691 w 409633"/>
                  <a:gd name="connsiteY6" fmla="*/ 19179 h 552041"/>
                  <a:gd name="connsiteX7" fmla="*/ 148111 w 409633"/>
                  <a:gd name="connsiteY7" fmla="*/ 129 h 552041"/>
                  <a:gd name="connsiteX8" fmla="*/ 94771 w 409633"/>
                  <a:gd name="connsiteY8" fmla="*/ 26799 h 552041"/>
                  <a:gd name="connsiteX9" fmla="*/ 56671 w 409633"/>
                  <a:gd name="connsiteY9" fmla="*/ 82044 h 552041"/>
                  <a:gd name="connsiteX10" fmla="*/ 18571 w 409633"/>
                  <a:gd name="connsiteY10" fmla="*/ 211584 h 552041"/>
                  <a:gd name="connsiteX11" fmla="*/ 5236 w 409633"/>
                  <a:gd name="connsiteY11" fmla="*/ 306834 h 552041"/>
                  <a:gd name="connsiteX12" fmla="*/ 3331 w 409633"/>
                  <a:gd name="connsiteY12" fmla="*/ 388749 h 552041"/>
                  <a:gd name="connsiteX13" fmla="*/ 52861 w 409633"/>
                  <a:gd name="connsiteY13" fmla="*/ 499239 h 552041"/>
                  <a:gd name="connsiteX0" fmla="*/ 44680 w 409072"/>
                  <a:gd name="connsiteY0" fmla="*/ 504954 h 552796"/>
                  <a:gd name="connsiteX1" fmla="*/ 311380 w 409072"/>
                  <a:gd name="connsiteY1" fmla="*/ 548769 h 552796"/>
                  <a:gd name="connsiteX2" fmla="*/ 368530 w 409072"/>
                  <a:gd name="connsiteY2" fmla="*/ 411609 h 552796"/>
                  <a:gd name="connsiteX3" fmla="*/ 402820 w 409072"/>
                  <a:gd name="connsiteY3" fmla="*/ 228729 h 552796"/>
                  <a:gd name="connsiteX4" fmla="*/ 399010 w 409072"/>
                  <a:gd name="connsiteY4" fmla="*/ 148719 h 552796"/>
                  <a:gd name="connsiteX5" fmla="*/ 303760 w 409072"/>
                  <a:gd name="connsiteY5" fmla="*/ 72519 h 552796"/>
                  <a:gd name="connsiteX6" fmla="*/ 216130 w 409072"/>
                  <a:gd name="connsiteY6" fmla="*/ 19179 h 552796"/>
                  <a:gd name="connsiteX7" fmla="*/ 147550 w 409072"/>
                  <a:gd name="connsiteY7" fmla="*/ 129 h 552796"/>
                  <a:gd name="connsiteX8" fmla="*/ 94210 w 409072"/>
                  <a:gd name="connsiteY8" fmla="*/ 26799 h 552796"/>
                  <a:gd name="connsiteX9" fmla="*/ 56110 w 409072"/>
                  <a:gd name="connsiteY9" fmla="*/ 82044 h 552796"/>
                  <a:gd name="connsiteX10" fmla="*/ 18010 w 409072"/>
                  <a:gd name="connsiteY10" fmla="*/ 211584 h 552796"/>
                  <a:gd name="connsiteX11" fmla="*/ 4675 w 409072"/>
                  <a:gd name="connsiteY11" fmla="*/ 306834 h 552796"/>
                  <a:gd name="connsiteX12" fmla="*/ 2770 w 409072"/>
                  <a:gd name="connsiteY12" fmla="*/ 388749 h 552796"/>
                  <a:gd name="connsiteX13" fmla="*/ 44680 w 409072"/>
                  <a:gd name="connsiteY13" fmla="*/ 504954 h 552796"/>
                  <a:gd name="connsiteX0" fmla="*/ 44680 w 409072"/>
                  <a:gd name="connsiteY0" fmla="*/ 504954 h 554568"/>
                  <a:gd name="connsiteX1" fmla="*/ 313285 w 409072"/>
                  <a:gd name="connsiteY1" fmla="*/ 550674 h 554568"/>
                  <a:gd name="connsiteX2" fmla="*/ 368530 w 409072"/>
                  <a:gd name="connsiteY2" fmla="*/ 411609 h 554568"/>
                  <a:gd name="connsiteX3" fmla="*/ 402820 w 409072"/>
                  <a:gd name="connsiteY3" fmla="*/ 228729 h 554568"/>
                  <a:gd name="connsiteX4" fmla="*/ 399010 w 409072"/>
                  <a:gd name="connsiteY4" fmla="*/ 148719 h 554568"/>
                  <a:gd name="connsiteX5" fmla="*/ 303760 w 409072"/>
                  <a:gd name="connsiteY5" fmla="*/ 72519 h 554568"/>
                  <a:gd name="connsiteX6" fmla="*/ 216130 w 409072"/>
                  <a:gd name="connsiteY6" fmla="*/ 19179 h 554568"/>
                  <a:gd name="connsiteX7" fmla="*/ 147550 w 409072"/>
                  <a:gd name="connsiteY7" fmla="*/ 129 h 554568"/>
                  <a:gd name="connsiteX8" fmla="*/ 94210 w 409072"/>
                  <a:gd name="connsiteY8" fmla="*/ 26799 h 554568"/>
                  <a:gd name="connsiteX9" fmla="*/ 56110 w 409072"/>
                  <a:gd name="connsiteY9" fmla="*/ 82044 h 554568"/>
                  <a:gd name="connsiteX10" fmla="*/ 18010 w 409072"/>
                  <a:gd name="connsiteY10" fmla="*/ 211584 h 554568"/>
                  <a:gd name="connsiteX11" fmla="*/ 4675 w 409072"/>
                  <a:gd name="connsiteY11" fmla="*/ 306834 h 554568"/>
                  <a:gd name="connsiteX12" fmla="*/ 2770 w 409072"/>
                  <a:gd name="connsiteY12" fmla="*/ 388749 h 554568"/>
                  <a:gd name="connsiteX13" fmla="*/ 44680 w 409072"/>
                  <a:gd name="connsiteY13" fmla="*/ 504954 h 554568"/>
                  <a:gd name="connsiteX0" fmla="*/ 44680 w 409072"/>
                  <a:gd name="connsiteY0" fmla="*/ 504954 h 567170"/>
                  <a:gd name="connsiteX1" fmla="*/ 309475 w 409072"/>
                  <a:gd name="connsiteY1" fmla="*/ 564009 h 567170"/>
                  <a:gd name="connsiteX2" fmla="*/ 368530 w 409072"/>
                  <a:gd name="connsiteY2" fmla="*/ 411609 h 567170"/>
                  <a:gd name="connsiteX3" fmla="*/ 402820 w 409072"/>
                  <a:gd name="connsiteY3" fmla="*/ 228729 h 567170"/>
                  <a:gd name="connsiteX4" fmla="*/ 399010 w 409072"/>
                  <a:gd name="connsiteY4" fmla="*/ 148719 h 567170"/>
                  <a:gd name="connsiteX5" fmla="*/ 303760 w 409072"/>
                  <a:gd name="connsiteY5" fmla="*/ 72519 h 567170"/>
                  <a:gd name="connsiteX6" fmla="*/ 216130 w 409072"/>
                  <a:gd name="connsiteY6" fmla="*/ 19179 h 567170"/>
                  <a:gd name="connsiteX7" fmla="*/ 147550 w 409072"/>
                  <a:gd name="connsiteY7" fmla="*/ 129 h 567170"/>
                  <a:gd name="connsiteX8" fmla="*/ 94210 w 409072"/>
                  <a:gd name="connsiteY8" fmla="*/ 26799 h 567170"/>
                  <a:gd name="connsiteX9" fmla="*/ 56110 w 409072"/>
                  <a:gd name="connsiteY9" fmla="*/ 82044 h 567170"/>
                  <a:gd name="connsiteX10" fmla="*/ 18010 w 409072"/>
                  <a:gd name="connsiteY10" fmla="*/ 211584 h 567170"/>
                  <a:gd name="connsiteX11" fmla="*/ 4675 w 409072"/>
                  <a:gd name="connsiteY11" fmla="*/ 306834 h 567170"/>
                  <a:gd name="connsiteX12" fmla="*/ 2770 w 409072"/>
                  <a:gd name="connsiteY12" fmla="*/ 388749 h 567170"/>
                  <a:gd name="connsiteX13" fmla="*/ 44680 w 409072"/>
                  <a:gd name="connsiteY13" fmla="*/ 504954 h 567170"/>
                  <a:gd name="connsiteX0" fmla="*/ 44680 w 409072"/>
                  <a:gd name="connsiteY0" fmla="*/ 504954 h 563541"/>
                  <a:gd name="connsiteX1" fmla="*/ 311380 w 409072"/>
                  <a:gd name="connsiteY1" fmla="*/ 560199 h 563541"/>
                  <a:gd name="connsiteX2" fmla="*/ 368530 w 409072"/>
                  <a:gd name="connsiteY2" fmla="*/ 411609 h 563541"/>
                  <a:gd name="connsiteX3" fmla="*/ 402820 w 409072"/>
                  <a:gd name="connsiteY3" fmla="*/ 228729 h 563541"/>
                  <a:gd name="connsiteX4" fmla="*/ 399010 w 409072"/>
                  <a:gd name="connsiteY4" fmla="*/ 148719 h 563541"/>
                  <a:gd name="connsiteX5" fmla="*/ 303760 w 409072"/>
                  <a:gd name="connsiteY5" fmla="*/ 72519 h 563541"/>
                  <a:gd name="connsiteX6" fmla="*/ 216130 w 409072"/>
                  <a:gd name="connsiteY6" fmla="*/ 19179 h 563541"/>
                  <a:gd name="connsiteX7" fmla="*/ 147550 w 409072"/>
                  <a:gd name="connsiteY7" fmla="*/ 129 h 563541"/>
                  <a:gd name="connsiteX8" fmla="*/ 94210 w 409072"/>
                  <a:gd name="connsiteY8" fmla="*/ 26799 h 563541"/>
                  <a:gd name="connsiteX9" fmla="*/ 56110 w 409072"/>
                  <a:gd name="connsiteY9" fmla="*/ 82044 h 563541"/>
                  <a:gd name="connsiteX10" fmla="*/ 18010 w 409072"/>
                  <a:gd name="connsiteY10" fmla="*/ 211584 h 563541"/>
                  <a:gd name="connsiteX11" fmla="*/ 4675 w 409072"/>
                  <a:gd name="connsiteY11" fmla="*/ 306834 h 563541"/>
                  <a:gd name="connsiteX12" fmla="*/ 2770 w 409072"/>
                  <a:gd name="connsiteY12" fmla="*/ 388749 h 563541"/>
                  <a:gd name="connsiteX13" fmla="*/ 44680 w 409072"/>
                  <a:gd name="connsiteY13" fmla="*/ 504954 h 563541"/>
                  <a:gd name="connsiteX0" fmla="*/ 44680 w 409072"/>
                  <a:gd name="connsiteY0" fmla="*/ 504954 h 567591"/>
                  <a:gd name="connsiteX1" fmla="*/ 311380 w 409072"/>
                  <a:gd name="connsiteY1" fmla="*/ 560199 h 567591"/>
                  <a:gd name="connsiteX2" fmla="*/ 339955 w 409072"/>
                  <a:gd name="connsiteY2" fmla="*/ 550674 h 567591"/>
                  <a:gd name="connsiteX3" fmla="*/ 368530 w 409072"/>
                  <a:gd name="connsiteY3" fmla="*/ 411609 h 567591"/>
                  <a:gd name="connsiteX4" fmla="*/ 402820 w 409072"/>
                  <a:gd name="connsiteY4" fmla="*/ 228729 h 567591"/>
                  <a:gd name="connsiteX5" fmla="*/ 399010 w 409072"/>
                  <a:gd name="connsiteY5" fmla="*/ 148719 h 567591"/>
                  <a:gd name="connsiteX6" fmla="*/ 303760 w 409072"/>
                  <a:gd name="connsiteY6" fmla="*/ 72519 h 567591"/>
                  <a:gd name="connsiteX7" fmla="*/ 216130 w 409072"/>
                  <a:gd name="connsiteY7" fmla="*/ 19179 h 567591"/>
                  <a:gd name="connsiteX8" fmla="*/ 147550 w 409072"/>
                  <a:gd name="connsiteY8" fmla="*/ 129 h 567591"/>
                  <a:gd name="connsiteX9" fmla="*/ 94210 w 409072"/>
                  <a:gd name="connsiteY9" fmla="*/ 26799 h 567591"/>
                  <a:gd name="connsiteX10" fmla="*/ 56110 w 409072"/>
                  <a:gd name="connsiteY10" fmla="*/ 82044 h 567591"/>
                  <a:gd name="connsiteX11" fmla="*/ 18010 w 409072"/>
                  <a:gd name="connsiteY11" fmla="*/ 211584 h 567591"/>
                  <a:gd name="connsiteX12" fmla="*/ 4675 w 409072"/>
                  <a:gd name="connsiteY12" fmla="*/ 306834 h 567591"/>
                  <a:gd name="connsiteX13" fmla="*/ 2770 w 409072"/>
                  <a:gd name="connsiteY13" fmla="*/ 388749 h 567591"/>
                  <a:gd name="connsiteX14" fmla="*/ 44680 w 409072"/>
                  <a:gd name="connsiteY14" fmla="*/ 504954 h 567591"/>
                  <a:gd name="connsiteX0" fmla="*/ 44680 w 409072"/>
                  <a:gd name="connsiteY0" fmla="*/ 504954 h 568659"/>
                  <a:gd name="connsiteX1" fmla="*/ 311380 w 409072"/>
                  <a:gd name="connsiteY1" fmla="*/ 560199 h 568659"/>
                  <a:gd name="connsiteX2" fmla="*/ 349480 w 409072"/>
                  <a:gd name="connsiteY2" fmla="*/ 552579 h 568659"/>
                  <a:gd name="connsiteX3" fmla="*/ 368530 w 409072"/>
                  <a:gd name="connsiteY3" fmla="*/ 411609 h 568659"/>
                  <a:gd name="connsiteX4" fmla="*/ 402820 w 409072"/>
                  <a:gd name="connsiteY4" fmla="*/ 228729 h 568659"/>
                  <a:gd name="connsiteX5" fmla="*/ 399010 w 409072"/>
                  <a:gd name="connsiteY5" fmla="*/ 148719 h 568659"/>
                  <a:gd name="connsiteX6" fmla="*/ 303760 w 409072"/>
                  <a:gd name="connsiteY6" fmla="*/ 72519 h 568659"/>
                  <a:gd name="connsiteX7" fmla="*/ 216130 w 409072"/>
                  <a:gd name="connsiteY7" fmla="*/ 19179 h 568659"/>
                  <a:gd name="connsiteX8" fmla="*/ 147550 w 409072"/>
                  <a:gd name="connsiteY8" fmla="*/ 129 h 568659"/>
                  <a:gd name="connsiteX9" fmla="*/ 94210 w 409072"/>
                  <a:gd name="connsiteY9" fmla="*/ 26799 h 568659"/>
                  <a:gd name="connsiteX10" fmla="*/ 56110 w 409072"/>
                  <a:gd name="connsiteY10" fmla="*/ 82044 h 568659"/>
                  <a:gd name="connsiteX11" fmla="*/ 18010 w 409072"/>
                  <a:gd name="connsiteY11" fmla="*/ 211584 h 568659"/>
                  <a:gd name="connsiteX12" fmla="*/ 4675 w 409072"/>
                  <a:gd name="connsiteY12" fmla="*/ 306834 h 568659"/>
                  <a:gd name="connsiteX13" fmla="*/ 2770 w 409072"/>
                  <a:gd name="connsiteY13" fmla="*/ 388749 h 568659"/>
                  <a:gd name="connsiteX14" fmla="*/ 44680 w 409072"/>
                  <a:gd name="connsiteY14" fmla="*/ 504954 h 568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9072" h="568659">
                    <a:moveTo>
                      <a:pt x="44680" y="504954"/>
                    </a:moveTo>
                    <a:cubicBezTo>
                      <a:pt x="96115" y="533529"/>
                      <a:pt x="260580" y="552261"/>
                      <a:pt x="311380" y="560199"/>
                    </a:cubicBezTo>
                    <a:cubicBezTo>
                      <a:pt x="362180" y="568137"/>
                      <a:pt x="339955" y="577344"/>
                      <a:pt x="349480" y="552579"/>
                    </a:cubicBezTo>
                    <a:cubicBezTo>
                      <a:pt x="359005" y="527814"/>
                      <a:pt x="359640" y="465584"/>
                      <a:pt x="368530" y="411609"/>
                    </a:cubicBezTo>
                    <a:cubicBezTo>
                      <a:pt x="377420" y="357634"/>
                      <a:pt x="397740" y="272544"/>
                      <a:pt x="402820" y="228729"/>
                    </a:cubicBezTo>
                    <a:cubicBezTo>
                      <a:pt x="407900" y="184914"/>
                      <a:pt x="415520" y="174754"/>
                      <a:pt x="399010" y="148719"/>
                    </a:cubicBezTo>
                    <a:cubicBezTo>
                      <a:pt x="382500" y="122684"/>
                      <a:pt x="334240" y="94109"/>
                      <a:pt x="303760" y="72519"/>
                    </a:cubicBezTo>
                    <a:cubicBezTo>
                      <a:pt x="273280" y="50929"/>
                      <a:pt x="242165" y="31244"/>
                      <a:pt x="216130" y="19179"/>
                    </a:cubicBezTo>
                    <a:cubicBezTo>
                      <a:pt x="190095" y="7114"/>
                      <a:pt x="167870" y="-1141"/>
                      <a:pt x="147550" y="129"/>
                    </a:cubicBezTo>
                    <a:cubicBezTo>
                      <a:pt x="127230" y="1399"/>
                      <a:pt x="109450" y="13147"/>
                      <a:pt x="94210" y="26799"/>
                    </a:cubicBezTo>
                    <a:cubicBezTo>
                      <a:pt x="78970" y="40451"/>
                      <a:pt x="68810" y="51247"/>
                      <a:pt x="56110" y="82044"/>
                    </a:cubicBezTo>
                    <a:cubicBezTo>
                      <a:pt x="43410" y="112841"/>
                      <a:pt x="26583" y="174119"/>
                      <a:pt x="18010" y="211584"/>
                    </a:cubicBezTo>
                    <a:cubicBezTo>
                      <a:pt x="9438" y="249049"/>
                      <a:pt x="5945" y="277624"/>
                      <a:pt x="4675" y="306834"/>
                    </a:cubicBezTo>
                    <a:cubicBezTo>
                      <a:pt x="3405" y="336044"/>
                      <a:pt x="-3898" y="355729"/>
                      <a:pt x="2770" y="388749"/>
                    </a:cubicBezTo>
                    <a:cubicBezTo>
                      <a:pt x="9438" y="421769"/>
                      <a:pt x="-6755" y="476379"/>
                      <a:pt x="44680" y="504954"/>
                    </a:cubicBezTo>
                    <a:close/>
                  </a:path>
                </a:pathLst>
              </a:custGeom>
              <a:solidFill>
                <a:srgbClr val="F4B9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sp>
          <p:nvSpPr>
            <p:cNvPr id="16" name="สามเหลี่ยมหน้าจั่ว 872">
              <a:extLst>
                <a:ext uri="{FF2B5EF4-FFF2-40B4-BE49-F238E27FC236}">
                  <a16:creationId xmlns:a16="http://schemas.microsoft.com/office/drawing/2014/main" id="{FB0602EB-C4F4-4ADF-A997-88C809491DDC}"/>
                </a:ext>
              </a:extLst>
            </p:cNvPr>
            <p:cNvSpPr/>
            <p:nvPr/>
          </p:nvSpPr>
          <p:spPr>
            <a:xfrm rot="20307921">
              <a:off x="1581174" y="4590480"/>
              <a:ext cx="258112" cy="365847"/>
            </a:xfrm>
            <a:custGeom>
              <a:avLst/>
              <a:gdLst>
                <a:gd name="connsiteX0" fmla="*/ 0 w 251081"/>
                <a:gd name="connsiteY0" fmla="*/ 227839 h 227839"/>
                <a:gd name="connsiteX1" fmla="*/ 125541 w 251081"/>
                <a:gd name="connsiteY1" fmla="*/ 0 h 227839"/>
                <a:gd name="connsiteX2" fmla="*/ 251081 w 251081"/>
                <a:gd name="connsiteY2" fmla="*/ 227839 h 227839"/>
                <a:gd name="connsiteX3" fmla="*/ 0 w 251081"/>
                <a:gd name="connsiteY3" fmla="*/ 227839 h 227839"/>
                <a:gd name="connsiteX0" fmla="*/ 0 w 297141"/>
                <a:gd name="connsiteY0" fmla="*/ 227839 h 227839"/>
                <a:gd name="connsiteX1" fmla="*/ 125541 w 297141"/>
                <a:gd name="connsiteY1" fmla="*/ 0 h 227839"/>
                <a:gd name="connsiteX2" fmla="*/ 297141 w 297141"/>
                <a:gd name="connsiteY2" fmla="*/ 180512 h 227839"/>
                <a:gd name="connsiteX3" fmla="*/ 0 w 297141"/>
                <a:gd name="connsiteY3" fmla="*/ 227839 h 227839"/>
                <a:gd name="connsiteX0" fmla="*/ 44777 w 171600"/>
                <a:gd name="connsiteY0" fmla="*/ 377240 h 377240"/>
                <a:gd name="connsiteX1" fmla="*/ 0 w 171600"/>
                <a:gd name="connsiteY1" fmla="*/ 0 h 377240"/>
                <a:gd name="connsiteX2" fmla="*/ 171600 w 171600"/>
                <a:gd name="connsiteY2" fmla="*/ 180512 h 377240"/>
                <a:gd name="connsiteX3" fmla="*/ 44777 w 171600"/>
                <a:gd name="connsiteY3" fmla="*/ 377240 h 377240"/>
                <a:gd name="connsiteX0" fmla="*/ 94672 w 221495"/>
                <a:gd name="connsiteY0" fmla="*/ 347824 h 347824"/>
                <a:gd name="connsiteX1" fmla="*/ 0 w 221495"/>
                <a:gd name="connsiteY1" fmla="*/ 0 h 347824"/>
                <a:gd name="connsiteX2" fmla="*/ 221495 w 221495"/>
                <a:gd name="connsiteY2" fmla="*/ 151096 h 347824"/>
                <a:gd name="connsiteX3" fmla="*/ 94672 w 221495"/>
                <a:gd name="connsiteY3" fmla="*/ 347824 h 347824"/>
                <a:gd name="connsiteX0" fmla="*/ 94672 w 208119"/>
                <a:gd name="connsiteY0" fmla="*/ 347824 h 347824"/>
                <a:gd name="connsiteX1" fmla="*/ 0 w 208119"/>
                <a:gd name="connsiteY1" fmla="*/ 0 h 347824"/>
                <a:gd name="connsiteX2" fmla="*/ 208119 w 208119"/>
                <a:gd name="connsiteY2" fmla="*/ 102088 h 347824"/>
                <a:gd name="connsiteX3" fmla="*/ 94672 w 208119"/>
                <a:gd name="connsiteY3" fmla="*/ 347824 h 347824"/>
                <a:gd name="connsiteX0" fmla="*/ 143774 w 257221"/>
                <a:gd name="connsiteY0" fmla="*/ 361804 h 361804"/>
                <a:gd name="connsiteX1" fmla="*/ 0 w 257221"/>
                <a:gd name="connsiteY1" fmla="*/ 0 h 361804"/>
                <a:gd name="connsiteX2" fmla="*/ 257221 w 257221"/>
                <a:gd name="connsiteY2" fmla="*/ 116068 h 361804"/>
                <a:gd name="connsiteX3" fmla="*/ 143774 w 257221"/>
                <a:gd name="connsiteY3" fmla="*/ 361804 h 361804"/>
                <a:gd name="connsiteX0" fmla="*/ 148856 w 262303"/>
                <a:gd name="connsiteY0" fmla="*/ 380822 h 380822"/>
                <a:gd name="connsiteX1" fmla="*/ 0 w 262303"/>
                <a:gd name="connsiteY1" fmla="*/ 0 h 380822"/>
                <a:gd name="connsiteX2" fmla="*/ 262303 w 262303"/>
                <a:gd name="connsiteY2" fmla="*/ 135086 h 380822"/>
                <a:gd name="connsiteX3" fmla="*/ 148856 w 262303"/>
                <a:gd name="connsiteY3" fmla="*/ 380822 h 380822"/>
                <a:gd name="connsiteX0" fmla="*/ 164338 w 262303"/>
                <a:gd name="connsiteY0" fmla="*/ 362622 h 362622"/>
                <a:gd name="connsiteX1" fmla="*/ 0 w 262303"/>
                <a:gd name="connsiteY1" fmla="*/ 0 h 362622"/>
                <a:gd name="connsiteX2" fmla="*/ 262303 w 262303"/>
                <a:gd name="connsiteY2" fmla="*/ 135086 h 362622"/>
                <a:gd name="connsiteX3" fmla="*/ 164338 w 262303"/>
                <a:gd name="connsiteY3" fmla="*/ 362622 h 362622"/>
                <a:gd name="connsiteX0" fmla="*/ 150969 w 248934"/>
                <a:gd name="connsiteY0" fmla="*/ 335697 h 335697"/>
                <a:gd name="connsiteX1" fmla="*/ 0 w 248934"/>
                <a:gd name="connsiteY1" fmla="*/ 0 h 335697"/>
                <a:gd name="connsiteX2" fmla="*/ 248934 w 248934"/>
                <a:gd name="connsiteY2" fmla="*/ 108161 h 335697"/>
                <a:gd name="connsiteX3" fmla="*/ 150969 w 248934"/>
                <a:gd name="connsiteY3" fmla="*/ 335697 h 335697"/>
                <a:gd name="connsiteX0" fmla="*/ 146454 w 244419"/>
                <a:gd name="connsiteY0" fmla="*/ 347351 h 347351"/>
                <a:gd name="connsiteX1" fmla="*/ 0 w 244419"/>
                <a:gd name="connsiteY1" fmla="*/ 0 h 347351"/>
                <a:gd name="connsiteX2" fmla="*/ 244419 w 244419"/>
                <a:gd name="connsiteY2" fmla="*/ 119815 h 347351"/>
                <a:gd name="connsiteX3" fmla="*/ 146454 w 244419"/>
                <a:gd name="connsiteY3" fmla="*/ 347351 h 347351"/>
                <a:gd name="connsiteX0" fmla="*/ 135979 w 244419"/>
                <a:gd name="connsiteY0" fmla="*/ 353915 h 353915"/>
                <a:gd name="connsiteX1" fmla="*/ 0 w 244419"/>
                <a:gd name="connsiteY1" fmla="*/ 0 h 353915"/>
                <a:gd name="connsiteX2" fmla="*/ 244419 w 244419"/>
                <a:gd name="connsiteY2" fmla="*/ 119815 h 353915"/>
                <a:gd name="connsiteX3" fmla="*/ 135979 w 244419"/>
                <a:gd name="connsiteY3" fmla="*/ 353915 h 353915"/>
                <a:gd name="connsiteX0" fmla="*/ 135979 w 243516"/>
                <a:gd name="connsiteY0" fmla="*/ 353915 h 353915"/>
                <a:gd name="connsiteX1" fmla="*/ 0 w 243516"/>
                <a:gd name="connsiteY1" fmla="*/ 0 h 353915"/>
                <a:gd name="connsiteX2" fmla="*/ 243516 w 243516"/>
                <a:gd name="connsiteY2" fmla="*/ 122146 h 353915"/>
                <a:gd name="connsiteX3" fmla="*/ 135979 w 243516"/>
                <a:gd name="connsiteY3" fmla="*/ 353915 h 353915"/>
                <a:gd name="connsiteX0" fmla="*/ 135979 w 252668"/>
                <a:gd name="connsiteY0" fmla="*/ 353915 h 353915"/>
                <a:gd name="connsiteX1" fmla="*/ 0 w 252668"/>
                <a:gd name="connsiteY1" fmla="*/ 0 h 353915"/>
                <a:gd name="connsiteX2" fmla="*/ 252668 w 252668"/>
                <a:gd name="connsiteY2" fmla="*/ 125825 h 353915"/>
                <a:gd name="connsiteX3" fmla="*/ 135979 w 252668"/>
                <a:gd name="connsiteY3" fmla="*/ 353915 h 353915"/>
                <a:gd name="connsiteX0" fmla="*/ 136400 w 253089"/>
                <a:gd name="connsiteY0" fmla="*/ 346003 h 346003"/>
                <a:gd name="connsiteX1" fmla="*/ 0 w 253089"/>
                <a:gd name="connsiteY1" fmla="*/ 0 h 346003"/>
                <a:gd name="connsiteX2" fmla="*/ 253089 w 253089"/>
                <a:gd name="connsiteY2" fmla="*/ 117913 h 346003"/>
                <a:gd name="connsiteX3" fmla="*/ 136400 w 253089"/>
                <a:gd name="connsiteY3" fmla="*/ 346003 h 346003"/>
                <a:gd name="connsiteX0" fmla="*/ 138268 w 254957"/>
                <a:gd name="connsiteY0" fmla="*/ 354835 h 354835"/>
                <a:gd name="connsiteX1" fmla="*/ 0 w 254957"/>
                <a:gd name="connsiteY1" fmla="*/ 0 h 354835"/>
                <a:gd name="connsiteX2" fmla="*/ 254957 w 254957"/>
                <a:gd name="connsiteY2" fmla="*/ 126745 h 354835"/>
                <a:gd name="connsiteX3" fmla="*/ 138268 w 254957"/>
                <a:gd name="connsiteY3" fmla="*/ 354835 h 354835"/>
                <a:gd name="connsiteX0" fmla="*/ 133272 w 249961"/>
                <a:gd name="connsiteY0" fmla="*/ 360908 h 360908"/>
                <a:gd name="connsiteX1" fmla="*/ 0 w 249961"/>
                <a:gd name="connsiteY1" fmla="*/ 0 h 360908"/>
                <a:gd name="connsiteX2" fmla="*/ 249961 w 249961"/>
                <a:gd name="connsiteY2" fmla="*/ 132818 h 360908"/>
                <a:gd name="connsiteX3" fmla="*/ 133272 w 249961"/>
                <a:gd name="connsiteY3" fmla="*/ 360908 h 360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961" h="360908">
                  <a:moveTo>
                    <a:pt x="133272" y="360908"/>
                  </a:moveTo>
                  <a:lnTo>
                    <a:pt x="0" y="0"/>
                  </a:lnTo>
                  <a:lnTo>
                    <a:pt x="249961" y="132818"/>
                  </a:lnTo>
                  <a:lnTo>
                    <a:pt x="133272" y="360908"/>
                  </a:lnTo>
                  <a:close/>
                </a:path>
              </a:pathLst>
            </a:custGeom>
            <a:solidFill>
              <a:srgbClr val="F4B9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7" name="สามเหลี่ยมหน้าจั่ว 872">
              <a:extLst>
                <a:ext uri="{FF2B5EF4-FFF2-40B4-BE49-F238E27FC236}">
                  <a16:creationId xmlns:a16="http://schemas.microsoft.com/office/drawing/2014/main" id="{3EB4E626-5895-443D-8DC6-F8EF5CF6F277}"/>
                </a:ext>
              </a:extLst>
            </p:cNvPr>
            <p:cNvSpPr/>
            <p:nvPr/>
          </p:nvSpPr>
          <p:spPr>
            <a:xfrm rot="1292079" flipH="1">
              <a:off x="2131784" y="4588835"/>
              <a:ext cx="258112" cy="365847"/>
            </a:xfrm>
            <a:custGeom>
              <a:avLst/>
              <a:gdLst>
                <a:gd name="connsiteX0" fmla="*/ 0 w 251081"/>
                <a:gd name="connsiteY0" fmla="*/ 227839 h 227839"/>
                <a:gd name="connsiteX1" fmla="*/ 125541 w 251081"/>
                <a:gd name="connsiteY1" fmla="*/ 0 h 227839"/>
                <a:gd name="connsiteX2" fmla="*/ 251081 w 251081"/>
                <a:gd name="connsiteY2" fmla="*/ 227839 h 227839"/>
                <a:gd name="connsiteX3" fmla="*/ 0 w 251081"/>
                <a:gd name="connsiteY3" fmla="*/ 227839 h 227839"/>
                <a:gd name="connsiteX0" fmla="*/ 0 w 297141"/>
                <a:gd name="connsiteY0" fmla="*/ 227839 h 227839"/>
                <a:gd name="connsiteX1" fmla="*/ 125541 w 297141"/>
                <a:gd name="connsiteY1" fmla="*/ 0 h 227839"/>
                <a:gd name="connsiteX2" fmla="*/ 297141 w 297141"/>
                <a:gd name="connsiteY2" fmla="*/ 180512 h 227839"/>
                <a:gd name="connsiteX3" fmla="*/ 0 w 297141"/>
                <a:gd name="connsiteY3" fmla="*/ 227839 h 227839"/>
                <a:gd name="connsiteX0" fmla="*/ 44777 w 171600"/>
                <a:gd name="connsiteY0" fmla="*/ 377240 h 377240"/>
                <a:gd name="connsiteX1" fmla="*/ 0 w 171600"/>
                <a:gd name="connsiteY1" fmla="*/ 0 h 377240"/>
                <a:gd name="connsiteX2" fmla="*/ 171600 w 171600"/>
                <a:gd name="connsiteY2" fmla="*/ 180512 h 377240"/>
                <a:gd name="connsiteX3" fmla="*/ 44777 w 171600"/>
                <a:gd name="connsiteY3" fmla="*/ 377240 h 377240"/>
                <a:gd name="connsiteX0" fmla="*/ 94672 w 221495"/>
                <a:gd name="connsiteY0" fmla="*/ 347824 h 347824"/>
                <a:gd name="connsiteX1" fmla="*/ 0 w 221495"/>
                <a:gd name="connsiteY1" fmla="*/ 0 h 347824"/>
                <a:gd name="connsiteX2" fmla="*/ 221495 w 221495"/>
                <a:gd name="connsiteY2" fmla="*/ 151096 h 347824"/>
                <a:gd name="connsiteX3" fmla="*/ 94672 w 221495"/>
                <a:gd name="connsiteY3" fmla="*/ 347824 h 347824"/>
                <a:gd name="connsiteX0" fmla="*/ 94672 w 208119"/>
                <a:gd name="connsiteY0" fmla="*/ 347824 h 347824"/>
                <a:gd name="connsiteX1" fmla="*/ 0 w 208119"/>
                <a:gd name="connsiteY1" fmla="*/ 0 h 347824"/>
                <a:gd name="connsiteX2" fmla="*/ 208119 w 208119"/>
                <a:gd name="connsiteY2" fmla="*/ 102088 h 347824"/>
                <a:gd name="connsiteX3" fmla="*/ 94672 w 208119"/>
                <a:gd name="connsiteY3" fmla="*/ 347824 h 347824"/>
                <a:gd name="connsiteX0" fmla="*/ 143774 w 257221"/>
                <a:gd name="connsiteY0" fmla="*/ 361804 h 361804"/>
                <a:gd name="connsiteX1" fmla="*/ 0 w 257221"/>
                <a:gd name="connsiteY1" fmla="*/ 0 h 361804"/>
                <a:gd name="connsiteX2" fmla="*/ 257221 w 257221"/>
                <a:gd name="connsiteY2" fmla="*/ 116068 h 361804"/>
                <a:gd name="connsiteX3" fmla="*/ 143774 w 257221"/>
                <a:gd name="connsiteY3" fmla="*/ 361804 h 361804"/>
                <a:gd name="connsiteX0" fmla="*/ 148856 w 262303"/>
                <a:gd name="connsiteY0" fmla="*/ 380822 h 380822"/>
                <a:gd name="connsiteX1" fmla="*/ 0 w 262303"/>
                <a:gd name="connsiteY1" fmla="*/ 0 h 380822"/>
                <a:gd name="connsiteX2" fmla="*/ 262303 w 262303"/>
                <a:gd name="connsiteY2" fmla="*/ 135086 h 380822"/>
                <a:gd name="connsiteX3" fmla="*/ 148856 w 262303"/>
                <a:gd name="connsiteY3" fmla="*/ 380822 h 380822"/>
                <a:gd name="connsiteX0" fmla="*/ 164338 w 262303"/>
                <a:gd name="connsiteY0" fmla="*/ 362622 h 362622"/>
                <a:gd name="connsiteX1" fmla="*/ 0 w 262303"/>
                <a:gd name="connsiteY1" fmla="*/ 0 h 362622"/>
                <a:gd name="connsiteX2" fmla="*/ 262303 w 262303"/>
                <a:gd name="connsiteY2" fmla="*/ 135086 h 362622"/>
                <a:gd name="connsiteX3" fmla="*/ 164338 w 262303"/>
                <a:gd name="connsiteY3" fmla="*/ 362622 h 362622"/>
                <a:gd name="connsiteX0" fmla="*/ 150969 w 248934"/>
                <a:gd name="connsiteY0" fmla="*/ 335697 h 335697"/>
                <a:gd name="connsiteX1" fmla="*/ 0 w 248934"/>
                <a:gd name="connsiteY1" fmla="*/ 0 h 335697"/>
                <a:gd name="connsiteX2" fmla="*/ 248934 w 248934"/>
                <a:gd name="connsiteY2" fmla="*/ 108161 h 335697"/>
                <a:gd name="connsiteX3" fmla="*/ 150969 w 248934"/>
                <a:gd name="connsiteY3" fmla="*/ 335697 h 335697"/>
                <a:gd name="connsiteX0" fmla="*/ 146454 w 244419"/>
                <a:gd name="connsiteY0" fmla="*/ 347351 h 347351"/>
                <a:gd name="connsiteX1" fmla="*/ 0 w 244419"/>
                <a:gd name="connsiteY1" fmla="*/ 0 h 347351"/>
                <a:gd name="connsiteX2" fmla="*/ 244419 w 244419"/>
                <a:gd name="connsiteY2" fmla="*/ 119815 h 347351"/>
                <a:gd name="connsiteX3" fmla="*/ 146454 w 244419"/>
                <a:gd name="connsiteY3" fmla="*/ 347351 h 347351"/>
                <a:gd name="connsiteX0" fmla="*/ 135979 w 244419"/>
                <a:gd name="connsiteY0" fmla="*/ 353915 h 353915"/>
                <a:gd name="connsiteX1" fmla="*/ 0 w 244419"/>
                <a:gd name="connsiteY1" fmla="*/ 0 h 353915"/>
                <a:gd name="connsiteX2" fmla="*/ 244419 w 244419"/>
                <a:gd name="connsiteY2" fmla="*/ 119815 h 353915"/>
                <a:gd name="connsiteX3" fmla="*/ 135979 w 244419"/>
                <a:gd name="connsiteY3" fmla="*/ 353915 h 353915"/>
                <a:gd name="connsiteX0" fmla="*/ 135979 w 243516"/>
                <a:gd name="connsiteY0" fmla="*/ 353915 h 353915"/>
                <a:gd name="connsiteX1" fmla="*/ 0 w 243516"/>
                <a:gd name="connsiteY1" fmla="*/ 0 h 353915"/>
                <a:gd name="connsiteX2" fmla="*/ 243516 w 243516"/>
                <a:gd name="connsiteY2" fmla="*/ 122146 h 353915"/>
                <a:gd name="connsiteX3" fmla="*/ 135979 w 243516"/>
                <a:gd name="connsiteY3" fmla="*/ 353915 h 353915"/>
                <a:gd name="connsiteX0" fmla="*/ 135979 w 252668"/>
                <a:gd name="connsiteY0" fmla="*/ 353915 h 353915"/>
                <a:gd name="connsiteX1" fmla="*/ 0 w 252668"/>
                <a:gd name="connsiteY1" fmla="*/ 0 h 353915"/>
                <a:gd name="connsiteX2" fmla="*/ 252668 w 252668"/>
                <a:gd name="connsiteY2" fmla="*/ 125825 h 353915"/>
                <a:gd name="connsiteX3" fmla="*/ 135979 w 252668"/>
                <a:gd name="connsiteY3" fmla="*/ 353915 h 353915"/>
                <a:gd name="connsiteX0" fmla="*/ 136400 w 253089"/>
                <a:gd name="connsiteY0" fmla="*/ 346003 h 346003"/>
                <a:gd name="connsiteX1" fmla="*/ 0 w 253089"/>
                <a:gd name="connsiteY1" fmla="*/ 0 h 346003"/>
                <a:gd name="connsiteX2" fmla="*/ 253089 w 253089"/>
                <a:gd name="connsiteY2" fmla="*/ 117913 h 346003"/>
                <a:gd name="connsiteX3" fmla="*/ 136400 w 253089"/>
                <a:gd name="connsiteY3" fmla="*/ 346003 h 346003"/>
                <a:gd name="connsiteX0" fmla="*/ 138268 w 254957"/>
                <a:gd name="connsiteY0" fmla="*/ 354835 h 354835"/>
                <a:gd name="connsiteX1" fmla="*/ 0 w 254957"/>
                <a:gd name="connsiteY1" fmla="*/ 0 h 354835"/>
                <a:gd name="connsiteX2" fmla="*/ 254957 w 254957"/>
                <a:gd name="connsiteY2" fmla="*/ 126745 h 354835"/>
                <a:gd name="connsiteX3" fmla="*/ 138268 w 254957"/>
                <a:gd name="connsiteY3" fmla="*/ 354835 h 354835"/>
                <a:gd name="connsiteX0" fmla="*/ 133272 w 249961"/>
                <a:gd name="connsiteY0" fmla="*/ 360908 h 360908"/>
                <a:gd name="connsiteX1" fmla="*/ 0 w 249961"/>
                <a:gd name="connsiteY1" fmla="*/ 0 h 360908"/>
                <a:gd name="connsiteX2" fmla="*/ 249961 w 249961"/>
                <a:gd name="connsiteY2" fmla="*/ 132818 h 360908"/>
                <a:gd name="connsiteX3" fmla="*/ 133272 w 249961"/>
                <a:gd name="connsiteY3" fmla="*/ 360908 h 360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961" h="360908">
                  <a:moveTo>
                    <a:pt x="133272" y="360908"/>
                  </a:moveTo>
                  <a:lnTo>
                    <a:pt x="0" y="0"/>
                  </a:lnTo>
                  <a:lnTo>
                    <a:pt x="249961" y="132818"/>
                  </a:lnTo>
                  <a:lnTo>
                    <a:pt x="133272" y="360908"/>
                  </a:lnTo>
                  <a:close/>
                </a:path>
              </a:pathLst>
            </a:custGeom>
            <a:solidFill>
              <a:srgbClr val="F4B9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49" name="กลุ่ม 48">
            <a:extLst>
              <a:ext uri="{FF2B5EF4-FFF2-40B4-BE49-F238E27FC236}">
                <a16:creationId xmlns:a16="http://schemas.microsoft.com/office/drawing/2014/main" id="{CF5C9E1C-BAC5-4740-877C-BCFEB211A157}"/>
              </a:ext>
            </a:extLst>
          </p:cNvPr>
          <p:cNvGrpSpPr/>
          <p:nvPr userDrawn="1"/>
        </p:nvGrpSpPr>
        <p:grpSpPr>
          <a:xfrm>
            <a:off x="3919259" y="1958771"/>
            <a:ext cx="1250465" cy="813416"/>
            <a:chOff x="28214" y="967908"/>
            <a:chExt cx="1250465" cy="813416"/>
          </a:xfrm>
        </p:grpSpPr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839BA8FA-AD24-4CB4-B262-2DC831B6FED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C878808F-6D18-44AC-A3E0-DC8DE5FFF48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228183E6-C23A-43E7-9A9C-2D6AB7EADAD9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1BF2B41B-6553-4E7C-9FE1-AF3A4BD68632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6C3F772B-E14E-4F55-86B9-4F2E09CFE3D8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31F9B1DE-7EC0-4445-90AC-22B46DCD45A2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ตรง 55">
              <a:extLst>
                <a:ext uri="{FF2B5EF4-FFF2-40B4-BE49-F238E27FC236}">
                  <a16:creationId xmlns:a16="http://schemas.microsoft.com/office/drawing/2014/main" id="{D5279CA1-D46C-4D78-8B10-B61E1A22B79A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กลุ่ม 56">
            <a:extLst>
              <a:ext uri="{FF2B5EF4-FFF2-40B4-BE49-F238E27FC236}">
                <a16:creationId xmlns:a16="http://schemas.microsoft.com/office/drawing/2014/main" id="{30C43EA3-261E-4617-8A95-5C0D4F87D3E9}"/>
              </a:ext>
            </a:extLst>
          </p:cNvPr>
          <p:cNvGrpSpPr/>
          <p:nvPr userDrawn="1"/>
        </p:nvGrpSpPr>
        <p:grpSpPr>
          <a:xfrm flipH="1">
            <a:off x="6748572" y="5268981"/>
            <a:ext cx="1250465" cy="813416"/>
            <a:chOff x="28214" y="967908"/>
            <a:chExt cx="1250465" cy="813416"/>
          </a:xfrm>
        </p:grpSpPr>
        <p:cxnSp>
          <p:nvCxnSpPr>
            <p:cNvPr id="58" name="ตัวเชื่อมต่อตรง 57">
              <a:extLst>
                <a:ext uri="{FF2B5EF4-FFF2-40B4-BE49-F238E27FC236}">
                  <a16:creationId xmlns:a16="http://schemas.microsoft.com/office/drawing/2014/main" id="{9E3C890F-E355-4A38-83BB-14CEFDF7628B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ตัวเชื่อมต่อตรง 58">
              <a:extLst>
                <a:ext uri="{FF2B5EF4-FFF2-40B4-BE49-F238E27FC236}">
                  <a16:creationId xmlns:a16="http://schemas.microsoft.com/office/drawing/2014/main" id="{66A86C50-234A-4285-BEE1-368FB73CBBB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ตัวเชื่อมต่อตรง 59">
              <a:extLst>
                <a:ext uri="{FF2B5EF4-FFF2-40B4-BE49-F238E27FC236}">
                  <a16:creationId xmlns:a16="http://schemas.microsoft.com/office/drawing/2014/main" id="{D4BC5A3E-3F1C-4E65-B129-BE046913EF0A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ตัวเชื่อมต่อตรง 60">
              <a:extLst>
                <a:ext uri="{FF2B5EF4-FFF2-40B4-BE49-F238E27FC236}">
                  <a16:creationId xmlns:a16="http://schemas.microsoft.com/office/drawing/2014/main" id="{56DF39FF-36E6-46D0-A605-4B1159083446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ตัวเชื่อมต่อตรง 61">
              <a:extLst>
                <a:ext uri="{FF2B5EF4-FFF2-40B4-BE49-F238E27FC236}">
                  <a16:creationId xmlns:a16="http://schemas.microsoft.com/office/drawing/2014/main" id="{BAC2E096-99A6-4CEB-96D2-D01C074FBC00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ตัวเชื่อมต่อตรง 62">
              <a:extLst>
                <a:ext uri="{FF2B5EF4-FFF2-40B4-BE49-F238E27FC236}">
                  <a16:creationId xmlns:a16="http://schemas.microsoft.com/office/drawing/2014/main" id="{D3745258-EBCB-466E-9504-023375B08E68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ตัวเชื่อมต่อตรง 63">
              <a:extLst>
                <a:ext uri="{FF2B5EF4-FFF2-40B4-BE49-F238E27FC236}">
                  <a16:creationId xmlns:a16="http://schemas.microsoft.com/office/drawing/2014/main" id="{8DC0B3C6-B8D5-426B-AA3B-DA611379C3B0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กลุ่ม 64">
            <a:extLst>
              <a:ext uri="{FF2B5EF4-FFF2-40B4-BE49-F238E27FC236}">
                <a16:creationId xmlns:a16="http://schemas.microsoft.com/office/drawing/2014/main" id="{22536DBA-5751-41E4-ABB5-55F3805B6036}"/>
              </a:ext>
            </a:extLst>
          </p:cNvPr>
          <p:cNvGrpSpPr/>
          <p:nvPr userDrawn="1"/>
        </p:nvGrpSpPr>
        <p:grpSpPr>
          <a:xfrm>
            <a:off x="-59318" y="0"/>
            <a:ext cx="1101156" cy="884384"/>
            <a:chOff x="1752751" y="749874"/>
            <a:chExt cx="1101156" cy="884384"/>
          </a:xfrm>
        </p:grpSpPr>
        <p:cxnSp>
          <p:nvCxnSpPr>
            <p:cNvPr id="66" name="ตัวเชื่อมต่อตรง 65">
              <a:extLst>
                <a:ext uri="{FF2B5EF4-FFF2-40B4-BE49-F238E27FC236}">
                  <a16:creationId xmlns:a16="http://schemas.microsoft.com/office/drawing/2014/main" id="{857CA008-3898-42E6-A93E-F56EC81B8E9D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ตัวเชื่อมต่อตรง 66">
              <a:extLst>
                <a:ext uri="{FF2B5EF4-FFF2-40B4-BE49-F238E27FC236}">
                  <a16:creationId xmlns:a16="http://schemas.microsoft.com/office/drawing/2014/main" id="{7748242B-2714-4AF0-82DC-F53C901A3A0C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ตัวเชื่อมต่อตรง 67">
              <a:extLst>
                <a:ext uri="{FF2B5EF4-FFF2-40B4-BE49-F238E27FC236}">
                  <a16:creationId xmlns:a16="http://schemas.microsoft.com/office/drawing/2014/main" id="{4685BF4B-E94C-4624-8ECD-B82D22054EB9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ตัวเชื่อมต่อตรง 68">
              <a:extLst>
                <a:ext uri="{FF2B5EF4-FFF2-40B4-BE49-F238E27FC236}">
                  <a16:creationId xmlns:a16="http://schemas.microsoft.com/office/drawing/2014/main" id="{04EAD4E8-081B-4503-893C-0CB08E30AB6C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ตัวเชื่อมต่อตรง 69">
              <a:extLst>
                <a:ext uri="{FF2B5EF4-FFF2-40B4-BE49-F238E27FC236}">
                  <a16:creationId xmlns:a16="http://schemas.microsoft.com/office/drawing/2014/main" id="{86260E28-9F51-4F3D-9211-A601E748DC97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ตัวเชื่อมต่อตรง 70">
              <a:extLst>
                <a:ext uri="{FF2B5EF4-FFF2-40B4-BE49-F238E27FC236}">
                  <a16:creationId xmlns:a16="http://schemas.microsoft.com/office/drawing/2014/main" id="{1686259A-BECE-4FC6-81AC-7022825B3AAC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ตัวเชื่อมต่อตรง 71">
              <a:extLst>
                <a:ext uri="{FF2B5EF4-FFF2-40B4-BE49-F238E27FC236}">
                  <a16:creationId xmlns:a16="http://schemas.microsoft.com/office/drawing/2014/main" id="{E3D2C40E-F383-4F65-A82D-A66744EC6082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ตัวเชื่อมต่อตรง 72">
              <a:extLst>
                <a:ext uri="{FF2B5EF4-FFF2-40B4-BE49-F238E27FC236}">
                  <a16:creationId xmlns:a16="http://schemas.microsoft.com/office/drawing/2014/main" id="{F4722E54-61AF-4C12-B5A8-83AA74DFFF13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กลุ่ม 73">
            <a:extLst>
              <a:ext uri="{FF2B5EF4-FFF2-40B4-BE49-F238E27FC236}">
                <a16:creationId xmlns:a16="http://schemas.microsoft.com/office/drawing/2014/main" id="{620D8A98-BA62-4F01-8AD0-0DAB489D1B23}"/>
              </a:ext>
            </a:extLst>
          </p:cNvPr>
          <p:cNvGrpSpPr/>
          <p:nvPr userDrawn="1"/>
        </p:nvGrpSpPr>
        <p:grpSpPr>
          <a:xfrm>
            <a:off x="10934515" y="0"/>
            <a:ext cx="1250465" cy="813416"/>
            <a:chOff x="28214" y="967908"/>
            <a:chExt cx="1250465" cy="813416"/>
          </a:xfrm>
        </p:grpSpPr>
        <p:cxnSp>
          <p:nvCxnSpPr>
            <p:cNvPr id="75" name="ตัวเชื่อมต่อตรง 74">
              <a:extLst>
                <a:ext uri="{FF2B5EF4-FFF2-40B4-BE49-F238E27FC236}">
                  <a16:creationId xmlns:a16="http://schemas.microsoft.com/office/drawing/2014/main" id="{5FCEC8C2-D7DD-4C73-8228-A500A920225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ตัวเชื่อมต่อตรง 75">
              <a:extLst>
                <a:ext uri="{FF2B5EF4-FFF2-40B4-BE49-F238E27FC236}">
                  <a16:creationId xmlns:a16="http://schemas.microsoft.com/office/drawing/2014/main" id="{BDE9CCD1-0B5C-4D10-BD01-60009F4F0B3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ตัวเชื่อมต่อตรง 76">
              <a:extLst>
                <a:ext uri="{FF2B5EF4-FFF2-40B4-BE49-F238E27FC236}">
                  <a16:creationId xmlns:a16="http://schemas.microsoft.com/office/drawing/2014/main" id="{804D3B61-9FCB-4335-A23C-931649D22540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ตัวเชื่อมต่อตรง 77">
              <a:extLst>
                <a:ext uri="{FF2B5EF4-FFF2-40B4-BE49-F238E27FC236}">
                  <a16:creationId xmlns:a16="http://schemas.microsoft.com/office/drawing/2014/main" id="{F738299C-51B7-4318-9231-B19CE4F57335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ตัวเชื่อมต่อตรง 78">
              <a:extLst>
                <a:ext uri="{FF2B5EF4-FFF2-40B4-BE49-F238E27FC236}">
                  <a16:creationId xmlns:a16="http://schemas.microsoft.com/office/drawing/2014/main" id="{844415EE-BD30-4EE1-BE97-882AF475771F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ตัวเชื่อมต่อตรง 79">
              <a:extLst>
                <a:ext uri="{FF2B5EF4-FFF2-40B4-BE49-F238E27FC236}">
                  <a16:creationId xmlns:a16="http://schemas.microsoft.com/office/drawing/2014/main" id="{2EF714B4-495E-4C9B-B16B-5B7556576EB5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ตัวเชื่อมต่อตรง 80">
              <a:extLst>
                <a:ext uri="{FF2B5EF4-FFF2-40B4-BE49-F238E27FC236}">
                  <a16:creationId xmlns:a16="http://schemas.microsoft.com/office/drawing/2014/main" id="{37AB0BDF-78A9-4464-8CB5-33FD2600DA86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เมฆ 81">
            <a:extLst>
              <a:ext uri="{FF2B5EF4-FFF2-40B4-BE49-F238E27FC236}">
                <a16:creationId xmlns:a16="http://schemas.microsoft.com/office/drawing/2014/main" id="{81FC6653-9820-485E-9528-B691D97FD441}"/>
              </a:ext>
            </a:extLst>
          </p:cNvPr>
          <p:cNvSpPr/>
          <p:nvPr userDrawn="1"/>
        </p:nvSpPr>
        <p:spPr>
          <a:xfrm rot="536932">
            <a:off x="-516127" y="6364611"/>
            <a:ext cx="4355496" cy="2583079"/>
          </a:xfrm>
          <a:prstGeom prst="cloud">
            <a:avLst/>
          </a:prstGeom>
          <a:solidFill>
            <a:srgbClr val="8CAD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83" name="เมฆ 82">
            <a:extLst>
              <a:ext uri="{FF2B5EF4-FFF2-40B4-BE49-F238E27FC236}">
                <a16:creationId xmlns:a16="http://schemas.microsoft.com/office/drawing/2014/main" id="{F524785E-53D3-4DFD-9C3D-55C107A836E4}"/>
              </a:ext>
            </a:extLst>
          </p:cNvPr>
          <p:cNvSpPr/>
          <p:nvPr userDrawn="1"/>
        </p:nvSpPr>
        <p:spPr>
          <a:xfrm rot="21255287" flipH="1">
            <a:off x="6346080" y="6364612"/>
            <a:ext cx="4355496" cy="2583079"/>
          </a:xfrm>
          <a:prstGeom prst="cloud">
            <a:avLst/>
          </a:prstGeom>
          <a:solidFill>
            <a:srgbClr val="8CAD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84" name="เมฆ 83">
            <a:extLst>
              <a:ext uri="{FF2B5EF4-FFF2-40B4-BE49-F238E27FC236}">
                <a16:creationId xmlns:a16="http://schemas.microsoft.com/office/drawing/2014/main" id="{969610E4-CF68-4EE3-8D81-9BF600A45846}"/>
              </a:ext>
            </a:extLst>
          </p:cNvPr>
          <p:cNvSpPr/>
          <p:nvPr userDrawn="1"/>
        </p:nvSpPr>
        <p:spPr>
          <a:xfrm rot="21170718" flipH="1">
            <a:off x="2886954" y="6415537"/>
            <a:ext cx="4355496" cy="2583079"/>
          </a:xfrm>
          <a:prstGeom prst="cloud">
            <a:avLst/>
          </a:prstGeom>
          <a:solidFill>
            <a:srgbClr val="8CAD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85" name="เมฆ 84">
            <a:extLst>
              <a:ext uri="{FF2B5EF4-FFF2-40B4-BE49-F238E27FC236}">
                <a16:creationId xmlns:a16="http://schemas.microsoft.com/office/drawing/2014/main" id="{9FD1107E-5971-4314-85F2-65558A7EED5E}"/>
              </a:ext>
            </a:extLst>
          </p:cNvPr>
          <p:cNvSpPr/>
          <p:nvPr userDrawn="1"/>
        </p:nvSpPr>
        <p:spPr>
          <a:xfrm rot="21099074" flipH="1">
            <a:off x="9254246" y="6385127"/>
            <a:ext cx="4355496" cy="2583079"/>
          </a:xfrm>
          <a:prstGeom prst="cloud">
            <a:avLst/>
          </a:prstGeom>
          <a:solidFill>
            <a:srgbClr val="8CAD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86" name="รูปแบบอิสระ: รูปร่าง 85">
            <a:extLst>
              <a:ext uri="{FF2B5EF4-FFF2-40B4-BE49-F238E27FC236}">
                <a16:creationId xmlns:a16="http://schemas.microsoft.com/office/drawing/2014/main" id="{DCE209D8-BBD6-4AA6-96DE-4D4DCBA50418}"/>
              </a:ext>
            </a:extLst>
          </p:cNvPr>
          <p:cNvSpPr/>
          <p:nvPr userDrawn="1"/>
        </p:nvSpPr>
        <p:spPr>
          <a:xfrm rot="20413323">
            <a:off x="421392" y="6772420"/>
            <a:ext cx="183155" cy="622575"/>
          </a:xfrm>
          <a:custGeom>
            <a:avLst/>
            <a:gdLst>
              <a:gd name="connsiteX0" fmla="*/ 386080 w 596235"/>
              <a:gd name="connsiteY0" fmla="*/ 2103120 h 2103120"/>
              <a:gd name="connsiteX1" fmla="*/ 579120 w 596235"/>
              <a:gd name="connsiteY1" fmla="*/ 528320 h 2103120"/>
              <a:gd name="connsiteX2" fmla="*/ 0 w 596235"/>
              <a:gd name="connsiteY2" fmla="*/ 0 h 210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6235" h="2103120">
                <a:moveTo>
                  <a:pt x="386080" y="2103120"/>
                </a:moveTo>
                <a:cubicBezTo>
                  <a:pt x="514773" y="1490980"/>
                  <a:pt x="643467" y="878840"/>
                  <a:pt x="579120" y="528320"/>
                </a:cubicBezTo>
                <a:cubicBezTo>
                  <a:pt x="514773" y="177800"/>
                  <a:pt x="257386" y="88900"/>
                  <a:pt x="0" y="0"/>
                </a:cubicBezTo>
              </a:path>
            </a:pathLst>
          </a:cu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87" name="รูปแบบอิสระ: รูปร่าง 86">
            <a:extLst>
              <a:ext uri="{FF2B5EF4-FFF2-40B4-BE49-F238E27FC236}">
                <a16:creationId xmlns:a16="http://schemas.microsoft.com/office/drawing/2014/main" id="{E42F17F7-93FC-485F-A2F4-CBBAB352EB6B}"/>
              </a:ext>
            </a:extLst>
          </p:cNvPr>
          <p:cNvSpPr/>
          <p:nvPr userDrawn="1"/>
        </p:nvSpPr>
        <p:spPr>
          <a:xfrm rot="466433" flipH="1">
            <a:off x="635121" y="6753199"/>
            <a:ext cx="183155" cy="622575"/>
          </a:xfrm>
          <a:custGeom>
            <a:avLst/>
            <a:gdLst>
              <a:gd name="connsiteX0" fmla="*/ 386080 w 596235"/>
              <a:gd name="connsiteY0" fmla="*/ 2103120 h 2103120"/>
              <a:gd name="connsiteX1" fmla="*/ 579120 w 596235"/>
              <a:gd name="connsiteY1" fmla="*/ 528320 h 2103120"/>
              <a:gd name="connsiteX2" fmla="*/ 0 w 596235"/>
              <a:gd name="connsiteY2" fmla="*/ 0 h 210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6235" h="2103120">
                <a:moveTo>
                  <a:pt x="386080" y="2103120"/>
                </a:moveTo>
                <a:cubicBezTo>
                  <a:pt x="514773" y="1490980"/>
                  <a:pt x="643467" y="878840"/>
                  <a:pt x="579120" y="528320"/>
                </a:cubicBezTo>
                <a:cubicBezTo>
                  <a:pt x="514773" y="177800"/>
                  <a:pt x="257386" y="88900"/>
                  <a:pt x="0" y="0"/>
                </a:cubicBezTo>
              </a:path>
            </a:pathLst>
          </a:cu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cxnSp>
        <p:nvCxnSpPr>
          <p:cNvPr id="88" name="ตัวเชื่อมต่อตรง 87">
            <a:extLst>
              <a:ext uri="{FF2B5EF4-FFF2-40B4-BE49-F238E27FC236}">
                <a16:creationId xmlns:a16="http://schemas.microsoft.com/office/drawing/2014/main" id="{11DAD51D-91DC-4132-B45C-26512E5D8A03}"/>
              </a:ext>
            </a:extLst>
          </p:cNvPr>
          <p:cNvCxnSpPr>
            <a:cxnSpLocks/>
            <a:endCxn id="87" idx="0"/>
          </p:cNvCxnSpPr>
          <p:nvPr userDrawn="1"/>
        </p:nvCxnSpPr>
        <p:spPr>
          <a:xfrm rot="21016477" flipH="1">
            <a:off x="594310" y="6663929"/>
            <a:ext cx="30578" cy="708726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กลุ่ม 88">
            <a:extLst>
              <a:ext uri="{FF2B5EF4-FFF2-40B4-BE49-F238E27FC236}">
                <a16:creationId xmlns:a16="http://schemas.microsoft.com/office/drawing/2014/main" id="{9D30930D-5775-4A91-8200-C523730F0BFB}"/>
              </a:ext>
            </a:extLst>
          </p:cNvPr>
          <p:cNvGrpSpPr/>
          <p:nvPr userDrawn="1"/>
        </p:nvGrpSpPr>
        <p:grpSpPr>
          <a:xfrm rot="21016477">
            <a:off x="5126172" y="6538260"/>
            <a:ext cx="327433" cy="284476"/>
            <a:chOff x="3730718" y="705949"/>
            <a:chExt cx="1993076" cy="1624075"/>
          </a:xfrm>
          <a:solidFill>
            <a:srgbClr val="FEC3D4"/>
          </a:solidFill>
        </p:grpSpPr>
        <p:sp>
          <p:nvSpPr>
            <p:cNvPr id="90" name="รูปแบบอิสระ: รูปร่าง 89">
              <a:extLst>
                <a:ext uri="{FF2B5EF4-FFF2-40B4-BE49-F238E27FC236}">
                  <a16:creationId xmlns:a16="http://schemas.microsoft.com/office/drawing/2014/main" id="{95BDB1C1-C586-49FF-B6F9-D319E37723A4}"/>
                </a:ext>
              </a:extLst>
            </p:cNvPr>
            <p:cNvSpPr/>
            <p:nvPr/>
          </p:nvSpPr>
          <p:spPr>
            <a:xfrm>
              <a:off x="3730718" y="705949"/>
              <a:ext cx="1993076" cy="1624075"/>
            </a:xfrm>
            <a:custGeom>
              <a:avLst/>
              <a:gdLst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708233 w 2019354"/>
                <a:gd name="connsiteY28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0893 w 2019354"/>
                <a:gd name="connsiteY22" fmla="*/ 10720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53659"/>
                <a:gd name="connsiteX1" fmla="*/ 850473 w 2019354"/>
                <a:gd name="connsiteY1" fmla="*/ 183079 h 1653659"/>
                <a:gd name="connsiteX2" fmla="*/ 1195913 w 2019354"/>
                <a:gd name="connsiteY2" fmla="*/ 199 h 1653659"/>
                <a:gd name="connsiteX3" fmla="*/ 1439753 w 2019354"/>
                <a:gd name="connsiteY3" fmla="*/ 152599 h 1653659"/>
                <a:gd name="connsiteX4" fmla="*/ 1500713 w 2019354"/>
                <a:gd name="connsiteY4" fmla="*/ 386279 h 1653659"/>
                <a:gd name="connsiteX5" fmla="*/ 1388953 w 2019354"/>
                <a:gd name="connsiteY5" fmla="*/ 548839 h 1653659"/>
                <a:gd name="connsiteX6" fmla="*/ 1541353 w 2019354"/>
                <a:gd name="connsiteY6" fmla="*/ 518359 h 1653659"/>
                <a:gd name="connsiteX7" fmla="*/ 1927433 w 2019354"/>
                <a:gd name="connsiteY7" fmla="*/ 640279 h 1653659"/>
                <a:gd name="connsiteX8" fmla="*/ 2018873 w 2019354"/>
                <a:gd name="connsiteY8" fmla="*/ 823159 h 1653659"/>
                <a:gd name="connsiteX9" fmla="*/ 1947753 w 2019354"/>
                <a:gd name="connsiteY9" fmla="*/ 995879 h 1653659"/>
                <a:gd name="connsiteX10" fmla="*/ 1653113 w 2019354"/>
                <a:gd name="connsiteY10" fmla="*/ 1087319 h 1653659"/>
                <a:gd name="connsiteX11" fmla="*/ 1449913 w 2019354"/>
                <a:gd name="connsiteY11" fmla="*/ 1066999 h 1653659"/>
                <a:gd name="connsiteX12" fmla="*/ 1571833 w 2019354"/>
                <a:gd name="connsiteY12" fmla="*/ 1300679 h 1653659"/>
                <a:gd name="connsiteX13" fmla="*/ 1581993 w 2019354"/>
                <a:gd name="connsiteY13" fmla="*/ 1290519 h 1653659"/>
                <a:gd name="connsiteX14" fmla="*/ 1581993 w 2019354"/>
                <a:gd name="connsiteY14" fmla="*/ 1463239 h 1653659"/>
                <a:gd name="connsiteX15" fmla="*/ 1429593 w 2019354"/>
                <a:gd name="connsiteY15" fmla="*/ 1635959 h 1653659"/>
                <a:gd name="connsiteX16" fmla="*/ 1145113 w 2019354"/>
                <a:gd name="connsiteY16" fmla="*/ 1635959 h 1653659"/>
                <a:gd name="connsiteX17" fmla="*/ 1013033 w 2019354"/>
                <a:gd name="connsiteY17" fmla="*/ 1529279 h 1653659"/>
                <a:gd name="connsiteX18" fmla="*/ 921593 w 2019354"/>
                <a:gd name="connsiteY18" fmla="*/ 1351479 h 1653659"/>
                <a:gd name="connsiteX19" fmla="*/ 921593 w 2019354"/>
                <a:gd name="connsiteY19" fmla="*/ 1361639 h 1653659"/>
                <a:gd name="connsiteX20" fmla="*/ 789513 w 2019354"/>
                <a:gd name="connsiteY20" fmla="*/ 1503879 h 1653659"/>
                <a:gd name="connsiteX21" fmla="*/ 423753 w 2019354"/>
                <a:gd name="connsiteY21" fmla="*/ 1554679 h 1653659"/>
                <a:gd name="connsiteX22" fmla="*/ 271353 w 2019354"/>
                <a:gd name="connsiteY22" fmla="*/ 1320999 h 1653659"/>
                <a:gd name="connsiteX23" fmla="*/ 400893 w 2019354"/>
                <a:gd name="connsiteY23" fmla="*/ 1072079 h 1653659"/>
                <a:gd name="connsiteX24" fmla="*/ 474553 w 2019354"/>
                <a:gd name="connsiteY24" fmla="*/ 985719 h 1653659"/>
                <a:gd name="connsiteX25" fmla="*/ 230713 w 2019354"/>
                <a:gd name="connsiteY25" fmla="*/ 894279 h 1653659"/>
                <a:gd name="connsiteX26" fmla="*/ 47833 w 2019354"/>
                <a:gd name="connsiteY26" fmla="*/ 741879 h 1653659"/>
                <a:gd name="connsiteX27" fmla="*/ 17353 w 2019354"/>
                <a:gd name="connsiteY27" fmla="*/ 457399 h 1653659"/>
                <a:gd name="connsiteX28" fmla="*/ 281513 w 2019354"/>
                <a:gd name="connsiteY28" fmla="*/ 355799 h 1653659"/>
                <a:gd name="connsiteX29" fmla="*/ 489793 w 2019354"/>
                <a:gd name="connsiteY29" fmla="*/ 406599 h 1653659"/>
                <a:gd name="connsiteX30" fmla="*/ 708233 w 2019354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41353 w 2019200"/>
                <a:gd name="connsiteY6" fmla="*/ 51835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76913 w 2019200"/>
                <a:gd name="connsiteY6" fmla="*/ 53613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388953 w 2019200"/>
                <a:gd name="connsiteY5" fmla="*/ 54882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622633 w 2019200"/>
                <a:gd name="connsiteY6" fmla="*/ 55898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10773 w 2019200"/>
                <a:gd name="connsiteY0" fmla="*/ 47783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10773 w 2019200"/>
                <a:gd name="connsiteY30" fmla="*/ 477836 h 1653776"/>
                <a:gd name="connsiteX0" fmla="*/ 710773 w 2019200"/>
                <a:gd name="connsiteY0" fmla="*/ 449982 h 1625922"/>
                <a:gd name="connsiteX1" fmla="*/ 878413 w 2019200"/>
                <a:gd name="connsiteY1" fmla="*/ 165502 h 1625922"/>
                <a:gd name="connsiteX2" fmla="*/ 1198453 w 2019200"/>
                <a:gd name="connsiteY2" fmla="*/ 402 h 1625922"/>
                <a:gd name="connsiteX3" fmla="*/ 1439753 w 2019200"/>
                <a:gd name="connsiteY3" fmla="*/ 124862 h 1625922"/>
                <a:gd name="connsiteX4" fmla="*/ 1477853 w 2019200"/>
                <a:gd name="connsiteY4" fmla="*/ 305202 h 1625922"/>
                <a:gd name="connsiteX5" fmla="*/ 1427053 w 2019200"/>
                <a:gd name="connsiteY5" fmla="*/ 518562 h 1625922"/>
                <a:gd name="connsiteX6" fmla="*/ 1622633 w 2019200"/>
                <a:gd name="connsiteY6" fmla="*/ 531262 h 1625922"/>
                <a:gd name="connsiteX7" fmla="*/ 1927433 w 2019200"/>
                <a:gd name="connsiteY7" fmla="*/ 612542 h 1625922"/>
                <a:gd name="connsiteX8" fmla="*/ 2018873 w 2019200"/>
                <a:gd name="connsiteY8" fmla="*/ 795422 h 1625922"/>
                <a:gd name="connsiteX9" fmla="*/ 1947753 w 2019200"/>
                <a:gd name="connsiteY9" fmla="*/ 968142 h 1625922"/>
                <a:gd name="connsiteX10" fmla="*/ 1708993 w 2019200"/>
                <a:gd name="connsiteY10" fmla="*/ 1059582 h 1625922"/>
                <a:gd name="connsiteX11" fmla="*/ 1449913 w 2019200"/>
                <a:gd name="connsiteY11" fmla="*/ 1039262 h 1625922"/>
                <a:gd name="connsiteX12" fmla="*/ 1571833 w 2019200"/>
                <a:gd name="connsiteY12" fmla="*/ 1272942 h 1625922"/>
                <a:gd name="connsiteX13" fmla="*/ 1581993 w 2019200"/>
                <a:gd name="connsiteY13" fmla="*/ 1262782 h 1625922"/>
                <a:gd name="connsiteX14" fmla="*/ 1581993 w 2019200"/>
                <a:gd name="connsiteY14" fmla="*/ 1435502 h 1625922"/>
                <a:gd name="connsiteX15" fmla="*/ 1429593 w 2019200"/>
                <a:gd name="connsiteY15" fmla="*/ 1608222 h 1625922"/>
                <a:gd name="connsiteX16" fmla="*/ 1145113 w 2019200"/>
                <a:gd name="connsiteY16" fmla="*/ 1608222 h 1625922"/>
                <a:gd name="connsiteX17" fmla="*/ 1013033 w 2019200"/>
                <a:gd name="connsiteY17" fmla="*/ 1501542 h 1625922"/>
                <a:gd name="connsiteX18" fmla="*/ 921593 w 2019200"/>
                <a:gd name="connsiteY18" fmla="*/ 1323742 h 1625922"/>
                <a:gd name="connsiteX19" fmla="*/ 921593 w 2019200"/>
                <a:gd name="connsiteY19" fmla="*/ 1333902 h 1625922"/>
                <a:gd name="connsiteX20" fmla="*/ 789513 w 2019200"/>
                <a:gd name="connsiteY20" fmla="*/ 1476142 h 1625922"/>
                <a:gd name="connsiteX21" fmla="*/ 423753 w 2019200"/>
                <a:gd name="connsiteY21" fmla="*/ 1526942 h 1625922"/>
                <a:gd name="connsiteX22" fmla="*/ 271353 w 2019200"/>
                <a:gd name="connsiteY22" fmla="*/ 1293262 h 1625922"/>
                <a:gd name="connsiteX23" fmla="*/ 400893 w 2019200"/>
                <a:gd name="connsiteY23" fmla="*/ 1044342 h 1625922"/>
                <a:gd name="connsiteX24" fmla="*/ 474553 w 2019200"/>
                <a:gd name="connsiteY24" fmla="*/ 957982 h 1625922"/>
                <a:gd name="connsiteX25" fmla="*/ 230713 w 2019200"/>
                <a:gd name="connsiteY25" fmla="*/ 866542 h 1625922"/>
                <a:gd name="connsiteX26" fmla="*/ 47833 w 2019200"/>
                <a:gd name="connsiteY26" fmla="*/ 714142 h 1625922"/>
                <a:gd name="connsiteX27" fmla="*/ 17353 w 2019200"/>
                <a:gd name="connsiteY27" fmla="*/ 429662 h 1625922"/>
                <a:gd name="connsiteX28" fmla="*/ 281513 w 2019200"/>
                <a:gd name="connsiteY28" fmla="*/ 328062 h 1625922"/>
                <a:gd name="connsiteX29" fmla="*/ 489793 w 2019200"/>
                <a:gd name="connsiteY29" fmla="*/ 378862 h 1625922"/>
                <a:gd name="connsiteX30" fmla="*/ 710773 w 2019200"/>
                <a:gd name="connsiteY30" fmla="*/ 449982 h 1625922"/>
                <a:gd name="connsiteX0" fmla="*/ 710773 w 2019200"/>
                <a:gd name="connsiteY0" fmla="*/ 462637 h 1638577"/>
                <a:gd name="connsiteX1" fmla="*/ 878413 w 2019200"/>
                <a:gd name="connsiteY1" fmla="*/ 178157 h 1638577"/>
                <a:gd name="connsiteX2" fmla="*/ 1190833 w 2019200"/>
                <a:gd name="connsiteY2" fmla="*/ 357 h 1638577"/>
                <a:gd name="connsiteX3" fmla="*/ 1439753 w 2019200"/>
                <a:gd name="connsiteY3" fmla="*/ 137517 h 1638577"/>
                <a:gd name="connsiteX4" fmla="*/ 1477853 w 2019200"/>
                <a:gd name="connsiteY4" fmla="*/ 317857 h 1638577"/>
                <a:gd name="connsiteX5" fmla="*/ 1427053 w 2019200"/>
                <a:gd name="connsiteY5" fmla="*/ 531217 h 1638577"/>
                <a:gd name="connsiteX6" fmla="*/ 1622633 w 2019200"/>
                <a:gd name="connsiteY6" fmla="*/ 543917 h 1638577"/>
                <a:gd name="connsiteX7" fmla="*/ 1927433 w 2019200"/>
                <a:gd name="connsiteY7" fmla="*/ 625197 h 1638577"/>
                <a:gd name="connsiteX8" fmla="*/ 2018873 w 2019200"/>
                <a:gd name="connsiteY8" fmla="*/ 808077 h 1638577"/>
                <a:gd name="connsiteX9" fmla="*/ 1947753 w 2019200"/>
                <a:gd name="connsiteY9" fmla="*/ 980797 h 1638577"/>
                <a:gd name="connsiteX10" fmla="*/ 1708993 w 2019200"/>
                <a:gd name="connsiteY10" fmla="*/ 1072237 h 1638577"/>
                <a:gd name="connsiteX11" fmla="*/ 1449913 w 2019200"/>
                <a:gd name="connsiteY11" fmla="*/ 1051917 h 1638577"/>
                <a:gd name="connsiteX12" fmla="*/ 1571833 w 2019200"/>
                <a:gd name="connsiteY12" fmla="*/ 1285597 h 1638577"/>
                <a:gd name="connsiteX13" fmla="*/ 1581993 w 2019200"/>
                <a:gd name="connsiteY13" fmla="*/ 1275437 h 1638577"/>
                <a:gd name="connsiteX14" fmla="*/ 1581993 w 2019200"/>
                <a:gd name="connsiteY14" fmla="*/ 1448157 h 1638577"/>
                <a:gd name="connsiteX15" fmla="*/ 1429593 w 2019200"/>
                <a:gd name="connsiteY15" fmla="*/ 1620877 h 1638577"/>
                <a:gd name="connsiteX16" fmla="*/ 1145113 w 2019200"/>
                <a:gd name="connsiteY16" fmla="*/ 1620877 h 1638577"/>
                <a:gd name="connsiteX17" fmla="*/ 1013033 w 2019200"/>
                <a:gd name="connsiteY17" fmla="*/ 1514197 h 1638577"/>
                <a:gd name="connsiteX18" fmla="*/ 921593 w 2019200"/>
                <a:gd name="connsiteY18" fmla="*/ 1336397 h 1638577"/>
                <a:gd name="connsiteX19" fmla="*/ 921593 w 2019200"/>
                <a:gd name="connsiteY19" fmla="*/ 1346557 h 1638577"/>
                <a:gd name="connsiteX20" fmla="*/ 789513 w 2019200"/>
                <a:gd name="connsiteY20" fmla="*/ 1488797 h 1638577"/>
                <a:gd name="connsiteX21" fmla="*/ 423753 w 2019200"/>
                <a:gd name="connsiteY21" fmla="*/ 1539597 h 1638577"/>
                <a:gd name="connsiteX22" fmla="*/ 271353 w 2019200"/>
                <a:gd name="connsiteY22" fmla="*/ 1305917 h 1638577"/>
                <a:gd name="connsiteX23" fmla="*/ 400893 w 2019200"/>
                <a:gd name="connsiteY23" fmla="*/ 1056997 h 1638577"/>
                <a:gd name="connsiteX24" fmla="*/ 474553 w 2019200"/>
                <a:gd name="connsiteY24" fmla="*/ 970637 h 1638577"/>
                <a:gd name="connsiteX25" fmla="*/ 230713 w 2019200"/>
                <a:gd name="connsiteY25" fmla="*/ 879197 h 1638577"/>
                <a:gd name="connsiteX26" fmla="*/ 47833 w 2019200"/>
                <a:gd name="connsiteY26" fmla="*/ 726797 h 1638577"/>
                <a:gd name="connsiteX27" fmla="*/ 17353 w 2019200"/>
                <a:gd name="connsiteY27" fmla="*/ 442317 h 1638577"/>
                <a:gd name="connsiteX28" fmla="*/ 281513 w 2019200"/>
                <a:gd name="connsiteY28" fmla="*/ 340717 h 1638577"/>
                <a:gd name="connsiteX29" fmla="*/ 489793 w 2019200"/>
                <a:gd name="connsiteY29" fmla="*/ 391517 h 1638577"/>
                <a:gd name="connsiteX30" fmla="*/ 710773 w 2019200"/>
                <a:gd name="connsiteY30" fmla="*/ 462637 h 1638577"/>
                <a:gd name="connsiteX0" fmla="*/ 710773 w 2019200"/>
                <a:gd name="connsiteY0" fmla="*/ 462339 h 1638279"/>
                <a:gd name="connsiteX1" fmla="*/ 878413 w 2019200"/>
                <a:gd name="connsiteY1" fmla="*/ 177859 h 1638279"/>
                <a:gd name="connsiteX2" fmla="*/ 1190833 w 2019200"/>
                <a:gd name="connsiteY2" fmla="*/ 59 h 1638279"/>
                <a:gd name="connsiteX3" fmla="*/ 1406733 w 2019200"/>
                <a:gd name="connsiteY3" fmla="*/ 160079 h 1638279"/>
                <a:gd name="connsiteX4" fmla="*/ 1477853 w 2019200"/>
                <a:gd name="connsiteY4" fmla="*/ 317559 h 1638279"/>
                <a:gd name="connsiteX5" fmla="*/ 1427053 w 2019200"/>
                <a:gd name="connsiteY5" fmla="*/ 530919 h 1638279"/>
                <a:gd name="connsiteX6" fmla="*/ 1622633 w 2019200"/>
                <a:gd name="connsiteY6" fmla="*/ 543619 h 1638279"/>
                <a:gd name="connsiteX7" fmla="*/ 1927433 w 2019200"/>
                <a:gd name="connsiteY7" fmla="*/ 624899 h 1638279"/>
                <a:gd name="connsiteX8" fmla="*/ 2018873 w 2019200"/>
                <a:gd name="connsiteY8" fmla="*/ 807779 h 1638279"/>
                <a:gd name="connsiteX9" fmla="*/ 1947753 w 2019200"/>
                <a:gd name="connsiteY9" fmla="*/ 980499 h 1638279"/>
                <a:gd name="connsiteX10" fmla="*/ 1708993 w 2019200"/>
                <a:gd name="connsiteY10" fmla="*/ 1071939 h 1638279"/>
                <a:gd name="connsiteX11" fmla="*/ 1449913 w 2019200"/>
                <a:gd name="connsiteY11" fmla="*/ 1051619 h 1638279"/>
                <a:gd name="connsiteX12" fmla="*/ 1571833 w 2019200"/>
                <a:gd name="connsiteY12" fmla="*/ 1285299 h 1638279"/>
                <a:gd name="connsiteX13" fmla="*/ 1581993 w 2019200"/>
                <a:gd name="connsiteY13" fmla="*/ 1275139 h 1638279"/>
                <a:gd name="connsiteX14" fmla="*/ 1581993 w 2019200"/>
                <a:gd name="connsiteY14" fmla="*/ 1447859 h 1638279"/>
                <a:gd name="connsiteX15" fmla="*/ 1429593 w 2019200"/>
                <a:gd name="connsiteY15" fmla="*/ 1620579 h 1638279"/>
                <a:gd name="connsiteX16" fmla="*/ 1145113 w 2019200"/>
                <a:gd name="connsiteY16" fmla="*/ 1620579 h 1638279"/>
                <a:gd name="connsiteX17" fmla="*/ 1013033 w 2019200"/>
                <a:gd name="connsiteY17" fmla="*/ 1513899 h 1638279"/>
                <a:gd name="connsiteX18" fmla="*/ 921593 w 2019200"/>
                <a:gd name="connsiteY18" fmla="*/ 1336099 h 1638279"/>
                <a:gd name="connsiteX19" fmla="*/ 921593 w 2019200"/>
                <a:gd name="connsiteY19" fmla="*/ 1346259 h 1638279"/>
                <a:gd name="connsiteX20" fmla="*/ 789513 w 2019200"/>
                <a:gd name="connsiteY20" fmla="*/ 1488499 h 1638279"/>
                <a:gd name="connsiteX21" fmla="*/ 423753 w 2019200"/>
                <a:gd name="connsiteY21" fmla="*/ 1539299 h 1638279"/>
                <a:gd name="connsiteX22" fmla="*/ 271353 w 2019200"/>
                <a:gd name="connsiteY22" fmla="*/ 1305619 h 1638279"/>
                <a:gd name="connsiteX23" fmla="*/ 400893 w 2019200"/>
                <a:gd name="connsiteY23" fmla="*/ 1056699 h 1638279"/>
                <a:gd name="connsiteX24" fmla="*/ 474553 w 2019200"/>
                <a:gd name="connsiteY24" fmla="*/ 970339 h 1638279"/>
                <a:gd name="connsiteX25" fmla="*/ 230713 w 2019200"/>
                <a:gd name="connsiteY25" fmla="*/ 878899 h 1638279"/>
                <a:gd name="connsiteX26" fmla="*/ 47833 w 2019200"/>
                <a:gd name="connsiteY26" fmla="*/ 726499 h 1638279"/>
                <a:gd name="connsiteX27" fmla="*/ 17353 w 2019200"/>
                <a:gd name="connsiteY27" fmla="*/ 442019 h 1638279"/>
                <a:gd name="connsiteX28" fmla="*/ 281513 w 2019200"/>
                <a:gd name="connsiteY28" fmla="*/ 340419 h 1638279"/>
                <a:gd name="connsiteX29" fmla="*/ 489793 w 2019200"/>
                <a:gd name="connsiteY29" fmla="*/ 391219 h 1638279"/>
                <a:gd name="connsiteX30" fmla="*/ 710773 w 2019200"/>
                <a:gd name="connsiteY30" fmla="*/ 462339 h 1638279"/>
                <a:gd name="connsiteX0" fmla="*/ 710773 w 2019200"/>
                <a:gd name="connsiteY0" fmla="*/ 462467 h 1638407"/>
                <a:gd name="connsiteX1" fmla="*/ 878413 w 2019200"/>
                <a:gd name="connsiteY1" fmla="*/ 177987 h 1638407"/>
                <a:gd name="connsiteX2" fmla="*/ 1190833 w 2019200"/>
                <a:gd name="connsiteY2" fmla="*/ 187 h 1638407"/>
                <a:gd name="connsiteX3" fmla="*/ 1414353 w 2019200"/>
                <a:gd name="connsiteY3" fmla="*/ 147507 h 1638407"/>
                <a:gd name="connsiteX4" fmla="*/ 1477853 w 2019200"/>
                <a:gd name="connsiteY4" fmla="*/ 317687 h 1638407"/>
                <a:gd name="connsiteX5" fmla="*/ 1427053 w 2019200"/>
                <a:gd name="connsiteY5" fmla="*/ 531047 h 1638407"/>
                <a:gd name="connsiteX6" fmla="*/ 1622633 w 2019200"/>
                <a:gd name="connsiteY6" fmla="*/ 543747 h 1638407"/>
                <a:gd name="connsiteX7" fmla="*/ 1927433 w 2019200"/>
                <a:gd name="connsiteY7" fmla="*/ 625027 h 1638407"/>
                <a:gd name="connsiteX8" fmla="*/ 2018873 w 2019200"/>
                <a:gd name="connsiteY8" fmla="*/ 807907 h 1638407"/>
                <a:gd name="connsiteX9" fmla="*/ 1947753 w 2019200"/>
                <a:gd name="connsiteY9" fmla="*/ 980627 h 1638407"/>
                <a:gd name="connsiteX10" fmla="*/ 1708993 w 2019200"/>
                <a:gd name="connsiteY10" fmla="*/ 1072067 h 1638407"/>
                <a:gd name="connsiteX11" fmla="*/ 1449913 w 2019200"/>
                <a:gd name="connsiteY11" fmla="*/ 1051747 h 1638407"/>
                <a:gd name="connsiteX12" fmla="*/ 1571833 w 2019200"/>
                <a:gd name="connsiteY12" fmla="*/ 1285427 h 1638407"/>
                <a:gd name="connsiteX13" fmla="*/ 1581993 w 2019200"/>
                <a:gd name="connsiteY13" fmla="*/ 1275267 h 1638407"/>
                <a:gd name="connsiteX14" fmla="*/ 1581993 w 2019200"/>
                <a:gd name="connsiteY14" fmla="*/ 1447987 h 1638407"/>
                <a:gd name="connsiteX15" fmla="*/ 1429593 w 2019200"/>
                <a:gd name="connsiteY15" fmla="*/ 1620707 h 1638407"/>
                <a:gd name="connsiteX16" fmla="*/ 1145113 w 2019200"/>
                <a:gd name="connsiteY16" fmla="*/ 1620707 h 1638407"/>
                <a:gd name="connsiteX17" fmla="*/ 1013033 w 2019200"/>
                <a:gd name="connsiteY17" fmla="*/ 1514027 h 1638407"/>
                <a:gd name="connsiteX18" fmla="*/ 921593 w 2019200"/>
                <a:gd name="connsiteY18" fmla="*/ 1336227 h 1638407"/>
                <a:gd name="connsiteX19" fmla="*/ 921593 w 2019200"/>
                <a:gd name="connsiteY19" fmla="*/ 1346387 h 1638407"/>
                <a:gd name="connsiteX20" fmla="*/ 789513 w 2019200"/>
                <a:gd name="connsiteY20" fmla="*/ 1488627 h 1638407"/>
                <a:gd name="connsiteX21" fmla="*/ 423753 w 2019200"/>
                <a:gd name="connsiteY21" fmla="*/ 1539427 h 1638407"/>
                <a:gd name="connsiteX22" fmla="*/ 271353 w 2019200"/>
                <a:gd name="connsiteY22" fmla="*/ 1305747 h 1638407"/>
                <a:gd name="connsiteX23" fmla="*/ 400893 w 2019200"/>
                <a:gd name="connsiteY23" fmla="*/ 1056827 h 1638407"/>
                <a:gd name="connsiteX24" fmla="*/ 474553 w 2019200"/>
                <a:gd name="connsiteY24" fmla="*/ 970467 h 1638407"/>
                <a:gd name="connsiteX25" fmla="*/ 230713 w 2019200"/>
                <a:gd name="connsiteY25" fmla="*/ 879027 h 1638407"/>
                <a:gd name="connsiteX26" fmla="*/ 47833 w 2019200"/>
                <a:gd name="connsiteY26" fmla="*/ 726627 h 1638407"/>
                <a:gd name="connsiteX27" fmla="*/ 17353 w 2019200"/>
                <a:gd name="connsiteY27" fmla="*/ 442147 h 1638407"/>
                <a:gd name="connsiteX28" fmla="*/ 281513 w 2019200"/>
                <a:gd name="connsiteY28" fmla="*/ 340547 h 1638407"/>
                <a:gd name="connsiteX29" fmla="*/ 489793 w 2019200"/>
                <a:gd name="connsiteY29" fmla="*/ 391347 h 1638407"/>
                <a:gd name="connsiteX30" fmla="*/ 710773 w 2019200"/>
                <a:gd name="connsiteY30" fmla="*/ 462467 h 1638407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2633 w 2019200"/>
                <a:gd name="connsiteY6" fmla="*/ 5437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6661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564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438"/>
                <a:gd name="connsiteY0" fmla="*/ 462478 h 1638418"/>
                <a:gd name="connsiteX1" fmla="*/ 878413 w 2019438"/>
                <a:gd name="connsiteY1" fmla="*/ 177998 h 1638418"/>
                <a:gd name="connsiteX2" fmla="*/ 1190833 w 2019438"/>
                <a:gd name="connsiteY2" fmla="*/ 198 h 1638418"/>
                <a:gd name="connsiteX3" fmla="*/ 1414353 w 2019438"/>
                <a:gd name="connsiteY3" fmla="*/ 147518 h 1638418"/>
                <a:gd name="connsiteX4" fmla="*/ 1462613 w 2019438"/>
                <a:gd name="connsiteY4" fmla="*/ 353258 h 1638418"/>
                <a:gd name="connsiteX5" fmla="*/ 1427053 w 2019438"/>
                <a:gd name="connsiteY5" fmla="*/ 531058 h 1638418"/>
                <a:gd name="connsiteX6" fmla="*/ 1625173 w 2019438"/>
                <a:gd name="connsiteY6" fmla="*/ 556458 h 1638418"/>
                <a:gd name="connsiteX7" fmla="*/ 1919813 w 2019438"/>
                <a:gd name="connsiteY7" fmla="*/ 673298 h 1638418"/>
                <a:gd name="connsiteX8" fmla="*/ 2018873 w 2019438"/>
                <a:gd name="connsiteY8" fmla="*/ 807918 h 1638418"/>
                <a:gd name="connsiteX9" fmla="*/ 1947753 w 2019438"/>
                <a:gd name="connsiteY9" fmla="*/ 980638 h 1638418"/>
                <a:gd name="connsiteX10" fmla="*/ 1708993 w 2019438"/>
                <a:gd name="connsiteY10" fmla="*/ 1072078 h 1638418"/>
                <a:gd name="connsiteX11" fmla="*/ 1449913 w 2019438"/>
                <a:gd name="connsiteY11" fmla="*/ 1051758 h 1638418"/>
                <a:gd name="connsiteX12" fmla="*/ 1571833 w 2019438"/>
                <a:gd name="connsiteY12" fmla="*/ 1285438 h 1638418"/>
                <a:gd name="connsiteX13" fmla="*/ 1581993 w 2019438"/>
                <a:gd name="connsiteY13" fmla="*/ 1275278 h 1638418"/>
                <a:gd name="connsiteX14" fmla="*/ 1581993 w 2019438"/>
                <a:gd name="connsiteY14" fmla="*/ 1447998 h 1638418"/>
                <a:gd name="connsiteX15" fmla="*/ 1429593 w 2019438"/>
                <a:gd name="connsiteY15" fmla="*/ 1620718 h 1638418"/>
                <a:gd name="connsiteX16" fmla="*/ 1145113 w 2019438"/>
                <a:gd name="connsiteY16" fmla="*/ 1620718 h 1638418"/>
                <a:gd name="connsiteX17" fmla="*/ 1013033 w 2019438"/>
                <a:gd name="connsiteY17" fmla="*/ 1514038 h 1638418"/>
                <a:gd name="connsiteX18" fmla="*/ 921593 w 2019438"/>
                <a:gd name="connsiteY18" fmla="*/ 1336238 h 1638418"/>
                <a:gd name="connsiteX19" fmla="*/ 921593 w 2019438"/>
                <a:gd name="connsiteY19" fmla="*/ 1346398 h 1638418"/>
                <a:gd name="connsiteX20" fmla="*/ 789513 w 2019438"/>
                <a:gd name="connsiteY20" fmla="*/ 1488638 h 1638418"/>
                <a:gd name="connsiteX21" fmla="*/ 423753 w 2019438"/>
                <a:gd name="connsiteY21" fmla="*/ 1539438 h 1638418"/>
                <a:gd name="connsiteX22" fmla="*/ 271353 w 2019438"/>
                <a:gd name="connsiteY22" fmla="*/ 1305758 h 1638418"/>
                <a:gd name="connsiteX23" fmla="*/ 400893 w 2019438"/>
                <a:gd name="connsiteY23" fmla="*/ 1056838 h 1638418"/>
                <a:gd name="connsiteX24" fmla="*/ 474553 w 2019438"/>
                <a:gd name="connsiteY24" fmla="*/ 970478 h 1638418"/>
                <a:gd name="connsiteX25" fmla="*/ 230713 w 2019438"/>
                <a:gd name="connsiteY25" fmla="*/ 879038 h 1638418"/>
                <a:gd name="connsiteX26" fmla="*/ 47833 w 2019438"/>
                <a:gd name="connsiteY26" fmla="*/ 726638 h 1638418"/>
                <a:gd name="connsiteX27" fmla="*/ 17353 w 2019438"/>
                <a:gd name="connsiteY27" fmla="*/ 442158 h 1638418"/>
                <a:gd name="connsiteX28" fmla="*/ 281513 w 2019438"/>
                <a:gd name="connsiteY28" fmla="*/ 340558 h 1638418"/>
                <a:gd name="connsiteX29" fmla="*/ 489793 w 2019438"/>
                <a:gd name="connsiteY29" fmla="*/ 391358 h 1638418"/>
                <a:gd name="connsiteX30" fmla="*/ 710773 w 2019438"/>
                <a:gd name="connsiteY30" fmla="*/ 462478 h 1638418"/>
                <a:gd name="connsiteX0" fmla="*/ 710773 w 2022201"/>
                <a:gd name="connsiteY0" fmla="*/ 462478 h 1638418"/>
                <a:gd name="connsiteX1" fmla="*/ 878413 w 2022201"/>
                <a:gd name="connsiteY1" fmla="*/ 177998 h 1638418"/>
                <a:gd name="connsiteX2" fmla="*/ 1190833 w 2022201"/>
                <a:gd name="connsiteY2" fmla="*/ 198 h 1638418"/>
                <a:gd name="connsiteX3" fmla="*/ 1414353 w 2022201"/>
                <a:gd name="connsiteY3" fmla="*/ 147518 h 1638418"/>
                <a:gd name="connsiteX4" fmla="*/ 1462613 w 2022201"/>
                <a:gd name="connsiteY4" fmla="*/ 353258 h 1638418"/>
                <a:gd name="connsiteX5" fmla="*/ 1427053 w 2022201"/>
                <a:gd name="connsiteY5" fmla="*/ 531058 h 1638418"/>
                <a:gd name="connsiteX6" fmla="*/ 1625173 w 2022201"/>
                <a:gd name="connsiteY6" fmla="*/ 556458 h 1638418"/>
                <a:gd name="connsiteX7" fmla="*/ 1861393 w 2022201"/>
                <a:gd name="connsiteY7" fmla="*/ 625038 h 1638418"/>
                <a:gd name="connsiteX8" fmla="*/ 2018873 w 2022201"/>
                <a:gd name="connsiteY8" fmla="*/ 807918 h 1638418"/>
                <a:gd name="connsiteX9" fmla="*/ 1947753 w 2022201"/>
                <a:gd name="connsiteY9" fmla="*/ 980638 h 1638418"/>
                <a:gd name="connsiteX10" fmla="*/ 1708993 w 2022201"/>
                <a:gd name="connsiteY10" fmla="*/ 1072078 h 1638418"/>
                <a:gd name="connsiteX11" fmla="*/ 1449913 w 2022201"/>
                <a:gd name="connsiteY11" fmla="*/ 1051758 h 1638418"/>
                <a:gd name="connsiteX12" fmla="*/ 1571833 w 2022201"/>
                <a:gd name="connsiteY12" fmla="*/ 1285438 h 1638418"/>
                <a:gd name="connsiteX13" fmla="*/ 1581993 w 2022201"/>
                <a:gd name="connsiteY13" fmla="*/ 1275278 h 1638418"/>
                <a:gd name="connsiteX14" fmla="*/ 1581993 w 2022201"/>
                <a:gd name="connsiteY14" fmla="*/ 1447998 h 1638418"/>
                <a:gd name="connsiteX15" fmla="*/ 1429593 w 2022201"/>
                <a:gd name="connsiteY15" fmla="*/ 1620718 h 1638418"/>
                <a:gd name="connsiteX16" fmla="*/ 1145113 w 2022201"/>
                <a:gd name="connsiteY16" fmla="*/ 1620718 h 1638418"/>
                <a:gd name="connsiteX17" fmla="*/ 1013033 w 2022201"/>
                <a:gd name="connsiteY17" fmla="*/ 1514038 h 1638418"/>
                <a:gd name="connsiteX18" fmla="*/ 921593 w 2022201"/>
                <a:gd name="connsiteY18" fmla="*/ 1336238 h 1638418"/>
                <a:gd name="connsiteX19" fmla="*/ 921593 w 2022201"/>
                <a:gd name="connsiteY19" fmla="*/ 1346398 h 1638418"/>
                <a:gd name="connsiteX20" fmla="*/ 789513 w 2022201"/>
                <a:gd name="connsiteY20" fmla="*/ 1488638 h 1638418"/>
                <a:gd name="connsiteX21" fmla="*/ 423753 w 2022201"/>
                <a:gd name="connsiteY21" fmla="*/ 1539438 h 1638418"/>
                <a:gd name="connsiteX22" fmla="*/ 271353 w 2022201"/>
                <a:gd name="connsiteY22" fmla="*/ 1305758 h 1638418"/>
                <a:gd name="connsiteX23" fmla="*/ 400893 w 2022201"/>
                <a:gd name="connsiteY23" fmla="*/ 1056838 h 1638418"/>
                <a:gd name="connsiteX24" fmla="*/ 474553 w 2022201"/>
                <a:gd name="connsiteY24" fmla="*/ 970478 h 1638418"/>
                <a:gd name="connsiteX25" fmla="*/ 230713 w 2022201"/>
                <a:gd name="connsiteY25" fmla="*/ 879038 h 1638418"/>
                <a:gd name="connsiteX26" fmla="*/ 47833 w 2022201"/>
                <a:gd name="connsiteY26" fmla="*/ 726638 h 1638418"/>
                <a:gd name="connsiteX27" fmla="*/ 17353 w 2022201"/>
                <a:gd name="connsiteY27" fmla="*/ 442158 h 1638418"/>
                <a:gd name="connsiteX28" fmla="*/ 281513 w 2022201"/>
                <a:gd name="connsiteY28" fmla="*/ 340558 h 1638418"/>
                <a:gd name="connsiteX29" fmla="*/ 489793 w 2022201"/>
                <a:gd name="connsiteY29" fmla="*/ 391358 h 1638418"/>
                <a:gd name="connsiteX30" fmla="*/ 710773 w 2022201"/>
                <a:gd name="connsiteY30" fmla="*/ 462478 h 1638418"/>
                <a:gd name="connsiteX0" fmla="*/ 710773 w 1988680"/>
                <a:gd name="connsiteY0" fmla="*/ 462478 h 1638418"/>
                <a:gd name="connsiteX1" fmla="*/ 878413 w 1988680"/>
                <a:gd name="connsiteY1" fmla="*/ 177998 h 1638418"/>
                <a:gd name="connsiteX2" fmla="*/ 1190833 w 1988680"/>
                <a:gd name="connsiteY2" fmla="*/ 198 h 1638418"/>
                <a:gd name="connsiteX3" fmla="*/ 1414353 w 1988680"/>
                <a:gd name="connsiteY3" fmla="*/ 147518 h 1638418"/>
                <a:gd name="connsiteX4" fmla="*/ 1462613 w 1988680"/>
                <a:gd name="connsiteY4" fmla="*/ 353258 h 1638418"/>
                <a:gd name="connsiteX5" fmla="*/ 1427053 w 1988680"/>
                <a:gd name="connsiteY5" fmla="*/ 531058 h 1638418"/>
                <a:gd name="connsiteX6" fmla="*/ 1625173 w 1988680"/>
                <a:gd name="connsiteY6" fmla="*/ 556458 h 1638418"/>
                <a:gd name="connsiteX7" fmla="*/ 1861393 w 1988680"/>
                <a:gd name="connsiteY7" fmla="*/ 625038 h 1638418"/>
                <a:gd name="connsiteX8" fmla="*/ 1980773 w 1988680"/>
                <a:gd name="connsiteY8" fmla="*/ 820618 h 1638418"/>
                <a:gd name="connsiteX9" fmla="*/ 1947753 w 1988680"/>
                <a:gd name="connsiteY9" fmla="*/ 980638 h 1638418"/>
                <a:gd name="connsiteX10" fmla="*/ 1708993 w 1988680"/>
                <a:gd name="connsiteY10" fmla="*/ 1072078 h 1638418"/>
                <a:gd name="connsiteX11" fmla="*/ 1449913 w 1988680"/>
                <a:gd name="connsiteY11" fmla="*/ 1051758 h 1638418"/>
                <a:gd name="connsiteX12" fmla="*/ 1571833 w 1988680"/>
                <a:gd name="connsiteY12" fmla="*/ 1285438 h 1638418"/>
                <a:gd name="connsiteX13" fmla="*/ 1581993 w 1988680"/>
                <a:gd name="connsiteY13" fmla="*/ 1275278 h 1638418"/>
                <a:gd name="connsiteX14" fmla="*/ 1581993 w 1988680"/>
                <a:gd name="connsiteY14" fmla="*/ 1447998 h 1638418"/>
                <a:gd name="connsiteX15" fmla="*/ 1429593 w 1988680"/>
                <a:gd name="connsiteY15" fmla="*/ 1620718 h 1638418"/>
                <a:gd name="connsiteX16" fmla="*/ 1145113 w 1988680"/>
                <a:gd name="connsiteY16" fmla="*/ 1620718 h 1638418"/>
                <a:gd name="connsiteX17" fmla="*/ 1013033 w 1988680"/>
                <a:gd name="connsiteY17" fmla="*/ 1514038 h 1638418"/>
                <a:gd name="connsiteX18" fmla="*/ 921593 w 1988680"/>
                <a:gd name="connsiteY18" fmla="*/ 1336238 h 1638418"/>
                <a:gd name="connsiteX19" fmla="*/ 921593 w 1988680"/>
                <a:gd name="connsiteY19" fmla="*/ 1346398 h 1638418"/>
                <a:gd name="connsiteX20" fmla="*/ 789513 w 1988680"/>
                <a:gd name="connsiteY20" fmla="*/ 1488638 h 1638418"/>
                <a:gd name="connsiteX21" fmla="*/ 423753 w 1988680"/>
                <a:gd name="connsiteY21" fmla="*/ 1539438 h 1638418"/>
                <a:gd name="connsiteX22" fmla="*/ 271353 w 1988680"/>
                <a:gd name="connsiteY22" fmla="*/ 1305758 h 1638418"/>
                <a:gd name="connsiteX23" fmla="*/ 400893 w 1988680"/>
                <a:gd name="connsiteY23" fmla="*/ 1056838 h 1638418"/>
                <a:gd name="connsiteX24" fmla="*/ 474553 w 1988680"/>
                <a:gd name="connsiteY24" fmla="*/ 970478 h 1638418"/>
                <a:gd name="connsiteX25" fmla="*/ 230713 w 1988680"/>
                <a:gd name="connsiteY25" fmla="*/ 879038 h 1638418"/>
                <a:gd name="connsiteX26" fmla="*/ 47833 w 1988680"/>
                <a:gd name="connsiteY26" fmla="*/ 726638 h 1638418"/>
                <a:gd name="connsiteX27" fmla="*/ 17353 w 1988680"/>
                <a:gd name="connsiteY27" fmla="*/ 442158 h 1638418"/>
                <a:gd name="connsiteX28" fmla="*/ 281513 w 1988680"/>
                <a:gd name="connsiteY28" fmla="*/ 340558 h 1638418"/>
                <a:gd name="connsiteX29" fmla="*/ 489793 w 1988680"/>
                <a:gd name="connsiteY29" fmla="*/ 391358 h 1638418"/>
                <a:gd name="connsiteX30" fmla="*/ 710773 w 1988680"/>
                <a:gd name="connsiteY30" fmla="*/ 462478 h 1638418"/>
                <a:gd name="connsiteX0" fmla="*/ 710773 w 1985295"/>
                <a:gd name="connsiteY0" fmla="*/ 462478 h 1638418"/>
                <a:gd name="connsiteX1" fmla="*/ 878413 w 1985295"/>
                <a:gd name="connsiteY1" fmla="*/ 177998 h 1638418"/>
                <a:gd name="connsiteX2" fmla="*/ 1190833 w 1985295"/>
                <a:gd name="connsiteY2" fmla="*/ 198 h 1638418"/>
                <a:gd name="connsiteX3" fmla="*/ 1414353 w 1985295"/>
                <a:gd name="connsiteY3" fmla="*/ 147518 h 1638418"/>
                <a:gd name="connsiteX4" fmla="*/ 1462613 w 1985295"/>
                <a:gd name="connsiteY4" fmla="*/ 353258 h 1638418"/>
                <a:gd name="connsiteX5" fmla="*/ 1427053 w 1985295"/>
                <a:gd name="connsiteY5" fmla="*/ 531058 h 1638418"/>
                <a:gd name="connsiteX6" fmla="*/ 1625173 w 1985295"/>
                <a:gd name="connsiteY6" fmla="*/ 556458 h 1638418"/>
                <a:gd name="connsiteX7" fmla="*/ 1861393 w 1985295"/>
                <a:gd name="connsiteY7" fmla="*/ 625038 h 1638418"/>
                <a:gd name="connsiteX8" fmla="*/ 1980773 w 1985295"/>
                <a:gd name="connsiteY8" fmla="*/ 820618 h 1638418"/>
                <a:gd name="connsiteX9" fmla="*/ 1947753 w 1985295"/>
                <a:gd name="connsiteY9" fmla="*/ 980638 h 1638418"/>
                <a:gd name="connsiteX10" fmla="*/ 1708993 w 1985295"/>
                <a:gd name="connsiteY10" fmla="*/ 1072078 h 1638418"/>
                <a:gd name="connsiteX11" fmla="*/ 1449913 w 1985295"/>
                <a:gd name="connsiteY11" fmla="*/ 1051758 h 1638418"/>
                <a:gd name="connsiteX12" fmla="*/ 1571833 w 1985295"/>
                <a:gd name="connsiteY12" fmla="*/ 1285438 h 1638418"/>
                <a:gd name="connsiteX13" fmla="*/ 1581993 w 1985295"/>
                <a:gd name="connsiteY13" fmla="*/ 1275278 h 1638418"/>
                <a:gd name="connsiteX14" fmla="*/ 1581993 w 1985295"/>
                <a:gd name="connsiteY14" fmla="*/ 1447998 h 1638418"/>
                <a:gd name="connsiteX15" fmla="*/ 1429593 w 1985295"/>
                <a:gd name="connsiteY15" fmla="*/ 1620718 h 1638418"/>
                <a:gd name="connsiteX16" fmla="*/ 1145113 w 1985295"/>
                <a:gd name="connsiteY16" fmla="*/ 1620718 h 1638418"/>
                <a:gd name="connsiteX17" fmla="*/ 1013033 w 1985295"/>
                <a:gd name="connsiteY17" fmla="*/ 1514038 h 1638418"/>
                <a:gd name="connsiteX18" fmla="*/ 921593 w 1985295"/>
                <a:gd name="connsiteY18" fmla="*/ 1336238 h 1638418"/>
                <a:gd name="connsiteX19" fmla="*/ 921593 w 1985295"/>
                <a:gd name="connsiteY19" fmla="*/ 1346398 h 1638418"/>
                <a:gd name="connsiteX20" fmla="*/ 789513 w 1985295"/>
                <a:gd name="connsiteY20" fmla="*/ 1488638 h 1638418"/>
                <a:gd name="connsiteX21" fmla="*/ 423753 w 1985295"/>
                <a:gd name="connsiteY21" fmla="*/ 1539438 h 1638418"/>
                <a:gd name="connsiteX22" fmla="*/ 271353 w 1985295"/>
                <a:gd name="connsiteY22" fmla="*/ 1305758 h 1638418"/>
                <a:gd name="connsiteX23" fmla="*/ 400893 w 1985295"/>
                <a:gd name="connsiteY23" fmla="*/ 1056838 h 1638418"/>
                <a:gd name="connsiteX24" fmla="*/ 474553 w 1985295"/>
                <a:gd name="connsiteY24" fmla="*/ 970478 h 1638418"/>
                <a:gd name="connsiteX25" fmla="*/ 230713 w 1985295"/>
                <a:gd name="connsiteY25" fmla="*/ 879038 h 1638418"/>
                <a:gd name="connsiteX26" fmla="*/ 47833 w 1985295"/>
                <a:gd name="connsiteY26" fmla="*/ 726638 h 1638418"/>
                <a:gd name="connsiteX27" fmla="*/ 17353 w 1985295"/>
                <a:gd name="connsiteY27" fmla="*/ 442158 h 1638418"/>
                <a:gd name="connsiteX28" fmla="*/ 281513 w 1985295"/>
                <a:gd name="connsiteY28" fmla="*/ 340558 h 1638418"/>
                <a:gd name="connsiteX29" fmla="*/ 489793 w 1985295"/>
                <a:gd name="connsiteY29" fmla="*/ 391358 h 1638418"/>
                <a:gd name="connsiteX30" fmla="*/ 710773 w 1985295"/>
                <a:gd name="connsiteY30" fmla="*/ 462478 h 1638418"/>
                <a:gd name="connsiteX0" fmla="*/ 710773 w 1993653"/>
                <a:gd name="connsiteY0" fmla="*/ 462478 h 1638418"/>
                <a:gd name="connsiteX1" fmla="*/ 878413 w 1993653"/>
                <a:gd name="connsiteY1" fmla="*/ 177998 h 1638418"/>
                <a:gd name="connsiteX2" fmla="*/ 1190833 w 1993653"/>
                <a:gd name="connsiteY2" fmla="*/ 198 h 1638418"/>
                <a:gd name="connsiteX3" fmla="*/ 1414353 w 1993653"/>
                <a:gd name="connsiteY3" fmla="*/ 147518 h 1638418"/>
                <a:gd name="connsiteX4" fmla="*/ 1462613 w 1993653"/>
                <a:gd name="connsiteY4" fmla="*/ 353258 h 1638418"/>
                <a:gd name="connsiteX5" fmla="*/ 1427053 w 1993653"/>
                <a:gd name="connsiteY5" fmla="*/ 531058 h 1638418"/>
                <a:gd name="connsiteX6" fmla="*/ 1625173 w 1993653"/>
                <a:gd name="connsiteY6" fmla="*/ 556458 h 1638418"/>
                <a:gd name="connsiteX7" fmla="*/ 1861393 w 1993653"/>
                <a:gd name="connsiteY7" fmla="*/ 625038 h 1638418"/>
                <a:gd name="connsiteX8" fmla="*/ 1990933 w 1993653"/>
                <a:gd name="connsiteY8" fmla="*/ 790138 h 1638418"/>
                <a:gd name="connsiteX9" fmla="*/ 1947753 w 1993653"/>
                <a:gd name="connsiteY9" fmla="*/ 980638 h 1638418"/>
                <a:gd name="connsiteX10" fmla="*/ 1708993 w 1993653"/>
                <a:gd name="connsiteY10" fmla="*/ 1072078 h 1638418"/>
                <a:gd name="connsiteX11" fmla="*/ 1449913 w 1993653"/>
                <a:gd name="connsiteY11" fmla="*/ 1051758 h 1638418"/>
                <a:gd name="connsiteX12" fmla="*/ 1571833 w 1993653"/>
                <a:gd name="connsiteY12" fmla="*/ 1285438 h 1638418"/>
                <a:gd name="connsiteX13" fmla="*/ 1581993 w 1993653"/>
                <a:gd name="connsiteY13" fmla="*/ 1275278 h 1638418"/>
                <a:gd name="connsiteX14" fmla="*/ 1581993 w 1993653"/>
                <a:gd name="connsiteY14" fmla="*/ 1447998 h 1638418"/>
                <a:gd name="connsiteX15" fmla="*/ 1429593 w 1993653"/>
                <a:gd name="connsiteY15" fmla="*/ 1620718 h 1638418"/>
                <a:gd name="connsiteX16" fmla="*/ 1145113 w 1993653"/>
                <a:gd name="connsiteY16" fmla="*/ 1620718 h 1638418"/>
                <a:gd name="connsiteX17" fmla="*/ 1013033 w 1993653"/>
                <a:gd name="connsiteY17" fmla="*/ 1514038 h 1638418"/>
                <a:gd name="connsiteX18" fmla="*/ 921593 w 1993653"/>
                <a:gd name="connsiteY18" fmla="*/ 1336238 h 1638418"/>
                <a:gd name="connsiteX19" fmla="*/ 921593 w 1993653"/>
                <a:gd name="connsiteY19" fmla="*/ 1346398 h 1638418"/>
                <a:gd name="connsiteX20" fmla="*/ 789513 w 1993653"/>
                <a:gd name="connsiteY20" fmla="*/ 1488638 h 1638418"/>
                <a:gd name="connsiteX21" fmla="*/ 423753 w 1993653"/>
                <a:gd name="connsiteY21" fmla="*/ 1539438 h 1638418"/>
                <a:gd name="connsiteX22" fmla="*/ 271353 w 1993653"/>
                <a:gd name="connsiteY22" fmla="*/ 1305758 h 1638418"/>
                <a:gd name="connsiteX23" fmla="*/ 400893 w 1993653"/>
                <a:gd name="connsiteY23" fmla="*/ 1056838 h 1638418"/>
                <a:gd name="connsiteX24" fmla="*/ 474553 w 1993653"/>
                <a:gd name="connsiteY24" fmla="*/ 970478 h 1638418"/>
                <a:gd name="connsiteX25" fmla="*/ 230713 w 1993653"/>
                <a:gd name="connsiteY25" fmla="*/ 879038 h 1638418"/>
                <a:gd name="connsiteX26" fmla="*/ 47833 w 1993653"/>
                <a:gd name="connsiteY26" fmla="*/ 726638 h 1638418"/>
                <a:gd name="connsiteX27" fmla="*/ 17353 w 1993653"/>
                <a:gd name="connsiteY27" fmla="*/ 442158 h 1638418"/>
                <a:gd name="connsiteX28" fmla="*/ 281513 w 1993653"/>
                <a:gd name="connsiteY28" fmla="*/ 340558 h 1638418"/>
                <a:gd name="connsiteX29" fmla="*/ 489793 w 1993653"/>
                <a:gd name="connsiteY29" fmla="*/ 391358 h 1638418"/>
                <a:gd name="connsiteX30" fmla="*/ 710773 w 1993653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1993 w 1993076"/>
                <a:gd name="connsiteY13" fmla="*/ 127527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64213 w 1993076"/>
                <a:gd name="connsiteY12" fmla="*/ 126765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4212"/>
                <a:gd name="connsiteX1" fmla="*/ 878413 w 1993076"/>
                <a:gd name="connsiteY1" fmla="*/ 177998 h 1634212"/>
                <a:gd name="connsiteX2" fmla="*/ 1190833 w 1993076"/>
                <a:gd name="connsiteY2" fmla="*/ 198 h 1634212"/>
                <a:gd name="connsiteX3" fmla="*/ 1414353 w 1993076"/>
                <a:gd name="connsiteY3" fmla="*/ 147518 h 1634212"/>
                <a:gd name="connsiteX4" fmla="*/ 1462613 w 1993076"/>
                <a:gd name="connsiteY4" fmla="*/ 353258 h 1634212"/>
                <a:gd name="connsiteX5" fmla="*/ 1427053 w 1993076"/>
                <a:gd name="connsiteY5" fmla="*/ 531058 h 1634212"/>
                <a:gd name="connsiteX6" fmla="*/ 1625173 w 1993076"/>
                <a:gd name="connsiteY6" fmla="*/ 556458 h 1634212"/>
                <a:gd name="connsiteX7" fmla="*/ 1861393 w 1993076"/>
                <a:gd name="connsiteY7" fmla="*/ 625038 h 1634212"/>
                <a:gd name="connsiteX8" fmla="*/ 1990933 w 1993076"/>
                <a:gd name="connsiteY8" fmla="*/ 790138 h 1634212"/>
                <a:gd name="connsiteX9" fmla="*/ 1924893 w 1993076"/>
                <a:gd name="connsiteY9" fmla="*/ 990798 h 1634212"/>
                <a:gd name="connsiteX10" fmla="*/ 1708993 w 1993076"/>
                <a:gd name="connsiteY10" fmla="*/ 1072078 h 1634212"/>
                <a:gd name="connsiteX11" fmla="*/ 1449913 w 1993076"/>
                <a:gd name="connsiteY11" fmla="*/ 1051758 h 1634212"/>
                <a:gd name="connsiteX12" fmla="*/ 1564213 w 1993076"/>
                <a:gd name="connsiteY12" fmla="*/ 1267658 h 1634212"/>
                <a:gd name="connsiteX13" fmla="*/ 1589613 w 1993076"/>
                <a:gd name="connsiteY13" fmla="*/ 1374338 h 1634212"/>
                <a:gd name="connsiteX14" fmla="*/ 1548973 w 1993076"/>
                <a:gd name="connsiteY14" fmla="*/ 1511498 h 1634212"/>
                <a:gd name="connsiteX15" fmla="*/ 1429593 w 1993076"/>
                <a:gd name="connsiteY15" fmla="*/ 1620718 h 1634212"/>
                <a:gd name="connsiteX16" fmla="*/ 1145113 w 1993076"/>
                <a:gd name="connsiteY16" fmla="*/ 1620718 h 1634212"/>
                <a:gd name="connsiteX17" fmla="*/ 1013033 w 1993076"/>
                <a:gd name="connsiteY17" fmla="*/ 1514038 h 1634212"/>
                <a:gd name="connsiteX18" fmla="*/ 921593 w 1993076"/>
                <a:gd name="connsiteY18" fmla="*/ 1336238 h 1634212"/>
                <a:gd name="connsiteX19" fmla="*/ 921593 w 1993076"/>
                <a:gd name="connsiteY19" fmla="*/ 1346398 h 1634212"/>
                <a:gd name="connsiteX20" fmla="*/ 789513 w 1993076"/>
                <a:gd name="connsiteY20" fmla="*/ 1488638 h 1634212"/>
                <a:gd name="connsiteX21" fmla="*/ 423753 w 1993076"/>
                <a:gd name="connsiteY21" fmla="*/ 1539438 h 1634212"/>
                <a:gd name="connsiteX22" fmla="*/ 271353 w 1993076"/>
                <a:gd name="connsiteY22" fmla="*/ 1305758 h 1634212"/>
                <a:gd name="connsiteX23" fmla="*/ 400893 w 1993076"/>
                <a:gd name="connsiteY23" fmla="*/ 1056838 h 1634212"/>
                <a:gd name="connsiteX24" fmla="*/ 474553 w 1993076"/>
                <a:gd name="connsiteY24" fmla="*/ 970478 h 1634212"/>
                <a:gd name="connsiteX25" fmla="*/ 230713 w 1993076"/>
                <a:gd name="connsiteY25" fmla="*/ 879038 h 1634212"/>
                <a:gd name="connsiteX26" fmla="*/ 47833 w 1993076"/>
                <a:gd name="connsiteY26" fmla="*/ 726638 h 1634212"/>
                <a:gd name="connsiteX27" fmla="*/ 17353 w 1993076"/>
                <a:gd name="connsiteY27" fmla="*/ 442158 h 1634212"/>
                <a:gd name="connsiteX28" fmla="*/ 281513 w 1993076"/>
                <a:gd name="connsiteY28" fmla="*/ 340558 h 1634212"/>
                <a:gd name="connsiteX29" fmla="*/ 489793 w 1993076"/>
                <a:gd name="connsiteY29" fmla="*/ 391358 h 1634212"/>
                <a:gd name="connsiteX30" fmla="*/ 710773 w 1993076"/>
                <a:gd name="connsiteY30" fmla="*/ 462478 h 1634212"/>
                <a:gd name="connsiteX0" fmla="*/ 710773 w 1993076"/>
                <a:gd name="connsiteY0" fmla="*/ 462478 h 1628438"/>
                <a:gd name="connsiteX1" fmla="*/ 878413 w 1993076"/>
                <a:gd name="connsiteY1" fmla="*/ 177998 h 1628438"/>
                <a:gd name="connsiteX2" fmla="*/ 1190833 w 1993076"/>
                <a:gd name="connsiteY2" fmla="*/ 198 h 1628438"/>
                <a:gd name="connsiteX3" fmla="*/ 1414353 w 1993076"/>
                <a:gd name="connsiteY3" fmla="*/ 147518 h 1628438"/>
                <a:gd name="connsiteX4" fmla="*/ 1462613 w 1993076"/>
                <a:gd name="connsiteY4" fmla="*/ 353258 h 1628438"/>
                <a:gd name="connsiteX5" fmla="*/ 1427053 w 1993076"/>
                <a:gd name="connsiteY5" fmla="*/ 531058 h 1628438"/>
                <a:gd name="connsiteX6" fmla="*/ 1625173 w 1993076"/>
                <a:gd name="connsiteY6" fmla="*/ 556458 h 1628438"/>
                <a:gd name="connsiteX7" fmla="*/ 1861393 w 1993076"/>
                <a:gd name="connsiteY7" fmla="*/ 625038 h 1628438"/>
                <a:gd name="connsiteX8" fmla="*/ 1990933 w 1993076"/>
                <a:gd name="connsiteY8" fmla="*/ 790138 h 1628438"/>
                <a:gd name="connsiteX9" fmla="*/ 1924893 w 1993076"/>
                <a:gd name="connsiteY9" fmla="*/ 990798 h 1628438"/>
                <a:gd name="connsiteX10" fmla="*/ 1708993 w 1993076"/>
                <a:gd name="connsiteY10" fmla="*/ 1072078 h 1628438"/>
                <a:gd name="connsiteX11" fmla="*/ 1449913 w 1993076"/>
                <a:gd name="connsiteY11" fmla="*/ 1051758 h 1628438"/>
                <a:gd name="connsiteX12" fmla="*/ 1564213 w 1993076"/>
                <a:gd name="connsiteY12" fmla="*/ 1267658 h 1628438"/>
                <a:gd name="connsiteX13" fmla="*/ 1589613 w 1993076"/>
                <a:gd name="connsiteY13" fmla="*/ 1374338 h 1628438"/>
                <a:gd name="connsiteX14" fmla="*/ 1548973 w 1993076"/>
                <a:gd name="connsiteY14" fmla="*/ 1511498 h 1628438"/>
                <a:gd name="connsiteX15" fmla="*/ 1419433 w 1993076"/>
                <a:gd name="connsiteY15" fmla="*/ 1608018 h 1628438"/>
                <a:gd name="connsiteX16" fmla="*/ 1145113 w 1993076"/>
                <a:gd name="connsiteY16" fmla="*/ 1620718 h 1628438"/>
                <a:gd name="connsiteX17" fmla="*/ 1013033 w 1993076"/>
                <a:gd name="connsiteY17" fmla="*/ 1514038 h 1628438"/>
                <a:gd name="connsiteX18" fmla="*/ 921593 w 1993076"/>
                <a:gd name="connsiteY18" fmla="*/ 1336238 h 1628438"/>
                <a:gd name="connsiteX19" fmla="*/ 921593 w 1993076"/>
                <a:gd name="connsiteY19" fmla="*/ 1346398 h 1628438"/>
                <a:gd name="connsiteX20" fmla="*/ 789513 w 1993076"/>
                <a:gd name="connsiteY20" fmla="*/ 1488638 h 1628438"/>
                <a:gd name="connsiteX21" fmla="*/ 423753 w 1993076"/>
                <a:gd name="connsiteY21" fmla="*/ 1539438 h 1628438"/>
                <a:gd name="connsiteX22" fmla="*/ 271353 w 1993076"/>
                <a:gd name="connsiteY22" fmla="*/ 1305758 h 1628438"/>
                <a:gd name="connsiteX23" fmla="*/ 400893 w 1993076"/>
                <a:gd name="connsiteY23" fmla="*/ 1056838 h 1628438"/>
                <a:gd name="connsiteX24" fmla="*/ 474553 w 1993076"/>
                <a:gd name="connsiteY24" fmla="*/ 970478 h 1628438"/>
                <a:gd name="connsiteX25" fmla="*/ 230713 w 1993076"/>
                <a:gd name="connsiteY25" fmla="*/ 879038 h 1628438"/>
                <a:gd name="connsiteX26" fmla="*/ 47833 w 1993076"/>
                <a:gd name="connsiteY26" fmla="*/ 726638 h 1628438"/>
                <a:gd name="connsiteX27" fmla="*/ 17353 w 1993076"/>
                <a:gd name="connsiteY27" fmla="*/ 442158 h 1628438"/>
                <a:gd name="connsiteX28" fmla="*/ 281513 w 1993076"/>
                <a:gd name="connsiteY28" fmla="*/ 340558 h 1628438"/>
                <a:gd name="connsiteX29" fmla="*/ 489793 w 1993076"/>
                <a:gd name="connsiteY29" fmla="*/ 391358 h 1628438"/>
                <a:gd name="connsiteX30" fmla="*/ 710773 w 1993076"/>
                <a:gd name="connsiteY30" fmla="*/ 462478 h 1628438"/>
                <a:gd name="connsiteX0" fmla="*/ 710773 w 1993076"/>
                <a:gd name="connsiteY0" fmla="*/ 462478 h 1624721"/>
                <a:gd name="connsiteX1" fmla="*/ 878413 w 1993076"/>
                <a:gd name="connsiteY1" fmla="*/ 177998 h 1624721"/>
                <a:gd name="connsiteX2" fmla="*/ 1190833 w 1993076"/>
                <a:gd name="connsiteY2" fmla="*/ 198 h 1624721"/>
                <a:gd name="connsiteX3" fmla="*/ 1414353 w 1993076"/>
                <a:gd name="connsiteY3" fmla="*/ 147518 h 1624721"/>
                <a:gd name="connsiteX4" fmla="*/ 1462613 w 1993076"/>
                <a:gd name="connsiteY4" fmla="*/ 353258 h 1624721"/>
                <a:gd name="connsiteX5" fmla="*/ 1427053 w 1993076"/>
                <a:gd name="connsiteY5" fmla="*/ 531058 h 1624721"/>
                <a:gd name="connsiteX6" fmla="*/ 1625173 w 1993076"/>
                <a:gd name="connsiteY6" fmla="*/ 556458 h 1624721"/>
                <a:gd name="connsiteX7" fmla="*/ 1861393 w 1993076"/>
                <a:gd name="connsiteY7" fmla="*/ 625038 h 1624721"/>
                <a:gd name="connsiteX8" fmla="*/ 1990933 w 1993076"/>
                <a:gd name="connsiteY8" fmla="*/ 790138 h 1624721"/>
                <a:gd name="connsiteX9" fmla="*/ 1924893 w 1993076"/>
                <a:gd name="connsiteY9" fmla="*/ 990798 h 1624721"/>
                <a:gd name="connsiteX10" fmla="*/ 1708993 w 1993076"/>
                <a:gd name="connsiteY10" fmla="*/ 1072078 h 1624721"/>
                <a:gd name="connsiteX11" fmla="*/ 1449913 w 1993076"/>
                <a:gd name="connsiteY11" fmla="*/ 1051758 h 1624721"/>
                <a:gd name="connsiteX12" fmla="*/ 1564213 w 1993076"/>
                <a:gd name="connsiteY12" fmla="*/ 1267658 h 1624721"/>
                <a:gd name="connsiteX13" fmla="*/ 1589613 w 1993076"/>
                <a:gd name="connsiteY13" fmla="*/ 1374338 h 1624721"/>
                <a:gd name="connsiteX14" fmla="*/ 1548973 w 1993076"/>
                <a:gd name="connsiteY14" fmla="*/ 1511498 h 1624721"/>
                <a:gd name="connsiteX15" fmla="*/ 1419433 w 1993076"/>
                <a:gd name="connsiteY15" fmla="*/ 1608018 h 1624721"/>
                <a:gd name="connsiteX16" fmla="*/ 1147653 w 1993076"/>
                <a:gd name="connsiteY16" fmla="*/ 1615638 h 1624721"/>
                <a:gd name="connsiteX17" fmla="*/ 1013033 w 1993076"/>
                <a:gd name="connsiteY17" fmla="*/ 1514038 h 1624721"/>
                <a:gd name="connsiteX18" fmla="*/ 921593 w 1993076"/>
                <a:gd name="connsiteY18" fmla="*/ 1336238 h 1624721"/>
                <a:gd name="connsiteX19" fmla="*/ 921593 w 1993076"/>
                <a:gd name="connsiteY19" fmla="*/ 1346398 h 1624721"/>
                <a:gd name="connsiteX20" fmla="*/ 789513 w 1993076"/>
                <a:gd name="connsiteY20" fmla="*/ 1488638 h 1624721"/>
                <a:gd name="connsiteX21" fmla="*/ 423753 w 1993076"/>
                <a:gd name="connsiteY21" fmla="*/ 1539438 h 1624721"/>
                <a:gd name="connsiteX22" fmla="*/ 271353 w 1993076"/>
                <a:gd name="connsiteY22" fmla="*/ 1305758 h 1624721"/>
                <a:gd name="connsiteX23" fmla="*/ 400893 w 1993076"/>
                <a:gd name="connsiteY23" fmla="*/ 1056838 h 1624721"/>
                <a:gd name="connsiteX24" fmla="*/ 474553 w 1993076"/>
                <a:gd name="connsiteY24" fmla="*/ 970478 h 1624721"/>
                <a:gd name="connsiteX25" fmla="*/ 230713 w 1993076"/>
                <a:gd name="connsiteY25" fmla="*/ 879038 h 1624721"/>
                <a:gd name="connsiteX26" fmla="*/ 47833 w 1993076"/>
                <a:gd name="connsiteY26" fmla="*/ 726638 h 1624721"/>
                <a:gd name="connsiteX27" fmla="*/ 17353 w 1993076"/>
                <a:gd name="connsiteY27" fmla="*/ 442158 h 1624721"/>
                <a:gd name="connsiteX28" fmla="*/ 281513 w 1993076"/>
                <a:gd name="connsiteY28" fmla="*/ 340558 h 1624721"/>
                <a:gd name="connsiteX29" fmla="*/ 489793 w 1993076"/>
                <a:gd name="connsiteY29" fmla="*/ 391358 h 1624721"/>
                <a:gd name="connsiteX30" fmla="*/ 710773 w 1993076"/>
                <a:gd name="connsiteY30" fmla="*/ 462478 h 1624721"/>
                <a:gd name="connsiteX0" fmla="*/ 710773 w 1993076"/>
                <a:gd name="connsiteY0" fmla="*/ 462478 h 1626743"/>
                <a:gd name="connsiteX1" fmla="*/ 878413 w 1993076"/>
                <a:gd name="connsiteY1" fmla="*/ 177998 h 1626743"/>
                <a:gd name="connsiteX2" fmla="*/ 1190833 w 1993076"/>
                <a:gd name="connsiteY2" fmla="*/ 198 h 1626743"/>
                <a:gd name="connsiteX3" fmla="*/ 1414353 w 1993076"/>
                <a:gd name="connsiteY3" fmla="*/ 147518 h 1626743"/>
                <a:gd name="connsiteX4" fmla="*/ 1462613 w 1993076"/>
                <a:gd name="connsiteY4" fmla="*/ 353258 h 1626743"/>
                <a:gd name="connsiteX5" fmla="*/ 1427053 w 1993076"/>
                <a:gd name="connsiteY5" fmla="*/ 531058 h 1626743"/>
                <a:gd name="connsiteX6" fmla="*/ 1625173 w 1993076"/>
                <a:gd name="connsiteY6" fmla="*/ 556458 h 1626743"/>
                <a:gd name="connsiteX7" fmla="*/ 1861393 w 1993076"/>
                <a:gd name="connsiteY7" fmla="*/ 625038 h 1626743"/>
                <a:gd name="connsiteX8" fmla="*/ 1990933 w 1993076"/>
                <a:gd name="connsiteY8" fmla="*/ 790138 h 1626743"/>
                <a:gd name="connsiteX9" fmla="*/ 1924893 w 1993076"/>
                <a:gd name="connsiteY9" fmla="*/ 990798 h 1626743"/>
                <a:gd name="connsiteX10" fmla="*/ 1708993 w 1993076"/>
                <a:gd name="connsiteY10" fmla="*/ 1072078 h 1626743"/>
                <a:gd name="connsiteX11" fmla="*/ 1449913 w 1993076"/>
                <a:gd name="connsiteY11" fmla="*/ 1051758 h 1626743"/>
                <a:gd name="connsiteX12" fmla="*/ 1564213 w 1993076"/>
                <a:gd name="connsiteY12" fmla="*/ 1267658 h 1626743"/>
                <a:gd name="connsiteX13" fmla="*/ 1589613 w 1993076"/>
                <a:gd name="connsiteY13" fmla="*/ 1374338 h 1626743"/>
                <a:gd name="connsiteX14" fmla="*/ 1548973 w 1993076"/>
                <a:gd name="connsiteY14" fmla="*/ 1511498 h 1626743"/>
                <a:gd name="connsiteX15" fmla="*/ 1419433 w 1993076"/>
                <a:gd name="connsiteY15" fmla="*/ 1608018 h 1626743"/>
                <a:gd name="connsiteX16" fmla="*/ 1147653 w 1993076"/>
                <a:gd name="connsiteY16" fmla="*/ 1615638 h 1626743"/>
                <a:gd name="connsiteX17" fmla="*/ 1015573 w 1993076"/>
                <a:gd name="connsiteY17" fmla="*/ 1486098 h 1626743"/>
                <a:gd name="connsiteX18" fmla="*/ 921593 w 1993076"/>
                <a:gd name="connsiteY18" fmla="*/ 1336238 h 1626743"/>
                <a:gd name="connsiteX19" fmla="*/ 921593 w 1993076"/>
                <a:gd name="connsiteY19" fmla="*/ 1346398 h 1626743"/>
                <a:gd name="connsiteX20" fmla="*/ 789513 w 1993076"/>
                <a:gd name="connsiteY20" fmla="*/ 1488638 h 1626743"/>
                <a:gd name="connsiteX21" fmla="*/ 423753 w 1993076"/>
                <a:gd name="connsiteY21" fmla="*/ 1539438 h 1626743"/>
                <a:gd name="connsiteX22" fmla="*/ 271353 w 1993076"/>
                <a:gd name="connsiteY22" fmla="*/ 1305758 h 1626743"/>
                <a:gd name="connsiteX23" fmla="*/ 400893 w 1993076"/>
                <a:gd name="connsiteY23" fmla="*/ 1056838 h 1626743"/>
                <a:gd name="connsiteX24" fmla="*/ 474553 w 1993076"/>
                <a:gd name="connsiteY24" fmla="*/ 970478 h 1626743"/>
                <a:gd name="connsiteX25" fmla="*/ 230713 w 1993076"/>
                <a:gd name="connsiteY25" fmla="*/ 879038 h 1626743"/>
                <a:gd name="connsiteX26" fmla="*/ 47833 w 1993076"/>
                <a:gd name="connsiteY26" fmla="*/ 726638 h 1626743"/>
                <a:gd name="connsiteX27" fmla="*/ 17353 w 1993076"/>
                <a:gd name="connsiteY27" fmla="*/ 442158 h 1626743"/>
                <a:gd name="connsiteX28" fmla="*/ 281513 w 1993076"/>
                <a:gd name="connsiteY28" fmla="*/ 340558 h 1626743"/>
                <a:gd name="connsiteX29" fmla="*/ 489793 w 1993076"/>
                <a:gd name="connsiteY29" fmla="*/ 391358 h 1626743"/>
                <a:gd name="connsiteX30" fmla="*/ 710773 w 1993076"/>
                <a:gd name="connsiteY30" fmla="*/ 462478 h 1626743"/>
                <a:gd name="connsiteX0" fmla="*/ 710773 w 1993076"/>
                <a:gd name="connsiteY0" fmla="*/ 462478 h 1625821"/>
                <a:gd name="connsiteX1" fmla="*/ 878413 w 1993076"/>
                <a:gd name="connsiteY1" fmla="*/ 177998 h 1625821"/>
                <a:gd name="connsiteX2" fmla="*/ 1190833 w 1993076"/>
                <a:gd name="connsiteY2" fmla="*/ 198 h 1625821"/>
                <a:gd name="connsiteX3" fmla="*/ 1414353 w 1993076"/>
                <a:gd name="connsiteY3" fmla="*/ 147518 h 1625821"/>
                <a:gd name="connsiteX4" fmla="*/ 1462613 w 1993076"/>
                <a:gd name="connsiteY4" fmla="*/ 353258 h 1625821"/>
                <a:gd name="connsiteX5" fmla="*/ 1427053 w 1993076"/>
                <a:gd name="connsiteY5" fmla="*/ 531058 h 1625821"/>
                <a:gd name="connsiteX6" fmla="*/ 1625173 w 1993076"/>
                <a:gd name="connsiteY6" fmla="*/ 556458 h 1625821"/>
                <a:gd name="connsiteX7" fmla="*/ 1861393 w 1993076"/>
                <a:gd name="connsiteY7" fmla="*/ 625038 h 1625821"/>
                <a:gd name="connsiteX8" fmla="*/ 1990933 w 1993076"/>
                <a:gd name="connsiteY8" fmla="*/ 790138 h 1625821"/>
                <a:gd name="connsiteX9" fmla="*/ 1924893 w 1993076"/>
                <a:gd name="connsiteY9" fmla="*/ 990798 h 1625821"/>
                <a:gd name="connsiteX10" fmla="*/ 1708993 w 1993076"/>
                <a:gd name="connsiteY10" fmla="*/ 1072078 h 1625821"/>
                <a:gd name="connsiteX11" fmla="*/ 1449913 w 1993076"/>
                <a:gd name="connsiteY11" fmla="*/ 1051758 h 1625821"/>
                <a:gd name="connsiteX12" fmla="*/ 1564213 w 1993076"/>
                <a:gd name="connsiteY12" fmla="*/ 1267658 h 1625821"/>
                <a:gd name="connsiteX13" fmla="*/ 1589613 w 1993076"/>
                <a:gd name="connsiteY13" fmla="*/ 1374338 h 1625821"/>
                <a:gd name="connsiteX14" fmla="*/ 1548973 w 1993076"/>
                <a:gd name="connsiteY14" fmla="*/ 1511498 h 1625821"/>
                <a:gd name="connsiteX15" fmla="*/ 1419433 w 1993076"/>
                <a:gd name="connsiteY15" fmla="*/ 1608018 h 1625821"/>
                <a:gd name="connsiteX16" fmla="*/ 1147653 w 1993076"/>
                <a:gd name="connsiteY16" fmla="*/ 1615638 h 1625821"/>
                <a:gd name="connsiteX17" fmla="*/ 1015573 w 1993076"/>
                <a:gd name="connsiteY17" fmla="*/ 1498798 h 1625821"/>
                <a:gd name="connsiteX18" fmla="*/ 921593 w 1993076"/>
                <a:gd name="connsiteY18" fmla="*/ 1336238 h 1625821"/>
                <a:gd name="connsiteX19" fmla="*/ 921593 w 1993076"/>
                <a:gd name="connsiteY19" fmla="*/ 1346398 h 1625821"/>
                <a:gd name="connsiteX20" fmla="*/ 789513 w 1993076"/>
                <a:gd name="connsiteY20" fmla="*/ 1488638 h 1625821"/>
                <a:gd name="connsiteX21" fmla="*/ 423753 w 1993076"/>
                <a:gd name="connsiteY21" fmla="*/ 1539438 h 1625821"/>
                <a:gd name="connsiteX22" fmla="*/ 271353 w 1993076"/>
                <a:gd name="connsiteY22" fmla="*/ 1305758 h 1625821"/>
                <a:gd name="connsiteX23" fmla="*/ 400893 w 1993076"/>
                <a:gd name="connsiteY23" fmla="*/ 1056838 h 1625821"/>
                <a:gd name="connsiteX24" fmla="*/ 474553 w 1993076"/>
                <a:gd name="connsiteY24" fmla="*/ 970478 h 1625821"/>
                <a:gd name="connsiteX25" fmla="*/ 230713 w 1993076"/>
                <a:gd name="connsiteY25" fmla="*/ 879038 h 1625821"/>
                <a:gd name="connsiteX26" fmla="*/ 47833 w 1993076"/>
                <a:gd name="connsiteY26" fmla="*/ 726638 h 1625821"/>
                <a:gd name="connsiteX27" fmla="*/ 17353 w 1993076"/>
                <a:gd name="connsiteY27" fmla="*/ 442158 h 1625821"/>
                <a:gd name="connsiteX28" fmla="*/ 281513 w 1993076"/>
                <a:gd name="connsiteY28" fmla="*/ 340558 h 1625821"/>
                <a:gd name="connsiteX29" fmla="*/ 489793 w 1993076"/>
                <a:gd name="connsiteY29" fmla="*/ 391358 h 1625821"/>
                <a:gd name="connsiteX30" fmla="*/ 710773 w 1993076"/>
                <a:gd name="connsiteY30" fmla="*/ 462478 h 1625821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89513 w 1993076"/>
                <a:gd name="connsiteY20" fmla="*/ 148863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61853 w 1993076"/>
                <a:gd name="connsiteY24" fmla="*/ 97301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93076" h="1624075">
                  <a:moveTo>
                    <a:pt x="710773" y="462478"/>
                  </a:moveTo>
                  <a:cubicBezTo>
                    <a:pt x="775543" y="426918"/>
                    <a:pt x="798403" y="255045"/>
                    <a:pt x="878413" y="177998"/>
                  </a:cubicBezTo>
                  <a:cubicBezTo>
                    <a:pt x="958423" y="100951"/>
                    <a:pt x="1101510" y="5278"/>
                    <a:pt x="1190833" y="198"/>
                  </a:cubicBezTo>
                  <a:cubicBezTo>
                    <a:pt x="1280156" y="-4882"/>
                    <a:pt x="1369056" y="88675"/>
                    <a:pt x="1414353" y="147518"/>
                  </a:cubicBezTo>
                  <a:cubicBezTo>
                    <a:pt x="1459650" y="206361"/>
                    <a:pt x="1460496" y="289335"/>
                    <a:pt x="1462613" y="353258"/>
                  </a:cubicBezTo>
                  <a:cubicBezTo>
                    <a:pt x="1464730" y="417181"/>
                    <a:pt x="1399960" y="497191"/>
                    <a:pt x="1427053" y="531058"/>
                  </a:cubicBezTo>
                  <a:cubicBezTo>
                    <a:pt x="1454146" y="564925"/>
                    <a:pt x="1552783" y="540795"/>
                    <a:pt x="1625173" y="556458"/>
                  </a:cubicBezTo>
                  <a:cubicBezTo>
                    <a:pt x="1697563" y="572121"/>
                    <a:pt x="1800433" y="586091"/>
                    <a:pt x="1861393" y="625038"/>
                  </a:cubicBezTo>
                  <a:cubicBezTo>
                    <a:pt x="1922353" y="663985"/>
                    <a:pt x="1980350" y="729178"/>
                    <a:pt x="1990933" y="790138"/>
                  </a:cubicBezTo>
                  <a:cubicBezTo>
                    <a:pt x="2001516" y="851098"/>
                    <a:pt x="1971883" y="943808"/>
                    <a:pt x="1924893" y="990798"/>
                  </a:cubicBezTo>
                  <a:cubicBezTo>
                    <a:pt x="1877903" y="1037788"/>
                    <a:pt x="1788156" y="1061918"/>
                    <a:pt x="1708993" y="1072078"/>
                  </a:cubicBezTo>
                  <a:cubicBezTo>
                    <a:pt x="1629830" y="1082238"/>
                    <a:pt x="1474043" y="1019161"/>
                    <a:pt x="1449913" y="1051758"/>
                  </a:cubicBezTo>
                  <a:cubicBezTo>
                    <a:pt x="1425783" y="1084355"/>
                    <a:pt x="1540930" y="1213895"/>
                    <a:pt x="1564213" y="1267658"/>
                  </a:cubicBezTo>
                  <a:cubicBezTo>
                    <a:pt x="1587496" y="1321421"/>
                    <a:pt x="1592153" y="1333698"/>
                    <a:pt x="1589613" y="1374338"/>
                  </a:cubicBezTo>
                  <a:cubicBezTo>
                    <a:pt x="1587073" y="1414978"/>
                    <a:pt x="1577336" y="1472551"/>
                    <a:pt x="1548973" y="1511498"/>
                  </a:cubicBezTo>
                  <a:cubicBezTo>
                    <a:pt x="1520610" y="1550445"/>
                    <a:pt x="1482933" y="1591085"/>
                    <a:pt x="1419433" y="1608018"/>
                  </a:cubicBezTo>
                  <a:cubicBezTo>
                    <a:pt x="1355933" y="1624951"/>
                    <a:pt x="1235283" y="1631301"/>
                    <a:pt x="1167973" y="1613098"/>
                  </a:cubicBezTo>
                  <a:cubicBezTo>
                    <a:pt x="1100663" y="1594895"/>
                    <a:pt x="1052826" y="1546211"/>
                    <a:pt x="1015573" y="1498798"/>
                  </a:cubicBezTo>
                  <a:cubicBezTo>
                    <a:pt x="978320" y="1451385"/>
                    <a:pt x="937256" y="1361638"/>
                    <a:pt x="921593" y="1336238"/>
                  </a:cubicBezTo>
                  <a:cubicBezTo>
                    <a:pt x="905930" y="1310838"/>
                    <a:pt x="946570" y="1323538"/>
                    <a:pt x="921593" y="1346398"/>
                  </a:cubicBezTo>
                  <a:cubicBezTo>
                    <a:pt x="896616" y="1369258"/>
                    <a:pt x="877566" y="1415825"/>
                    <a:pt x="771733" y="1473398"/>
                  </a:cubicBezTo>
                  <a:cubicBezTo>
                    <a:pt x="665900" y="1530971"/>
                    <a:pt x="507150" y="1567378"/>
                    <a:pt x="423753" y="1539438"/>
                  </a:cubicBezTo>
                  <a:cubicBezTo>
                    <a:pt x="340356" y="1511498"/>
                    <a:pt x="276433" y="1386191"/>
                    <a:pt x="271353" y="1305758"/>
                  </a:cubicBezTo>
                  <a:cubicBezTo>
                    <a:pt x="266273" y="1225325"/>
                    <a:pt x="361523" y="1112295"/>
                    <a:pt x="393273" y="1056838"/>
                  </a:cubicBezTo>
                  <a:cubicBezTo>
                    <a:pt x="425023" y="1001381"/>
                    <a:pt x="488946" y="1002651"/>
                    <a:pt x="461853" y="973018"/>
                  </a:cubicBezTo>
                  <a:cubicBezTo>
                    <a:pt x="434760" y="943385"/>
                    <a:pt x="299716" y="920101"/>
                    <a:pt x="230713" y="879038"/>
                  </a:cubicBezTo>
                  <a:cubicBezTo>
                    <a:pt x="161710" y="837975"/>
                    <a:pt x="83393" y="799451"/>
                    <a:pt x="47833" y="726638"/>
                  </a:cubicBezTo>
                  <a:cubicBezTo>
                    <a:pt x="12273" y="653825"/>
                    <a:pt x="-21594" y="506504"/>
                    <a:pt x="17353" y="442158"/>
                  </a:cubicBezTo>
                  <a:cubicBezTo>
                    <a:pt x="56300" y="377812"/>
                    <a:pt x="202773" y="349025"/>
                    <a:pt x="281513" y="340558"/>
                  </a:cubicBezTo>
                  <a:cubicBezTo>
                    <a:pt x="360253" y="332091"/>
                    <a:pt x="418673" y="367651"/>
                    <a:pt x="489793" y="391358"/>
                  </a:cubicBezTo>
                  <a:cubicBezTo>
                    <a:pt x="560913" y="415065"/>
                    <a:pt x="646003" y="498038"/>
                    <a:pt x="710773" y="462478"/>
                  </a:cubicBezTo>
                  <a:close/>
                </a:path>
              </a:pathLst>
            </a:custGeom>
            <a:solidFill>
              <a:srgbClr val="C0EEE6"/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91" name="วงรี 77">
              <a:extLst>
                <a:ext uri="{FF2B5EF4-FFF2-40B4-BE49-F238E27FC236}">
                  <a16:creationId xmlns:a16="http://schemas.microsoft.com/office/drawing/2014/main" id="{B1319B89-E380-4699-8A9B-66F679BD9563}"/>
                </a:ext>
              </a:extLst>
            </p:cNvPr>
            <p:cNvSpPr/>
            <p:nvPr/>
          </p:nvSpPr>
          <p:spPr>
            <a:xfrm>
              <a:off x="4579275" y="1400406"/>
              <a:ext cx="295962" cy="284142"/>
            </a:xfrm>
            <a:custGeom>
              <a:avLst/>
              <a:gdLst>
                <a:gd name="connsiteX0" fmla="*/ 0 w 290429"/>
                <a:gd name="connsiteY0" fmla="*/ 144699 h 289397"/>
                <a:gd name="connsiteX1" fmla="*/ 145215 w 290429"/>
                <a:gd name="connsiteY1" fmla="*/ 0 h 289397"/>
                <a:gd name="connsiteX2" fmla="*/ 290430 w 290429"/>
                <a:gd name="connsiteY2" fmla="*/ 144699 h 289397"/>
                <a:gd name="connsiteX3" fmla="*/ 145215 w 290429"/>
                <a:gd name="connsiteY3" fmla="*/ 289398 h 289397"/>
                <a:gd name="connsiteX4" fmla="*/ 0 w 290429"/>
                <a:gd name="connsiteY4" fmla="*/ 144699 h 289397"/>
                <a:gd name="connsiteX0" fmla="*/ 8 w 290438"/>
                <a:gd name="connsiteY0" fmla="*/ 144699 h 289398"/>
                <a:gd name="connsiteX1" fmla="*/ 145223 w 290438"/>
                <a:gd name="connsiteY1" fmla="*/ 0 h 289398"/>
                <a:gd name="connsiteX2" fmla="*/ 290438 w 290438"/>
                <a:gd name="connsiteY2" fmla="*/ 144699 h 289398"/>
                <a:gd name="connsiteX3" fmla="*/ 140143 w 290438"/>
                <a:gd name="connsiteY3" fmla="*/ 289398 h 289398"/>
                <a:gd name="connsiteX4" fmla="*/ 8 w 290438"/>
                <a:gd name="connsiteY4" fmla="*/ 144699 h 289398"/>
                <a:gd name="connsiteX0" fmla="*/ 6 w 310756"/>
                <a:gd name="connsiteY0" fmla="*/ 145377 h 292972"/>
                <a:gd name="connsiteX1" fmla="*/ 145221 w 310756"/>
                <a:gd name="connsiteY1" fmla="*/ 678 h 292972"/>
                <a:gd name="connsiteX2" fmla="*/ 310756 w 310756"/>
                <a:gd name="connsiteY2" fmla="*/ 206337 h 292972"/>
                <a:gd name="connsiteX3" fmla="*/ 140141 w 310756"/>
                <a:gd name="connsiteY3" fmla="*/ 290076 h 292972"/>
                <a:gd name="connsiteX4" fmla="*/ 6 w 310756"/>
                <a:gd name="connsiteY4" fmla="*/ 145377 h 292972"/>
                <a:gd name="connsiteX0" fmla="*/ 5 w 313295"/>
                <a:gd name="connsiteY0" fmla="*/ 190453 h 289862"/>
                <a:gd name="connsiteX1" fmla="*/ 147760 w 313295"/>
                <a:gd name="connsiteY1" fmla="*/ 34 h 289862"/>
                <a:gd name="connsiteX2" fmla="*/ 313295 w 313295"/>
                <a:gd name="connsiteY2" fmla="*/ 205693 h 289862"/>
                <a:gd name="connsiteX3" fmla="*/ 142680 w 313295"/>
                <a:gd name="connsiteY3" fmla="*/ 289432 h 289862"/>
                <a:gd name="connsiteX4" fmla="*/ 5 w 313295"/>
                <a:gd name="connsiteY4" fmla="*/ 190453 h 289862"/>
                <a:gd name="connsiteX0" fmla="*/ 2796 w 316086"/>
                <a:gd name="connsiteY0" fmla="*/ 175216 h 274625"/>
                <a:gd name="connsiteX1" fmla="*/ 71811 w 316086"/>
                <a:gd name="connsiteY1" fmla="*/ 37 h 274625"/>
                <a:gd name="connsiteX2" fmla="*/ 316086 w 316086"/>
                <a:gd name="connsiteY2" fmla="*/ 190456 h 274625"/>
                <a:gd name="connsiteX3" fmla="*/ 145471 w 316086"/>
                <a:gd name="connsiteY3" fmla="*/ 274195 h 274625"/>
                <a:gd name="connsiteX4" fmla="*/ 2796 w 316086"/>
                <a:gd name="connsiteY4" fmla="*/ 175216 h 274625"/>
                <a:gd name="connsiteX0" fmla="*/ 2158 w 315952"/>
                <a:gd name="connsiteY0" fmla="*/ 185068 h 284142"/>
                <a:gd name="connsiteX1" fmla="*/ 71173 w 315952"/>
                <a:gd name="connsiteY1" fmla="*/ 9889 h 284142"/>
                <a:gd name="connsiteX2" fmla="*/ 235434 w 315952"/>
                <a:gd name="connsiteY2" fmla="*/ 40983 h 284142"/>
                <a:gd name="connsiteX3" fmla="*/ 315448 w 315952"/>
                <a:gd name="connsiteY3" fmla="*/ 200308 h 284142"/>
                <a:gd name="connsiteX4" fmla="*/ 144833 w 315952"/>
                <a:gd name="connsiteY4" fmla="*/ 284047 h 284142"/>
                <a:gd name="connsiteX5" fmla="*/ 2158 w 315952"/>
                <a:gd name="connsiteY5" fmla="*/ 185068 h 284142"/>
                <a:gd name="connsiteX0" fmla="*/ 2158 w 295962"/>
                <a:gd name="connsiteY0" fmla="*/ 185068 h 284142"/>
                <a:gd name="connsiteX1" fmla="*/ 71173 w 295962"/>
                <a:gd name="connsiteY1" fmla="*/ 9889 h 284142"/>
                <a:gd name="connsiteX2" fmla="*/ 235434 w 295962"/>
                <a:gd name="connsiteY2" fmla="*/ 40983 h 284142"/>
                <a:gd name="connsiteX3" fmla="*/ 295128 w 295962"/>
                <a:gd name="connsiteY3" fmla="*/ 200308 h 284142"/>
                <a:gd name="connsiteX4" fmla="*/ 144833 w 295962"/>
                <a:gd name="connsiteY4" fmla="*/ 284047 h 284142"/>
                <a:gd name="connsiteX5" fmla="*/ 2158 w 295962"/>
                <a:gd name="connsiteY5" fmla="*/ 185068 h 284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962" h="284142">
                  <a:moveTo>
                    <a:pt x="2158" y="185068"/>
                  </a:moveTo>
                  <a:cubicBezTo>
                    <a:pt x="-10119" y="139375"/>
                    <a:pt x="32294" y="33903"/>
                    <a:pt x="71173" y="9889"/>
                  </a:cubicBezTo>
                  <a:cubicBezTo>
                    <a:pt x="110052" y="-14125"/>
                    <a:pt x="194722" y="9247"/>
                    <a:pt x="235434" y="40983"/>
                  </a:cubicBezTo>
                  <a:cubicBezTo>
                    <a:pt x="276147" y="72720"/>
                    <a:pt x="300915" y="162761"/>
                    <a:pt x="295128" y="200308"/>
                  </a:cubicBezTo>
                  <a:cubicBezTo>
                    <a:pt x="289341" y="237855"/>
                    <a:pt x="193661" y="286587"/>
                    <a:pt x="144833" y="284047"/>
                  </a:cubicBezTo>
                  <a:cubicBezTo>
                    <a:pt x="96005" y="281507"/>
                    <a:pt x="14435" y="230761"/>
                    <a:pt x="2158" y="185068"/>
                  </a:cubicBezTo>
                  <a:close/>
                </a:path>
              </a:pathLst>
            </a:custGeom>
            <a:solidFill>
              <a:srgbClr val="FDC64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92" name="กลุ่ม 91">
            <a:extLst>
              <a:ext uri="{FF2B5EF4-FFF2-40B4-BE49-F238E27FC236}">
                <a16:creationId xmlns:a16="http://schemas.microsoft.com/office/drawing/2014/main" id="{FD747406-DE8B-433E-801A-591366A84862}"/>
              </a:ext>
            </a:extLst>
          </p:cNvPr>
          <p:cNvGrpSpPr/>
          <p:nvPr userDrawn="1"/>
        </p:nvGrpSpPr>
        <p:grpSpPr>
          <a:xfrm rot="21016477">
            <a:off x="8616558" y="6499943"/>
            <a:ext cx="327433" cy="299438"/>
            <a:chOff x="3730718" y="705949"/>
            <a:chExt cx="1993076" cy="1624075"/>
          </a:xfrm>
          <a:solidFill>
            <a:srgbClr val="FEC3D4"/>
          </a:solidFill>
        </p:grpSpPr>
        <p:sp>
          <p:nvSpPr>
            <p:cNvPr id="93" name="รูปแบบอิสระ: รูปร่าง 92">
              <a:extLst>
                <a:ext uri="{FF2B5EF4-FFF2-40B4-BE49-F238E27FC236}">
                  <a16:creationId xmlns:a16="http://schemas.microsoft.com/office/drawing/2014/main" id="{25E7E387-900C-4653-BD0E-A64182C1F67B}"/>
                </a:ext>
              </a:extLst>
            </p:cNvPr>
            <p:cNvSpPr/>
            <p:nvPr/>
          </p:nvSpPr>
          <p:spPr>
            <a:xfrm>
              <a:off x="3730718" y="705949"/>
              <a:ext cx="1993076" cy="1624075"/>
            </a:xfrm>
            <a:custGeom>
              <a:avLst/>
              <a:gdLst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708233 w 2019354"/>
                <a:gd name="connsiteY28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0893 w 2019354"/>
                <a:gd name="connsiteY22" fmla="*/ 10720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53659"/>
                <a:gd name="connsiteX1" fmla="*/ 850473 w 2019354"/>
                <a:gd name="connsiteY1" fmla="*/ 183079 h 1653659"/>
                <a:gd name="connsiteX2" fmla="*/ 1195913 w 2019354"/>
                <a:gd name="connsiteY2" fmla="*/ 199 h 1653659"/>
                <a:gd name="connsiteX3" fmla="*/ 1439753 w 2019354"/>
                <a:gd name="connsiteY3" fmla="*/ 152599 h 1653659"/>
                <a:gd name="connsiteX4" fmla="*/ 1500713 w 2019354"/>
                <a:gd name="connsiteY4" fmla="*/ 386279 h 1653659"/>
                <a:gd name="connsiteX5" fmla="*/ 1388953 w 2019354"/>
                <a:gd name="connsiteY5" fmla="*/ 548839 h 1653659"/>
                <a:gd name="connsiteX6" fmla="*/ 1541353 w 2019354"/>
                <a:gd name="connsiteY6" fmla="*/ 518359 h 1653659"/>
                <a:gd name="connsiteX7" fmla="*/ 1927433 w 2019354"/>
                <a:gd name="connsiteY7" fmla="*/ 640279 h 1653659"/>
                <a:gd name="connsiteX8" fmla="*/ 2018873 w 2019354"/>
                <a:gd name="connsiteY8" fmla="*/ 823159 h 1653659"/>
                <a:gd name="connsiteX9" fmla="*/ 1947753 w 2019354"/>
                <a:gd name="connsiteY9" fmla="*/ 995879 h 1653659"/>
                <a:gd name="connsiteX10" fmla="*/ 1653113 w 2019354"/>
                <a:gd name="connsiteY10" fmla="*/ 1087319 h 1653659"/>
                <a:gd name="connsiteX11" fmla="*/ 1449913 w 2019354"/>
                <a:gd name="connsiteY11" fmla="*/ 1066999 h 1653659"/>
                <a:gd name="connsiteX12" fmla="*/ 1571833 w 2019354"/>
                <a:gd name="connsiteY12" fmla="*/ 1300679 h 1653659"/>
                <a:gd name="connsiteX13" fmla="*/ 1581993 w 2019354"/>
                <a:gd name="connsiteY13" fmla="*/ 1290519 h 1653659"/>
                <a:gd name="connsiteX14" fmla="*/ 1581993 w 2019354"/>
                <a:gd name="connsiteY14" fmla="*/ 1463239 h 1653659"/>
                <a:gd name="connsiteX15" fmla="*/ 1429593 w 2019354"/>
                <a:gd name="connsiteY15" fmla="*/ 1635959 h 1653659"/>
                <a:gd name="connsiteX16" fmla="*/ 1145113 w 2019354"/>
                <a:gd name="connsiteY16" fmla="*/ 1635959 h 1653659"/>
                <a:gd name="connsiteX17" fmla="*/ 1013033 w 2019354"/>
                <a:gd name="connsiteY17" fmla="*/ 1529279 h 1653659"/>
                <a:gd name="connsiteX18" fmla="*/ 921593 w 2019354"/>
                <a:gd name="connsiteY18" fmla="*/ 1351479 h 1653659"/>
                <a:gd name="connsiteX19" fmla="*/ 921593 w 2019354"/>
                <a:gd name="connsiteY19" fmla="*/ 1361639 h 1653659"/>
                <a:gd name="connsiteX20" fmla="*/ 789513 w 2019354"/>
                <a:gd name="connsiteY20" fmla="*/ 1503879 h 1653659"/>
                <a:gd name="connsiteX21" fmla="*/ 423753 w 2019354"/>
                <a:gd name="connsiteY21" fmla="*/ 1554679 h 1653659"/>
                <a:gd name="connsiteX22" fmla="*/ 271353 w 2019354"/>
                <a:gd name="connsiteY22" fmla="*/ 1320999 h 1653659"/>
                <a:gd name="connsiteX23" fmla="*/ 400893 w 2019354"/>
                <a:gd name="connsiteY23" fmla="*/ 1072079 h 1653659"/>
                <a:gd name="connsiteX24" fmla="*/ 474553 w 2019354"/>
                <a:gd name="connsiteY24" fmla="*/ 985719 h 1653659"/>
                <a:gd name="connsiteX25" fmla="*/ 230713 w 2019354"/>
                <a:gd name="connsiteY25" fmla="*/ 894279 h 1653659"/>
                <a:gd name="connsiteX26" fmla="*/ 47833 w 2019354"/>
                <a:gd name="connsiteY26" fmla="*/ 741879 h 1653659"/>
                <a:gd name="connsiteX27" fmla="*/ 17353 w 2019354"/>
                <a:gd name="connsiteY27" fmla="*/ 457399 h 1653659"/>
                <a:gd name="connsiteX28" fmla="*/ 281513 w 2019354"/>
                <a:gd name="connsiteY28" fmla="*/ 355799 h 1653659"/>
                <a:gd name="connsiteX29" fmla="*/ 489793 w 2019354"/>
                <a:gd name="connsiteY29" fmla="*/ 406599 h 1653659"/>
                <a:gd name="connsiteX30" fmla="*/ 708233 w 2019354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41353 w 2019200"/>
                <a:gd name="connsiteY6" fmla="*/ 51835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76913 w 2019200"/>
                <a:gd name="connsiteY6" fmla="*/ 53613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388953 w 2019200"/>
                <a:gd name="connsiteY5" fmla="*/ 54882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622633 w 2019200"/>
                <a:gd name="connsiteY6" fmla="*/ 55898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10773 w 2019200"/>
                <a:gd name="connsiteY0" fmla="*/ 47783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10773 w 2019200"/>
                <a:gd name="connsiteY30" fmla="*/ 477836 h 1653776"/>
                <a:gd name="connsiteX0" fmla="*/ 710773 w 2019200"/>
                <a:gd name="connsiteY0" fmla="*/ 449982 h 1625922"/>
                <a:gd name="connsiteX1" fmla="*/ 878413 w 2019200"/>
                <a:gd name="connsiteY1" fmla="*/ 165502 h 1625922"/>
                <a:gd name="connsiteX2" fmla="*/ 1198453 w 2019200"/>
                <a:gd name="connsiteY2" fmla="*/ 402 h 1625922"/>
                <a:gd name="connsiteX3" fmla="*/ 1439753 w 2019200"/>
                <a:gd name="connsiteY3" fmla="*/ 124862 h 1625922"/>
                <a:gd name="connsiteX4" fmla="*/ 1477853 w 2019200"/>
                <a:gd name="connsiteY4" fmla="*/ 305202 h 1625922"/>
                <a:gd name="connsiteX5" fmla="*/ 1427053 w 2019200"/>
                <a:gd name="connsiteY5" fmla="*/ 518562 h 1625922"/>
                <a:gd name="connsiteX6" fmla="*/ 1622633 w 2019200"/>
                <a:gd name="connsiteY6" fmla="*/ 531262 h 1625922"/>
                <a:gd name="connsiteX7" fmla="*/ 1927433 w 2019200"/>
                <a:gd name="connsiteY7" fmla="*/ 612542 h 1625922"/>
                <a:gd name="connsiteX8" fmla="*/ 2018873 w 2019200"/>
                <a:gd name="connsiteY8" fmla="*/ 795422 h 1625922"/>
                <a:gd name="connsiteX9" fmla="*/ 1947753 w 2019200"/>
                <a:gd name="connsiteY9" fmla="*/ 968142 h 1625922"/>
                <a:gd name="connsiteX10" fmla="*/ 1708993 w 2019200"/>
                <a:gd name="connsiteY10" fmla="*/ 1059582 h 1625922"/>
                <a:gd name="connsiteX11" fmla="*/ 1449913 w 2019200"/>
                <a:gd name="connsiteY11" fmla="*/ 1039262 h 1625922"/>
                <a:gd name="connsiteX12" fmla="*/ 1571833 w 2019200"/>
                <a:gd name="connsiteY12" fmla="*/ 1272942 h 1625922"/>
                <a:gd name="connsiteX13" fmla="*/ 1581993 w 2019200"/>
                <a:gd name="connsiteY13" fmla="*/ 1262782 h 1625922"/>
                <a:gd name="connsiteX14" fmla="*/ 1581993 w 2019200"/>
                <a:gd name="connsiteY14" fmla="*/ 1435502 h 1625922"/>
                <a:gd name="connsiteX15" fmla="*/ 1429593 w 2019200"/>
                <a:gd name="connsiteY15" fmla="*/ 1608222 h 1625922"/>
                <a:gd name="connsiteX16" fmla="*/ 1145113 w 2019200"/>
                <a:gd name="connsiteY16" fmla="*/ 1608222 h 1625922"/>
                <a:gd name="connsiteX17" fmla="*/ 1013033 w 2019200"/>
                <a:gd name="connsiteY17" fmla="*/ 1501542 h 1625922"/>
                <a:gd name="connsiteX18" fmla="*/ 921593 w 2019200"/>
                <a:gd name="connsiteY18" fmla="*/ 1323742 h 1625922"/>
                <a:gd name="connsiteX19" fmla="*/ 921593 w 2019200"/>
                <a:gd name="connsiteY19" fmla="*/ 1333902 h 1625922"/>
                <a:gd name="connsiteX20" fmla="*/ 789513 w 2019200"/>
                <a:gd name="connsiteY20" fmla="*/ 1476142 h 1625922"/>
                <a:gd name="connsiteX21" fmla="*/ 423753 w 2019200"/>
                <a:gd name="connsiteY21" fmla="*/ 1526942 h 1625922"/>
                <a:gd name="connsiteX22" fmla="*/ 271353 w 2019200"/>
                <a:gd name="connsiteY22" fmla="*/ 1293262 h 1625922"/>
                <a:gd name="connsiteX23" fmla="*/ 400893 w 2019200"/>
                <a:gd name="connsiteY23" fmla="*/ 1044342 h 1625922"/>
                <a:gd name="connsiteX24" fmla="*/ 474553 w 2019200"/>
                <a:gd name="connsiteY24" fmla="*/ 957982 h 1625922"/>
                <a:gd name="connsiteX25" fmla="*/ 230713 w 2019200"/>
                <a:gd name="connsiteY25" fmla="*/ 866542 h 1625922"/>
                <a:gd name="connsiteX26" fmla="*/ 47833 w 2019200"/>
                <a:gd name="connsiteY26" fmla="*/ 714142 h 1625922"/>
                <a:gd name="connsiteX27" fmla="*/ 17353 w 2019200"/>
                <a:gd name="connsiteY27" fmla="*/ 429662 h 1625922"/>
                <a:gd name="connsiteX28" fmla="*/ 281513 w 2019200"/>
                <a:gd name="connsiteY28" fmla="*/ 328062 h 1625922"/>
                <a:gd name="connsiteX29" fmla="*/ 489793 w 2019200"/>
                <a:gd name="connsiteY29" fmla="*/ 378862 h 1625922"/>
                <a:gd name="connsiteX30" fmla="*/ 710773 w 2019200"/>
                <a:gd name="connsiteY30" fmla="*/ 449982 h 1625922"/>
                <a:gd name="connsiteX0" fmla="*/ 710773 w 2019200"/>
                <a:gd name="connsiteY0" fmla="*/ 462637 h 1638577"/>
                <a:gd name="connsiteX1" fmla="*/ 878413 w 2019200"/>
                <a:gd name="connsiteY1" fmla="*/ 178157 h 1638577"/>
                <a:gd name="connsiteX2" fmla="*/ 1190833 w 2019200"/>
                <a:gd name="connsiteY2" fmla="*/ 357 h 1638577"/>
                <a:gd name="connsiteX3" fmla="*/ 1439753 w 2019200"/>
                <a:gd name="connsiteY3" fmla="*/ 137517 h 1638577"/>
                <a:gd name="connsiteX4" fmla="*/ 1477853 w 2019200"/>
                <a:gd name="connsiteY4" fmla="*/ 317857 h 1638577"/>
                <a:gd name="connsiteX5" fmla="*/ 1427053 w 2019200"/>
                <a:gd name="connsiteY5" fmla="*/ 531217 h 1638577"/>
                <a:gd name="connsiteX6" fmla="*/ 1622633 w 2019200"/>
                <a:gd name="connsiteY6" fmla="*/ 543917 h 1638577"/>
                <a:gd name="connsiteX7" fmla="*/ 1927433 w 2019200"/>
                <a:gd name="connsiteY7" fmla="*/ 625197 h 1638577"/>
                <a:gd name="connsiteX8" fmla="*/ 2018873 w 2019200"/>
                <a:gd name="connsiteY8" fmla="*/ 808077 h 1638577"/>
                <a:gd name="connsiteX9" fmla="*/ 1947753 w 2019200"/>
                <a:gd name="connsiteY9" fmla="*/ 980797 h 1638577"/>
                <a:gd name="connsiteX10" fmla="*/ 1708993 w 2019200"/>
                <a:gd name="connsiteY10" fmla="*/ 1072237 h 1638577"/>
                <a:gd name="connsiteX11" fmla="*/ 1449913 w 2019200"/>
                <a:gd name="connsiteY11" fmla="*/ 1051917 h 1638577"/>
                <a:gd name="connsiteX12" fmla="*/ 1571833 w 2019200"/>
                <a:gd name="connsiteY12" fmla="*/ 1285597 h 1638577"/>
                <a:gd name="connsiteX13" fmla="*/ 1581993 w 2019200"/>
                <a:gd name="connsiteY13" fmla="*/ 1275437 h 1638577"/>
                <a:gd name="connsiteX14" fmla="*/ 1581993 w 2019200"/>
                <a:gd name="connsiteY14" fmla="*/ 1448157 h 1638577"/>
                <a:gd name="connsiteX15" fmla="*/ 1429593 w 2019200"/>
                <a:gd name="connsiteY15" fmla="*/ 1620877 h 1638577"/>
                <a:gd name="connsiteX16" fmla="*/ 1145113 w 2019200"/>
                <a:gd name="connsiteY16" fmla="*/ 1620877 h 1638577"/>
                <a:gd name="connsiteX17" fmla="*/ 1013033 w 2019200"/>
                <a:gd name="connsiteY17" fmla="*/ 1514197 h 1638577"/>
                <a:gd name="connsiteX18" fmla="*/ 921593 w 2019200"/>
                <a:gd name="connsiteY18" fmla="*/ 1336397 h 1638577"/>
                <a:gd name="connsiteX19" fmla="*/ 921593 w 2019200"/>
                <a:gd name="connsiteY19" fmla="*/ 1346557 h 1638577"/>
                <a:gd name="connsiteX20" fmla="*/ 789513 w 2019200"/>
                <a:gd name="connsiteY20" fmla="*/ 1488797 h 1638577"/>
                <a:gd name="connsiteX21" fmla="*/ 423753 w 2019200"/>
                <a:gd name="connsiteY21" fmla="*/ 1539597 h 1638577"/>
                <a:gd name="connsiteX22" fmla="*/ 271353 w 2019200"/>
                <a:gd name="connsiteY22" fmla="*/ 1305917 h 1638577"/>
                <a:gd name="connsiteX23" fmla="*/ 400893 w 2019200"/>
                <a:gd name="connsiteY23" fmla="*/ 1056997 h 1638577"/>
                <a:gd name="connsiteX24" fmla="*/ 474553 w 2019200"/>
                <a:gd name="connsiteY24" fmla="*/ 970637 h 1638577"/>
                <a:gd name="connsiteX25" fmla="*/ 230713 w 2019200"/>
                <a:gd name="connsiteY25" fmla="*/ 879197 h 1638577"/>
                <a:gd name="connsiteX26" fmla="*/ 47833 w 2019200"/>
                <a:gd name="connsiteY26" fmla="*/ 726797 h 1638577"/>
                <a:gd name="connsiteX27" fmla="*/ 17353 w 2019200"/>
                <a:gd name="connsiteY27" fmla="*/ 442317 h 1638577"/>
                <a:gd name="connsiteX28" fmla="*/ 281513 w 2019200"/>
                <a:gd name="connsiteY28" fmla="*/ 340717 h 1638577"/>
                <a:gd name="connsiteX29" fmla="*/ 489793 w 2019200"/>
                <a:gd name="connsiteY29" fmla="*/ 391517 h 1638577"/>
                <a:gd name="connsiteX30" fmla="*/ 710773 w 2019200"/>
                <a:gd name="connsiteY30" fmla="*/ 462637 h 1638577"/>
                <a:gd name="connsiteX0" fmla="*/ 710773 w 2019200"/>
                <a:gd name="connsiteY0" fmla="*/ 462339 h 1638279"/>
                <a:gd name="connsiteX1" fmla="*/ 878413 w 2019200"/>
                <a:gd name="connsiteY1" fmla="*/ 177859 h 1638279"/>
                <a:gd name="connsiteX2" fmla="*/ 1190833 w 2019200"/>
                <a:gd name="connsiteY2" fmla="*/ 59 h 1638279"/>
                <a:gd name="connsiteX3" fmla="*/ 1406733 w 2019200"/>
                <a:gd name="connsiteY3" fmla="*/ 160079 h 1638279"/>
                <a:gd name="connsiteX4" fmla="*/ 1477853 w 2019200"/>
                <a:gd name="connsiteY4" fmla="*/ 317559 h 1638279"/>
                <a:gd name="connsiteX5" fmla="*/ 1427053 w 2019200"/>
                <a:gd name="connsiteY5" fmla="*/ 530919 h 1638279"/>
                <a:gd name="connsiteX6" fmla="*/ 1622633 w 2019200"/>
                <a:gd name="connsiteY6" fmla="*/ 543619 h 1638279"/>
                <a:gd name="connsiteX7" fmla="*/ 1927433 w 2019200"/>
                <a:gd name="connsiteY7" fmla="*/ 624899 h 1638279"/>
                <a:gd name="connsiteX8" fmla="*/ 2018873 w 2019200"/>
                <a:gd name="connsiteY8" fmla="*/ 807779 h 1638279"/>
                <a:gd name="connsiteX9" fmla="*/ 1947753 w 2019200"/>
                <a:gd name="connsiteY9" fmla="*/ 980499 h 1638279"/>
                <a:gd name="connsiteX10" fmla="*/ 1708993 w 2019200"/>
                <a:gd name="connsiteY10" fmla="*/ 1071939 h 1638279"/>
                <a:gd name="connsiteX11" fmla="*/ 1449913 w 2019200"/>
                <a:gd name="connsiteY11" fmla="*/ 1051619 h 1638279"/>
                <a:gd name="connsiteX12" fmla="*/ 1571833 w 2019200"/>
                <a:gd name="connsiteY12" fmla="*/ 1285299 h 1638279"/>
                <a:gd name="connsiteX13" fmla="*/ 1581993 w 2019200"/>
                <a:gd name="connsiteY13" fmla="*/ 1275139 h 1638279"/>
                <a:gd name="connsiteX14" fmla="*/ 1581993 w 2019200"/>
                <a:gd name="connsiteY14" fmla="*/ 1447859 h 1638279"/>
                <a:gd name="connsiteX15" fmla="*/ 1429593 w 2019200"/>
                <a:gd name="connsiteY15" fmla="*/ 1620579 h 1638279"/>
                <a:gd name="connsiteX16" fmla="*/ 1145113 w 2019200"/>
                <a:gd name="connsiteY16" fmla="*/ 1620579 h 1638279"/>
                <a:gd name="connsiteX17" fmla="*/ 1013033 w 2019200"/>
                <a:gd name="connsiteY17" fmla="*/ 1513899 h 1638279"/>
                <a:gd name="connsiteX18" fmla="*/ 921593 w 2019200"/>
                <a:gd name="connsiteY18" fmla="*/ 1336099 h 1638279"/>
                <a:gd name="connsiteX19" fmla="*/ 921593 w 2019200"/>
                <a:gd name="connsiteY19" fmla="*/ 1346259 h 1638279"/>
                <a:gd name="connsiteX20" fmla="*/ 789513 w 2019200"/>
                <a:gd name="connsiteY20" fmla="*/ 1488499 h 1638279"/>
                <a:gd name="connsiteX21" fmla="*/ 423753 w 2019200"/>
                <a:gd name="connsiteY21" fmla="*/ 1539299 h 1638279"/>
                <a:gd name="connsiteX22" fmla="*/ 271353 w 2019200"/>
                <a:gd name="connsiteY22" fmla="*/ 1305619 h 1638279"/>
                <a:gd name="connsiteX23" fmla="*/ 400893 w 2019200"/>
                <a:gd name="connsiteY23" fmla="*/ 1056699 h 1638279"/>
                <a:gd name="connsiteX24" fmla="*/ 474553 w 2019200"/>
                <a:gd name="connsiteY24" fmla="*/ 970339 h 1638279"/>
                <a:gd name="connsiteX25" fmla="*/ 230713 w 2019200"/>
                <a:gd name="connsiteY25" fmla="*/ 878899 h 1638279"/>
                <a:gd name="connsiteX26" fmla="*/ 47833 w 2019200"/>
                <a:gd name="connsiteY26" fmla="*/ 726499 h 1638279"/>
                <a:gd name="connsiteX27" fmla="*/ 17353 w 2019200"/>
                <a:gd name="connsiteY27" fmla="*/ 442019 h 1638279"/>
                <a:gd name="connsiteX28" fmla="*/ 281513 w 2019200"/>
                <a:gd name="connsiteY28" fmla="*/ 340419 h 1638279"/>
                <a:gd name="connsiteX29" fmla="*/ 489793 w 2019200"/>
                <a:gd name="connsiteY29" fmla="*/ 391219 h 1638279"/>
                <a:gd name="connsiteX30" fmla="*/ 710773 w 2019200"/>
                <a:gd name="connsiteY30" fmla="*/ 462339 h 1638279"/>
                <a:gd name="connsiteX0" fmla="*/ 710773 w 2019200"/>
                <a:gd name="connsiteY0" fmla="*/ 462467 h 1638407"/>
                <a:gd name="connsiteX1" fmla="*/ 878413 w 2019200"/>
                <a:gd name="connsiteY1" fmla="*/ 177987 h 1638407"/>
                <a:gd name="connsiteX2" fmla="*/ 1190833 w 2019200"/>
                <a:gd name="connsiteY2" fmla="*/ 187 h 1638407"/>
                <a:gd name="connsiteX3" fmla="*/ 1414353 w 2019200"/>
                <a:gd name="connsiteY3" fmla="*/ 147507 h 1638407"/>
                <a:gd name="connsiteX4" fmla="*/ 1477853 w 2019200"/>
                <a:gd name="connsiteY4" fmla="*/ 317687 h 1638407"/>
                <a:gd name="connsiteX5" fmla="*/ 1427053 w 2019200"/>
                <a:gd name="connsiteY5" fmla="*/ 531047 h 1638407"/>
                <a:gd name="connsiteX6" fmla="*/ 1622633 w 2019200"/>
                <a:gd name="connsiteY6" fmla="*/ 543747 h 1638407"/>
                <a:gd name="connsiteX7" fmla="*/ 1927433 w 2019200"/>
                <a:gd name="connsiteY7" fmla="*/ 625027 h 1638407"/>
                <a:gd name="connsiteX8" fmla="*/ 2018873 w 2019200"/>
                <a:gd name="connsiteY8" fmla="*/ 807907 h 1638407"/>
                <a:gd name="connsiteX9" fmla="*/ 1947753 w 2019200"/>
                <a:gd name="connsiteY9" fmla="*/ 980627 h 1638407"/>
                <a:gd name="connsiteX10" fmla="*/ 1708993 w 2019200"/>
                <a:gd name="connsiteY10" fmla="*/ 1072067 h 1638407"/>
                <a:gd name="connsiteX11" fmla="*/ 1449913 w 2019200"/>
                <a:gd name="connsiteY11" fmla="*/ 1051747 h 1638407"/>
                <a:gd name="connsiteX12" fmla="*/ 1571833 w 2019200"/>
                <a:gd name="connsiteY12" fmla="*/ 1285427 h 1638407"/>
                <a:gd name="connsiteX13" fmla="*/ 1581993 w 2019200"/>
                <a:gd name="connsiteY13" fmla="*/ 1275267 h 1638407"/>
                <a:gd name="connsiteX14" fmla="*/ 1581993 w 2019200"/>
                <a:gd name="connsiteY14" fmla="*/ 1447987 h 1638407"/>
                <a:gd name="connsiteX15" fmla="*/ 1429593 w 2019200"/>
                <a:gd name="connsiteY15" fmla="*/ 1620707 h 1638407"/>
                <a:gd name="connsiteX16" fmla="*/ 1145113 w 2019200"/>
                <a:gd name="connsiteY16" fmla="*/ 1620707 h 1638407"/>
                <a:gd name="connsiteX17" fmla="*/ 1013033 w 2019200"/>
                <a:gd name="connsiteY17" fmla="*/ 1514027 h 1638407"/>
                <a:gd name="connsiteX18" fmla="*/ 921593 w 2019200"/>
                <a:gd name="connsiteY18" fmla="*/ 1336227 h 1638407"/>
                <a:gd name="connsiteX19" fmla="*/ 921593 w 2019200"/>
                <a:gd name="connsiteY19" fmla="*/ 1346387 h 1638407"/>
                <a:gd name="connsiteX20" fmla="*/ 789513 w 2019200"/>
                <a:gd name="connsiteY20" fmla="*/ 1488627 h 1638407"/>
                <a:gd name="connsiteX21" fmla="*/ 423753 w 2019200"/>
                <a:gd name="connsiteY21" fmla="*/ 1539427 h 1638407"/>
                <a:gd name="connsiteX22" fmla="*/ 271353 w 2019200"/>
                <a:gd name="connsiteY22" fmla="*/ 1305747 h 1638407"/>
                <a:gd name="connsiteX23" fmla="*/ 400893 w 2019200"/>
                <a:gd name="connsiteY23" fmla="*/ 1056827 h 1638407"/>
                <a:gd name="connsiteX24" fmla="*/ 474553 w 2019200"/>
                <a:gd name="connsiteY24" fmla="*/ 970467 h 1638407"/>
                <a:gd name="connsiteX25" fmla="*/ 230713 w 2019200"/>
                <a:gd name="connsiteY25" fmla="*/ 879027 h 1638407"/>
                <a:gd name="connsiteX26" fmla="*/ 47833 w 2019200"/>
                <a:gd name="connsiteY26" fmla="*/ 726627 h 1638407"/>
                <a:gd name="connsiteX27" fmla="*/ 17353 w 2019200"/>
                <a:gd name="connsiteY27" fmla="*/ 442147 h 1638407"/>
                <a:gd name="connsiteX28" fmla="*/ 281513 w 2019200"/>
                <a:gd name="connsiteY28" fmla="*/ 340547 h 1638407"/>
                <a:gd name="connsiteX29" fmla="*/ 489793 w 2019200"/>
                <a:gd name="connsiteY29" fmla="*/ 391347 h 1638407"/>
                <a:gd name="connsiteX30" fmla="*/ 710773 w 2019200"/>
                <a:gd name="connsiteY30" fmla="*/ 462467 h 1638407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2633 w 2019200"/>
                <a:gd name="connsiteY6" fmla="*/ 5437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6661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564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438"/>
                <a:gd name="connsiteY0" fmla="*/ 462478 h 1638418"/>
                <a:gd name="connsiteX1" fmla="*/ 878413 w 2019438"/>
                <a:gd name="connsiteY1" fmla="*/ 177998 h 1638418"/>
                <a:gd name="connsiteX2" fmla="*/ 1190833 w 2019438"/>
                <a:gd name="connsiteY2" fmla="*/ 198 h 1638418"/>
                <a:gd name="connsiteX3" fmla="*/ 1414353 w 2019438"/>
                <a:gd name="connsiteY3" fmla="*/ 147518 h 1638418"/>
                <a:gd name="connsiteX4" fmla="*/ 1462613 w 2019438"/>
                <a:gd name="connsiteY4" fmla="*/ 353258 h 1638418"/>
                <a:gd name="connsiteX5" fmla="*/ 1427053 w 2019438"/>
                <a:gd name="connsiteY5" fmla="*/ 531058 h 1638418"/>
                <a:gd name="connsiteX6" fmla="*/ 1625173 w 2019438"/>
                <a:gd name="connsiteY6" fmla="*/ 556458 h 1638418"/>
                <a:gd name="connsiteX7" fmla="*/ 1919813 w 2019438"/>
                <a:gd name="connsiteY7" fmla="*/ 673298 h 1638418"/>
                <a:gd name="connsiteX8" fmla="*/ 2018873 w 2019438"/>
                <a:gd name="connsiteY8" fmla="*/ 807918 h 1638418"/>
                <a:gd name="connsiteX9" fmla="*/ 1947753 w 2019438"/>
                <a:gd name="connsiteY9" fmla="*/ 980638 h 1638418"/>
                <a:gd name="connsiteX10" fmla="*/ 1708993 w 2019438"/>
                <a:gd name="connsiteY10" fmla="*/ 1072078 h 1638418"/>
                <a:gd name="connsiteX11" fmla="*/ 1449913 w 2019438"/>
                <a:gd name="connsiteY11" fmla="*/ 1051758 h 1638418"/>
                <a:gd name="connsiteX12" fmla="*/ 1571833 w 2019438"/>
                <a:gd name="connsiteY12" fmla="*/ 1285438 h 1638418"/>
                <a:gd name="connsiteX13" fmla="*/ 1581993 w 2019438"/>
                <a:gd name="connsiteY13" fmla="*/ 1275278 h 1638418"/>
                <a:gd name="connsiteX14" fmla="*/ 1581993 w 2019438"/>
                <a:gd name="connsiteY14" fmla="*/ 1447998 h 1638418"/>
                <a:gd name="connsiteX15" fmla="*/ 1429593 w 2019438"/>
                <a:gd name="connsiteY15" fmla="*/ 1620718 h 1638418"/>
                <a:gd name="connsiteX16" fmla="*/ 1145113 w 2019438"/>
                <a:gd name="connsiteY16" fmla="*/ 1620718 h 1638418"/>
                <a:gd name="connsiteX17" fmla="*/ 1013033 w 2019438"/>
                <a:gd name="connsiteY17" fmla="*/ 1514038 h 1638418"/>
                <a:gd name="connsiteX18" fmla="*/ 921593 w 2019438"/>
                <a:gd name="connsiteY18" fmla="*/ 1336238 h 1638418"/>
                <a:gd name="connsiteX19" fmla="*/ 921593 w 2019438"/>
                <a:gd name="connsiteY19" fmla="*/ 1346398 h 1638418"/>
                <a:gd name="connsiteX20" fmla="*/ 789513 w 2019438"/>
                <a:gd name="connsiteY20" fmla="*/ 1488638 h 1638418"/>
                <a:gd name="connsiteX21" fmla="*/ 423753 w 2019438"/>
                <a:gd name="connsiteY21" fmla="*/ 1539438 h 1638418"/>
                <a:gd name="connsiteX22" fmla="*/ 271353 w 2019438"/>
                <a:gd name="connsiteY22" fmla="*/ 1305758 h 1638418"/>
                <a:gd name="connsiteX23" fmla="*/ 400893 w 2019438"/>
                <a:gd name="connsiteY23" fmla="*/ 1056838 h 1638418"/>
                <a:gd name="connsiteX24" fmla="*/ 474553 w 2019438"/>
                <a:gd name="connsiteY24" fmla="*/ 970478 h 1638418"/>
                <a:gd name="connsiteX25" fmla="*/ 230713 w 2019438"/>
                <a:gd name="connsiteY25" fmla="*/ 879038 h 1638418"/>
                <a:gd name="connsiteX26" fmla="*/ 47833 w 2019438"/>
                <a:gd name="connsiteY26" fmla="*/ 726638 h 1638418"/>
                <a:gd name="connsiteX27" fmla="*/ 17353 w 2019438"/>
                <a:gd name="connsiteY27" fmla="*/ 442158 h 1638418"/>
                <a:gd name="connsiteX28" fmla="*/ 281513 w 2019438"/>
                <a:gd name="connsiteY28" fmla="*/ 340558 h 1638418"/>
                <a:gd name="connsiteX29" fmla="*/ 489793 w 2019438"/>
                <a:gd name="connsiteY29" fmla="*/ 391358 h 1638418"/>
                <a:gd name="connsiteX30" fmla="*/ 710773 w 2019438"/>
                <a:gd name="connsiteY30" fmla="*/ 462478 h 1638418"/>
                <a:gd name="connsiteX0" fmla="*/ 710773 w 2022201"/>
                <a:gd name="connsiteY0" fmla="*/ 462478 h 1638418"/>
                <a:gd name="connsiteX1" fmla="*/ 878413 w 2022201"/>
                <a:gd name="connsiteY1" fmla="*/ 177998 h 1638418"/>
                <a:gd name="connsiteX2" fmla="*/ 1190833 w 2022201"/>
                <a:gd name="connsiteY2" fmla="*/ 198 h 1638418"/>
                <a:gd name="connsiteX3" fmla="*/ 1414353 w 2022201"/>
                <a:gd name="connsiteY3" fmla="*/ 147518 h 1638418"/>
                <a:gd name="connsiteX4" fmla="*/ 1462613 w 2022201"/>
                <a:gd name="connsiteY4" fmla="*/ 353258 h 1638418"/>
                <a:gd name="connsiteX5" fmla="*/ 1427053 w 2022201"/>
                <a:gd name="connsiteY5" fmla="*/ 531058 h 1638418"/>
                <a:gd name="connsiteX6" fmla="*/ 1625173 w 2022201"/>
                <a:gd name="connsiteY6" fmla="*/ 556458 h 1638418"/>
                <a:gd name="connsiteX7" fmla="*/ 1861393 w 2022201"/>
                <a:gd name="connsiteY7" fmla="*/ 625038 h 1638418"/>
                <a:gd name="connsiteX8" fmla="*/ 2018873 w 2022201"/>
                <a:gd name="connsiteY8" fmla="*/ 807918 h 1638418"/>
                <a:gd name="connsiteX9" fmla="*/ 1947753 w 2022201"/>
                <a:gd name="connsiteY9" fmla="*/ 980638 h 1638418"/>
                <a:gd name="connsiteX10" fmla="*/ 1708993 w 2022201"/>
                <a:gd name="connsiteY10" fmla="*/ 1072078 h 1638418"/>
                <a:gd name="connsiteX11" fmla="*/ 1449913 w 2022201"/>
                <a:gd name="connsiteY11" fmla="*/ 1051758 h 1638418"/>
                <a:gd name="connsiteX12" fmla="*/ 1571833 w 2022201"/>
                <a:gd name="connsiteY12" fmla="*/ 1285438 h 1638418"/>
                <a:gd name="connsiteX13" fmla="*/ 1581993 w 2022201"/>
                <a:gd name="connsiteY13" fmla="*/ 1275278 h 1638418"/>
                <a:gd name="connsiteX14" fmla="*/ 1581993 w 2022201"/>
                <a:gd name="connsiteY14" fmla="*/ 1447998 h 1638418"/>
                <a:gd name="connsiteX15" fmla="*/ 1429593 w 2022201"/>
                <a:gd name="connsiteY15" fmla="*/ 1620718 h 1638418"/>
                <a:gd name="connsiteX16" fmla="*/ 1145113 w 2022201"/>
                <a:gd name="connsiteY16" fmla="*/ 1620718 h 1638418"/>
                <a:gd name="connsiteX17" fmla="*/ 1013033 w 2022201"/>
                <a:gd name="connsiteY17" fmla="*/ 1514038 h 1638418"/>
                <a:gd name="connsiteX18" fmla="*/ 921593 w 2022201"/>
                <a:gd name="connsiteY18" fmla="*/ 1336238 h 1638418"/>
                <a:gd name="connsiteX19" fmla="*/ 921593 w 2022201"/>
                <a:gd name="connsiteY19" fmla="*/ 1346398 h 1638418"/>
                <a:gd name="connsiteX20" fmla="*/ 789513 w 2022201"/>
                <a:gd name="connsiteY20" fmla="*/ 1488638 h 1638418"/>
                <a:gd name="connsiteX21" fmla="*/ 423753 w 2022201"/>
                <a:gd name="connsiteY21" fmla="*/ 1539438 h 1638418"/>
                <a:gd name="connsiteX22" fmla="*/ 271353 w 2022201"/>
                <a:gd name="connsiteY22" fmla="*/ 1305758 h 1638418"/>
                <a:gd name="connsiteX23" fmla="*/ 400893 w 2022201"/>
                <a:gd name="connsiteY23" fmla="*/ 1056838 h 1638418"/>
                <a:gd name="connsiteX24" fmla="*/ 474553 w 2022201"/>
                <a:gd name="connsiteY24" fmla="*/ 970478 h 1638418"/>
                <a:gd name="connsiteX25" fmla="*/ 230713 w 2022201"/>
                <a:gd name="connsiteY25" fmla="*/ 879038 h 1638418"/>
                <a:gd name="connsiteX26" fmla="*/ 47833 w 2022201"/>
                <a:gd name="connsiteY26" fmla="*/ 726638 h 1638418"/>
                <a:gd name="connsiteX27" fmla="*/ 17353 w 2022201"/>
                <a:gd name="connsiteY27" fmla="*/ 442158 h 1638418"/>
                <a:gd name="connsiteX28" fmla="*/ 281513 w 2022201"/>
                <a:gd name="connsiteY28" fmla="*/ 340558 h 1638418"/>
                <a:gd name="connsiteX29" fmla="*/ 489793 w 2022201"/>
                <a:gd name="connsiteY29" fmla="*/ 391358 h 1638418"/>
                <a:gd name="connsiteX30" fmla="*/ 710773 w 2022201"/>
                <a:gd name="connsiteY30" fmla="*/ 462478 h 1638418"/>
                <a:gd name="connsiteX0" fmla="*/ 710773 w 1988680"/>
                <a:gd name="connsiteY0" fmla="*/ 462478 h 1638418"/>
                <a:gd name="connsiteX1" fmla="*/ 878413 w 1988680"/>
                <a:gd name="connsiteY1" fmla="*/ 177998 h 1638418"/>
                <a:gd name="connsiteX2" fmla="*/ 1190833 w 1988680"/>
                <a:gd name="connsiteY2" fmla="*/ 198 h 1638418"/>
                <a:gd name="connsiteX3" fmla="*/ 1414353 w 1988680"/>
                <a:gd name="connsiteY3" fmla="*/ 147518 h 1638418"/>
                <a:gd name="connsiteX4" fmla="*/ 1462613 w 1988680"/>
                <a:gd name="connsiteY4" fmla="*/ 353258 h 1638418"/>
                <a:gd name="connsiteX5" fmla="*/ 1427053 w 1988680"/>
                <a:gd name="connsiteY5" fmla="*/ 531058 h 1638418"/>
                <a:gd name="connsiteX6" fmla="*/ 1625173 w 1988680"/>
                <a:gd name="connsiteY6" fmla="*/ 556458 h 1638418"/>
                <a:gd name="connsiteX7" fmla="*/ 1861393 w 1988680"/>
                <a:gd name="connsiteY7" fmla="*/ 625038 h 1638418"/>
                <a:gd name="connsiteX8" fmla="*/ 1980773 w 1988680"/>
                <a:gd name="connsiteY8" fmla="*/ 820618 h 1638418"/>
                <a:gd name="connsiteX9" fmla="*/ 1947753 w 1988680"/>
                <a:gd name="connsiteY9" fmla="*/ 980638 h 1638418"/>
                <a:gd name="connsiteX10" fmla="*/ 1708993 w 1988680"/>
                <a:gd name="connsiteY10" fmla="*/ 1072078 h 1638418"/>
                <a:gd name="connsiteX11" fmla="*/ 1449913 w 1988680"/>
                <a:gd name="connsiteY11" fmla="*/ 1051758 h 1638418"/>
                <a:gd name="connsiteX12" fmla="*/ 1571833 w 1988680"/>
                <a:gd name="connsiteY12" fmla="*/ 1285438 h 1638418"/>
                <a:gd name="connsiteX13" fmla="*/ 1581993 w 1988680"/>
                <a:gd name="connsiteY13" fmla="*/ 1275278 h 1638418"/>
                <a:gd name="connsiteX14" fmla="*/ 1581993 w 1988680"/>
                <a:gd name="connsiteY14" fmla="*/ 1447998 h 1638418"/>
                <a:gd name="connsiteX15" fmla="*/ 1429593 w 1988680"/>
                <a:gd name="connsiteY15" fmla="*/ 1620718 h 1638418"/>
                <a:gd name="connsiteX16" fmla="*/ 1145113 w 1988680"/>
                <a:gd name="connsiteY16" fmla="*/ 1620718 h 1638418"/>
                <a:gd name="connsiteX17" fmla="*/ 1013033 w 1988680"/>
                <a:gd name="connsiteY17" fmla="*/ 1514038 h 1638418"/>
                <a:gd name="connsiteX18" fmla="*/ 921593 w 1988680"/>
                <a:gd name="connsiteY18" fmla="*/ 1336238 h 1638418"/>
                <a:gd name="connsiteX19" fmla="*/ 921593 w 1988680"/>
                <a:gd name="connsiteY19" fmla="*/ 1346398 h 1638418"/>
                <a:gd name="connsiteX20" fmla="*/ 789513 w 1988680"/>
                <a:gd name="connsiteY20" fmla="*/ 1488638 h 1638418"/>
                <a:gd name="connsiteX21" fmla="*/ 423753 w 1988680"/>
                <a:gd name="connsiteY21" fmla="*/ 1539438 h 1638418"/>
                <a:gd name="connsiteX22" fmla="*/ 271353 w 1988680"/>
                <a:gd name="connsiteY22" fmla="*/ 1305758 h 1638418"/>
                <a:gd name="connsiteX23" fmla="*/ 400893 w 1988680"/>
                <a:gd name="connsiteY23" fmla="*/ 1056838 h 1638418"/>
                <a:gd name="connsiteX24" fmla="*/ 474553 w 1988680"/>
                <a:gd name="connsiteY24" fmla="*/ 970478 h 1638418"/>
                <a:gd name="connsiteX25" fmla="*/ 230713 w 1988680"/>
                <a:gd name="connsiteY25" fmla="*/ 879038 h 1638418"/>
                <a:gd name="connsiteX26" fmla="*/ 47833 w 1988680"/>
                <a:gd name="connsiteY26" fmla="*/ 726638 h 1638418"/>
                <a:gd name="connsiteX27" fmla="*/ 17353 w 1988680"/>
                <a:gd name="connsiteY27" fmla="*/ 442158 h 1638418"/>
                <a:gd name="connsiteX28" fmla="*/ 281513 w 1988680"/>
                <a:gd name="connsiteY28" fmla="*/ 340558 h 1638418"/>
                <a:gd name="connsiteX29" fmla="*/ 489793 w 1988680"/>
                <a:gd name="connsiteY29" fmla="*/ 391358 h 1638418"/>
                <a:gd name="connsiteX30" fmla="*/ 710773 w 1988680"/>
                <a:gd name="connsiteY30" fmla="*/ 462478 h 1638418"/>
                <a:gd name="connsiteX0" fmla="*/ 710773 w 1985295"/>
                <a:gd name="connsiteY0" fmla="*/ 462478 h 1638418"/>
                <a:gd name="connsiteX1" fmla="*/ 878413 w 1985295"/>
                <a:gd name="connsiteY1" fmla="*/ 177998 h 1638418"/>
                <a:gd name="connsiteX2" fmla="*/ 1190833 w 1985295"/>
                <a:gd name="connsiteY2" fmla="*/ 198 h 1638418"/>
                <a:gd name="connsiteX3" fmla="*/ 1414353 w 1985295"/>
                <a:gd name="connsiteY3" fmla="*/ 147518 h 1638418"/>
                <a:gd name="connsiteX4" fmla="*/ 1462613 w 1985295"/>
                <a:gd name="connsiteY4" fmla="*/ 353258 h 1638418"/>
                <a:gd name="connsiteX5" fmla="*/ 1427053 w 1985295"/>
                <a:gd name="connsiteY5" fmla="*/ 531058 h 1638418"/>
                <a:gd name="connsiteX6" fmla="*/ 1625173 w 1985295"/>
                <a:gd name="connsiteY6" fmla="*/ 556458 h 1638418"/>
                <a:gd name="connsiteX7" fmla="*/ 1861393 w 1985295"/>
                <a:gd name="connsiteY7" fmla="*/ 625038 h 1638418"/>
                <a:gd name="connsiteX8" fmla="*/ 1980773 w 1985295"/>
                <a:gd name="connsiteY8" fmla="*/ 820618 h 1638418"/>
                <a:gd name="connsiteX9" fmla="*/ 1947753 w 1985295"/>
                <a:gd name="connsiteY9" fmla="*/ 980638 h 1638418"/>
                <a:gd name="connsiteX10" fmla="*/ 1708993 w 1985295"/>
                <a:gd name="connsiteY10" fmla="*/ 1072078 h 1638418"/>
                <a:gd name="connsiteX11" fmla="*/ 1449913 w 1985295"/>
                <a:gd name="connsiteY11" fmla="*/ 1051758 h 1638418"/>
                <a:gd name="connsiteX12" fmla="*/ 1571833 w 1985295"/>
                <a:gd name="connsiteY12" fmla="*/ 1285438 h 1638418"/>
                <a:gd name="connsiteX13" fmla="*/ 1581993 w 1985295"/>
                <a:gd name="connsiteY13" fmla="*/ 1275278 h 1638418"/>
                <a:gd name="connsiteX14" fmla="*/ 1581993 w 1985295"/>
                <a:gd name="connsiteY14" fmla="*/ 1447998 h 1638418"/>
                <a:gd name="connsiteX15" fmla="*/ 1429593 w 1985295"/>
                <a:gd name="connsiteY15" fmla="*/ 1620718 h 1638418"/>
                <a:gd name="connsiteX16" fmla="*/ 1145113 w 1985295"/>
                <a:gd name="connsiteY16" fmla="*/ 1620718 h 1638418"/>
                <a:gd name="connsiteX17" fmla="*/ 1013033 w 1985295"/>
                <a:gd name="connsiteY17" fmla="*/ 1514038 h 1638418"/>
                <a:gd name="connsiteX18" fmla="*/ 921593 w 1985295"/>
                <a:gd name="connsiteY18" fmla="*/ 1336238 h 1638418"/>
                <a:gd name="connsiteX19" fmla="*/ 921593 w 1985295"/>
                <a:gd name="connsiteY19" fmla="*/ 1346398 h 1638418"/>
                <a:gd name="connsiteX20" fmla="*/ 789513 w 1985295"/>
                <a:gd name="connsiteY20" fmla="*/ 1488638 h 1638418"/>
                <a:gd name="connsiteX21" fmla="*/ 423753 w 1985295"/>
                <a:gd name="connsiteY21" fmla="*/ 1539438 h 1638418"/>
                <a:gd name="connsiteX22" fmla="*/ 271353 w 1985295"/>
                <a:gd name="connsiteY22" fmla="*/ 1305758 h 1638418"/>
                <a:gd name="connsiteX23" fmla="*/ 400893 w 1985295"/>
                <a:gd name="connsiteY23" fmla="*/ 1056838 h 1638418"/>
                <a:gd name="connsiteX24" fmla="*/ 474553 w 1985295"/>
                <a:gd name="connsiteY24" fmla="*/ 970478 h 1638418"/>
                <a:gd name="connsiteX25" fmla="*/ 230713 w 1985295"/>
                <a:gd name="connsiteY25" fmla="*/ 879038 h 1638418"/>
                <a:gd name="connsiteX26" fmla="*/ 47833 w 1985295"/>
                <a:gd name="connsiteY26" fmla="*/ 726638 h 1638418"/>
                <a:gd name="connsiteX27" fmla="*/ 17353 w 1985295"/>
                <a:gd name="connsiteY27" fmla="*/ 442158 h 1638418"/>
                <a:gd name="connsiteX28" fmla="*/ 281513 w 1985295"/>
                <a:gd name="connsiteY28" fmla="*/ 340558 h 1638418"/>
                <a:gd name="connsiteX29" fmla="*/ 489793 w 1985295"/>
                <a:gd name="connsiteY29" fmla="*/ 391358 h 1638418"/>
                <a:gd name="connsiteX30" fmla="*/ 710773 w 1985295"/>
                <a:gd name="connsiteY30" fmla="*/ 462478 h 1638418"/>
                <a:gd name="connsiteX0" fmla="*/ 710773 w 1993653"/>
                <a:gd name="connsiteY0" fmla="*/ 462478 h 1638418"/>
                <a:gd name="connsiteX1" fmla="*/ 878413 w 1993653"/>
                <a:gd name="connsiteY1" fmla="*/ 177998 h 1638418"/>
                <a:gd name="connsiteX2" fmla="*/ 1190833 w 1993653"/>
                <a:gd name="connsiteY2" fmla="*/ 198 h 1638418"/>
                <a:gd name="connsiteX3" fmla="*/ 1414353 w 1993653"/>
                <a:gd name="connsiteY3" fmla="*/ 147518 h 1638418"/>
                <a:gd name="connsiteX4" fmla="*/ 1462613 w 1993653"/>
                <a:gd name="connsiteY4" fmla="*/ 353258 h 1638418"/>
                <a:gd name="connsiteX5" fmla="*/ 1427053 w 1993653"/>
                <a:gd name="connsiteY5" fmla="*/ 531058 h 1638418"/>
                <a:gd name="connsiteX6" fmla="*/ 1625173 w 1993653"/>
                <a:gd name="connsiteY6" fmla="*/ 556458 h 1638418"/>
                <a:gd name="connsiteX7" fmla="*/ 1861393 w 1993653"/>
                <a:gd name="connsiteY7" fmla="*/ 625038 h 1638418"/>
                <a:gd name="connsiteX8" fmla="*/ 1990933 w 1993653"/>
                <a:gd name="connsiteY8" fmla="*/ 790138 h 1638418"/>
                <a:gd name="connsiteX9" fmla="*/ 1947753 w 1993653"/>
                <a:gd name="connsiteY9" fmla="*/ 980638 h 1638418"/>
                <a:gd name="connsiteX10" fmla="*/ 1708993 w 1993653"/>
                <a:gd name="connsiteY10" fmla="*/ 1072078 h 1638418"/>
                <a:gd name="connsiteX11" fmla="*/ 1449913 w 1993653"/>
                <a:gd name="connsiteY11" fmla="*/ 1051758 h 1638418"/>
                <a:gd name="connsiteX12" fmla="*/ 1571833 w 1993653"/>
                <a:gd name="connsiteY12" fmla="*/ 1285438 h 1638418"/>
                <a:gd name="connsiteX13" fmla="*/ 1581993 w 1993653"/>
                <a:gd name="connsiteY13" fmla="*/ 1275278 h 1638418"/>
                <a:gd name="connsiteX14" fmla="*/ 1581993 w 1993653"/>
                <a:gd name="connsiteY14" fmla="*/ 1447998 h 1638418"/>
                <a:gd name="connsiteX15" fmla="*/ 1429593 w 1993653"/>
                <a:gd name="connsiteY15" fmla="*/ 1620718 h 1638418"/>
                <a:gd name="connsiteX16" fmla="*/ 1145113 w 1993653"/>
                <a:gd name="connsiteY16" fmla="*/ 1620718 h 1638418"/>
                <a:gd name="connsiteX17" fmla="*/ 1013033 w 1993653"/>
                <a:gd name="connsiteY17" fmla="*/ 1514038 h 1638418"/>
                <a:gd name="connsiteX18" fmla="*/ 921593 w 1993653"/>
                <a:gd name="connsiteY18" fmla="*/ 1336238 h 1638418"/>
                <a:gd name="connsiteX19" fmla="*/ 921593 w 1993653"/>
                <a:gd name="connsiteY19" fmla="*/ 1346398 h 1638418"/>
                <a:gd name="connsiteX20" fmla="*/ 789513 w 1993653"/>
                <a:gd name="connsiteY20" fmla="*/ 1488638 h 1638418"/>
                <a:gd name="connsiteX21" fmla="*/ 423753 w 1993653"/>
                <a:gd name="connsiteY21" fmla="*/ 1539438 h 1638418"/>
                <a:gd name="connsiteX22" fmla="*/ 271353 w 1993653"/>
                <a:gd name="connsiteY22" fmla="*/ 1305758 h 1638418"/>
                <a:gd name="connsiteX23" fmla="*/ 400893 w 1993653"/>
                <a:gd name="connsiteY23" fmla="*/ 1056838 h 1638418"/>
                <a:gd name="connsiteX24" fmla="*/ 474553 w 1993653"/>
                <a:gd name="connsiteY24" fmla="*/ 970478 h 1638418"/>
                <a:gd name="connsiteX25" fmla="*/ 230713 w 1993653"/>
                <a:gd name="connsiteY25" fmla="*/ 879038 h 1638418"/>
                <a:gd name="connsiteX26" fmla="*/ 47833 w 1993653"/>
                <a:gd name="connsiteY26" fmla="*/ 726638 h 1638418"/>
                <a:gd name="connsiteX27" fmla="*/ 17353 w 1993653"/>
                <a:gd name="connsiteY27" fmla="*/ 442158 h 1638418"/>
                <a:gd name="connsiteX28" fmla="*/ 281513 w 1993653"/>
                <a:gd name="connsiteY28" fmla="*/ 340558 h 1638418"/>
                <a:gd name="connsiteX29" fmla="*/ 489793 w 1993653"/>
                <a:gd name="connsiteY29" fmla="*/ 391358 h 1638418"/>
                <a:gd name="connsiteX30" fmla="*/ 710773 w 1993653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1993 w 1993076"/>
                <a:gd name="connsiteY13" fmla="*/ 127527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64213 w 1993076"/>
                <a:gd name="connsiteY12" fmla="*/ 126765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4212"/>
                <a:gd name="connsiteX1" fmla="*/ 878413 w 1993076"/>
                <a:gd name="connsiteY1" fmla="*/ 177998 h 1634212"/>
                <a:gd name="connsiteX2" fmla="*/ 1190833 w 1993076"/>
                <a:gd name="connsiteY2" fmla="*/ 198 h 1634212"/>
                <a:gd name="connsiteX3" fmla="*/ 1414353 w 1993076"/>
                <a:gd name="connsiteY3" fmla="*/ 147518 h 1634212"/>
                <a:gd name="connsiteX4" fmla="*/ 1462613 w 1993076"/>
                <a:gd name="connsiteY4" fmla="*/ 353258 h 1634212"/>
                <a:gd name="connsiteX5" fmla="*/ 1427053 w 1993076"/>
                <a:gd name="connsiteY5" fmla="*/ 531058 h 1634212"/>
                <a:gd name="connsiteX6" fmla="*/ 1625173 w 1993076"/>
                <a:gd name="connsiteY6" fmla="*/ 556458 h 1634212"/>
                <a:gd name="connsiteX7" fmla="*/ 1861393 w 1993076"/>
                <a:gd name="connsiteY7" fmla="*/ 625038 h 1634212"/>
                <a:gd name="connsiteX8" fmla="*/ 1990933 w 1993076"/>
                <a:gd name="connsiteY8" fmla="*/ 790138 h 1634212"/>
                <a:gd name="connsiteX9" fmla="*/ 1924893 w 1993076"/>
                <a:gd name="connsiteY9" fmla="*/ 990798 h 1634212"/>
                <a:gd name="connsiteX10" fmla="*/ 1708993 w 1993076"/>
                <a:gd name="connsiteY10" fmla="*/ 1072078 h 1634212"/>
                <a:gd name="connsiteX11" fmla="*/ 1449913 w 1993076"/>
                <a:gd name="connsiteY11" fmla="*/ 1051758 h 1634212"/>
                <a:gd name="connsiteX12" fmla="*/ 1564213 w 1993076"/>
                <a:gd name="connsiteY12" fmla="*/ 1267658 h 1634212"/>
                <a:gd name="connsiteX13" fmla="*/ 1589613 w 1993076"/>
                <a:gd name="connsiteY13" fmla="*/ 1374338 h 1634212"/>
                <a:gd name="connsiteX14" fmla="*/ 1548973 w 1993076"/>
                <a:gd name="connsiteY14" fmla="*/ 1511498 h 1634212"/>
                <a:gd name="connsiteX15" fmla="*/ 1429593 w 1993076"/>
                <a:gd name="connsiteY15" fmla="*/ 1620718 h 1634212"/>
                <a:gd name="connsiteX16" fmla="*/ 1145113 w 1993076"/>
                <a:gd name="connsiteY16" fmla="*/ 1620718 h 1634212"/>
                <a:gd name="connsiteX17" fmla="*/ 1013033 w 1993076"/>
                <a:gd name="connsiteY17" fmla="*/ 1514038 h 1634212"/>
                <a:gd name="connsiteX18" fmla="*/ 921593 w 1993076"/>
                <a:gd name="connsiteY18" fmla="*/ 1336238 h 1634212"/>
                <a:gd name="connsiteX19" fmla="*/ 921593 w 1993076"/>
                <a:gd name="connsiteY19" fmla="*/ 1346398 h 1634212"/>
                <a:gd name="connsiteX20" fmla="*/ 789513 w 1993076"/>
                <a:gd name="connsiteY20" fmla="*/ 1488638 h 1634212"/>
                <a:gd name="connsiteX21" fmla="*/ 423753 w 1993076"/>
                <a:gd name="connsiteY21" fmla="*/ 1539438 h 1634212"/>
                <a:gd name="connsiteX22" fmla="*/ 271353 w 1993076"/>
                <a:gd name="connsiteY22" fmla="*/ 1305758 h 1634212"/>
                <a:gd name="connsiteX23" fmla="*/ 400893 w 1993076"/>
                <a:gd name="connsiteY23" fmla="*/ 1056838 h 1634212"/>
                <a:gd name="connsiteX24" fmla="*/ 474553 w 1993076"/>
                <a:gd name="connsiteY24" fmla="*/ 970478 h 1634212"/>
                <a:gd name="connsiteX25" fmla="*/ 230713 w 1993076"/>
                <a:gd name="connsiteY25" fmla="*/ 879038 h 1634212"/>
                <a:gd name="connsiteX26" fmla="*/ 47833 w 1993076"/>
                <a:gd name="connsiteY26" fmla="*/ 726638 h 1634212"/>
                <a:gd name="connsiteX27" fmla="*/ 17353 w 1993076"/>
                <a:gd name="connsiteY27" fmla="*/ 442158 h 1634212"/>
                <a:gd name="connsiteX28" fmla="*/ 281513 w 1993076"/>
                <a:gd name="connsiteY28" fmla="*/ 340558 h 1634212"/>
                <a:gd name="connsiteX29" fmla="*/ 489793 w 1993076"/>
                <a:gd name="connsiteY29" fmla="*/ 391358 h 1634212"/>
                <a:gd name="connsiteX30" fmla="*/ 710773 w 1993076"/>
                <a:gd name="connsiteY30" fmla="*/ 462478 h 1634212"/>
                <a:gd name="connsiteX0" fmla="*/ 710773 w 1993076"/>
                <a:gd name="connsiteY0" fmla="*/ 462478 h 1628438"/>
                <a:gd name="connsiteX1" fmla="*/ 878413 w 1993076"/>
                <a:gd name="connsiteY1" fmla="*/ 177998 h 1628438"/>
                <a:gd name="connsiteX2" fmla="*/ 1190833 w 1993076"/>
                <a:gd name="connsiteY2" fmla="*/ 198 h 1628438"/>
                <a:gd name="connsiteX3" fmla="*/ 1414353 w 1993076"/>
                <a:gd name="connsiteY3" fmla="*/ 147518 h 1628438"/>
                <a:gd name="connsiteX4" fmla="*/ 1462613 w 1993076"/>
                <a:gd name="connsiteY4" fmla="*/ 353258 h 1628438"/>
                <a:gd name="connsiteX5" fmla="*/ 1427053 w 1993076"/>
                <a:gd name="connsiteY5" fmla="*/ 531058 h 1628438"/>
                <a:gd name="connsiteX6" fmla="*/ 1625173 w 1993076"/>
                <a:gd name="connsiteY6" fmla="*/ 556458 h 1628438"/>
                <a:gd name="connsiteX7" fmla="*/ 1861393 w 1993076"/>
                <a:gd name="connsiteY7" fmla="*/ 625038 h 1628438"/>
                <a:gd name="connsiteX8" fmla="*/ 1990933 w 1993076"/>
                <a:gd name="connsiteY8" fmla="*/ 790138 h 1628438"/>
                <a:gd name="connsiteX9" fmla="*/ 1924893 w 1993076"/>
                <a:gd name="connsiteY9" fmla="*/ 990798 h 1628438"/>
                <a:gd name="connsiteX10" fmla="*/ 1708993 w 1993076"/>
                <a:gd name="connsiteY10" fmla="*/ 1072078 h 1628438"/>
                <a:gd name="connsiteX11" fmla="*/ 1449913 w 1993076"/>
                <a:gd name="connsiteY11" fmla="*/ 1051758 h 1628438"/>
                <a:gd name="connsiteX12" fmla="*/ 1564213 w 1993076"/>
                <a:gd name="connsiteY12" fmla="*/ 1267658 h 1628438"/>
                <a:gd name="connsiteX13" fmla="*/ 1589613 w 1993076"/>
                <a:gd name="connsiteY13" fmla="*/ 1374338 h 1628438"/>
                <a:gd name="connsiteX14" fmla="*/ 1548973 w 1993076"/>
                <a:gd name="connsiteY14" fmla="*/ 1511498 h 1628438"/>
                <a:gd name="connsiteX15" fmla="*/ 1419433 w 1993076"/>
                <a:gd name="connsiteY15" fmla="*/ 1608018 h 1628438"/>
                <a:gd name="connsiteX16" fmla="*/ 1145113 w 1993076"/>
                <a:gd name="connsiteY16" fmla="*/ 1620718 h 1628438"/>
                <a:gd name="connsiteX17" fmla="*/ 1013033 w 1993076"/>
                <a:gd name="connsiteY17" fmla="*/ 1514038 h 1628438"/>
                <a:gd name="connsiteX18" fmla="*/ 921593 w 1993076"/>
                <a:gd name="connsiteY18" fmla="*/ 1336238 h 1628438"/>
                <a:gd name="connsiteX19" fmla="*/ 921593 w 1993076"/>
                <a:gd name="connsiteY19" fmla="*/ 1346398 h 1628438"/>
                <a:gd name="connsiteX20" fmla="*/ 789513 w 1993076"/>
                <a:gd name="connsiteY20" fmla="*/ 1488638 h 1628438"/>
                <a:gd name="connsiteX21" fmla="*/ 423753 w 1993076"/>
                <a:gd name="connsiteY21" fmla="*/ 1539438 h 1628438"/>
                <a:gd name="connsiteX22" fmla="*/ 271353 w 1993076"/>
                <a:gd name="connsiteY22" fmla="*/ 1305758 h 1628438"/>
                <a:gd name="connsiteX23" fmla="*/ 400893 w 1993076"/>
                <a:gd name="connsiteY23" fmla="*/ 1056838 h 1628438"/>
                <a:gd name="connsiteX24" fmla="*/ 474553 w 1993076"/>
                <a:gd name="connsiteY24" fmla="*/ 970478 h 1628438"/>
                <a:gd name="connsiteX25" fmla="*/ 230713 w 1993076"/>
                <a:gd name="connsiteY25" fmla="*/ 879038 h 1628438"/>
                <a:gd name="connsiteX26" fmla="*/ 47833 w 1993076"/>
                <a:gd name="connsiteY26" fmla="*/ 726638 h 1628438"/>
                <a:gd name="connsiteX27" fmla="*/ 17353 w 1993076"/>
                <a:gd name="connsiteY27" fmla="*/ 442158 h 1628438"/>
                <a:gd name="connsiteX28" fmla="*/ 281513 w 1993076"/>
                <a:gd name="connsiteY28" fmla="*/ 340558 h 1628438"/>
                <a:gd name="connsiteX29" fmla="*/ 489793 w 1993076"/>
                <a:gd name="connsiteY29" fmla="*/ 391358 h 1628438"/>
                <a:gd name="connsiteX30" fmla="*/ 710773 w 1993076"/>
                <a:gd name="connsiteY30" fmla="*/ 462478 h 1628438"/>
                <a:gd name="connsiteX0" fmla="*/ 710773 w 1993076"/>
                <a:gd name="connsiteY0" fmla="*/ 462478 h 1624721"/>
                <a:gd name="connsiteX1" fmla="*/ 878413 w 1993076"/>
                <a:gd name="connsiteY1" fmla="*/ 177998 h 1624721"/>
                <a:gd name="connsiteX2" fmla="*/ 1190833 w 1993076"/>
                <a:gd name="connsiteY2" fmla="*/ 198 h 1624721"/>
                <a:gd name="connsiteX3" fmla="*/ 1414353 w 1993076"/>
                <a:gd name="connsiteY3" fmla="*/ 147518 h 1624721"/>
                <a:gd name="connsiteX4" fmla="*/ 1462613 w 1993076"/>
                <a:gd name="connsiteY4" fmla="*/ 353258 h 1624721"/>
                <a:gd name="connsiteX5" fmla="*/ 1427053 w 1993076"/>
                <a:gd name="connsiteY5" fmla="*/ 531058 h 1624721"/>
                <a:gd name="connsiteX6" fmla="*/ 1625173 w 1993076"/>
                <a:gd name="connsiteY6" fmla="*/ 556458 h 1624721"/>
                <a:gd name="connsiteX7" fmla="*/ 1861393 w 1993076"/>
                <a:gd name="connsiteY7" fmla="*/ 625038 h 1624721"/>
                <a:gd name="connsiteX8" fmla="*/ 1990933 w 1993076"/>
                <a:gd name="connsiteY8" fmla="*/ 790138 h 1624721"/>
                <a:gd name="connsiteX9" fmla="*/ 1924893 w 1993076"/>
                <a:gd name="connsiteY9" fmla="*/ 990798 h 1624721"/>
                <a:gd name="connsiteX10" fmla="*/ 1708993 w 1993076"/>
                <a:gd name="connsiteY10" fmla="*/ 1072078 h 1624721"/>
                <a:gd name="connsiteX11" fmla="*/ 1449913 w 1993076"/>
                <a:gd name="connsiteY11" fmla="*/ 1051758 h 1624721"/>
                <a:gd name="connsiteX12" fmla="*/ 1564213 w 1993076"/>
                <a:gd name="connsiteY12" fmla="*/ 1267658 h 1624721"/>
                <a:gd name="connsiteX13" fmla="*/ 1589613 w 1993076"/>
                <a:gd name="connsiteY13" fmla="*/ 1374338 h 1624721"/>
                <a:gd name="connsiteX14" fmla="*/ 1548973 w 1993076"/>
                <a:gd name="connsiteY14" fmla="*/ 1511498 h 1624721"/>
                <a:gd name="connsiteX15" fmla="*/ 1419433 w 1993076"/>
                <a:gd name="connsiteY15" fmla="*/ 1608018 h 1624721"/>
                <a:gd name="connsiteX16" fmla="*/ 1147653 w 1993076"/>
                <a:gd name="connsiteY16" fmla="*/ 1615638 h 1624721"/>
                <a:gd name="connsiteX17" fmla="*/ 1013033 w 1993076"/>
                <a:gd name="connsiteY17" fmla="*/ 1514038 h 1624721"/>
                <a:gd name="connsiteX18" fmla="*/ 921593 w 1993076"/>
                <a:gd name="connsiteY18" fmla="*/ 1336238 h 1624721"/>
                <a:gd name="connsiteX19" fmla="*/ 921593 w 1993076"/>
                <a:gd name="connsiteY19" fmla="*/ 1346398 h 1624721"/>
                <a:gd name="connsiteX20" fmla="*/ 789513 w 1993076"/>
                <a:gd name="connsiteY20" fmla="*/ 1488638 h 1624721"/>
                <a:gd name="connsiteX21" fmla="*/ 423753 w 1993076"/>
                <a:gd name="connsiteY21" fmla="*/ 1539438 h 1624721"/>
                <a:gd name="connsiteX22" fmla="*/ 271353 w 1993076"/>
                <a:gd name="connsiteY22" fmla="*/ 1305758 h 1624721"/>
                <a:gd name="connsiteX23" fmla="*/ 400893 w 1993076"/>
                <a:gd name="connsiteY23" fmla="*/ 1056838 h 1624721"/>
                <a:gd name="connsiteX24" fmla="*/ 474553 w 1993076"/>
                <a:gd name="connsiteY24" fmla="*/ 970478 h 1624721"/>
                <a:gd name="connsiteX25" fmla="*/ 230713 w 1993076"/>
                <a:gd name="connsiteY25" fmla="*/ 879038 h 1624721"/>
                <a:gd name="connsiteX26" fmla="*/ 47833 w 1993076"/>
                <a:gd name="connsiteY26" fmla="*/ 726638 h 1624721"/>
                <a:gd name="connsiteX27" fmla="*/ 17353 w 1993076"/>
                <a:gd name="connsiteY27" fmla="*/ 442158 h 1624721"/>
                <a:gd name="connsiteX28" fmla="*/ 281513 w 1993076"/>
                <a:gd name="connsiteY28" fmla="*/ 340558 h 1624721"/>
                <a:gd name="connsiteX29" fmla="*/ 489793 w 1993076"/>
                <a:gd name="connsiteY29" fmla="*/ 391358 h 1624721"/>
                <a:gd name="connsiteX30" fmla="*/ 710773 w 1993076"/>
                <a:gd name="connsiteY30" fmla="*/ 462478 h 1624721"/>
                <a:gd name="connsiteX0" fmla="*/ 710773 w 1993076"/>
                <a:gd name="connsiteY0" fmla="*/ 462478 h 1626743"/>
                <a:gd name="connsiteX1" fmla="*/ 878413 w 1993076"/>
                <a:gd name="connsiteY1" fmla="*/ 177998 h 1626743"/>
                <a:gd name="connsiteX2" fmla="*/ 1190833 w 1993076"/>
                <a:gd name="connsiteY2" fmla="*/ 198 h 1626743"/>
                <a:gd name="connsiteX3" fmla="*/ 1414353 w 1993076"/>
                <a:gd name="connsiteY3" fmla="*/ 147518 h 1626743"/>
                <a:gd name="connsiteX4" fmla="*/ 1462613 w 1993076"/>
                <a:gd name="connsiteY4" fmla="*/ 353258 h 1626743"/>
                <a:gd name="connsiteX5" fmla="*/ 1427053 w 1993076"/>
                <a:gd name="connsiteY5" fmla="*/ 531058 h 1626743"/>
                <a:gd name="connsiteX6" fmla="*/ 1625173 w 1993076"/>
                <a:gd name="connsiteY6" fmla="*/ 556458 h 1626743"/>
                <a:gd name="connsiteX7" fmla="*/ 1861393 w 1993076"/>
                <a:gd name="connsiteY7" fmla="*/ 625038 h 1626743"/>
                <a:gd name="connsiteX8" fmla="*/ 1990933 w 1993076"/>
                <a:gd name="connsiteY8" fmla="*/ 790138 h 1626743"/>
                <a:gd name="connsiteX9" fmla="*/ 1924893 w 1993076"/>
                <a:gd name="connsiteY9" fmla="*/ 990798 h 1626743"/>
                <a:gd name="connsiteX10" fmla="*/ 1708993 w 1993076"/>
                <a:gd name="connsiteY10" fmla="*/ 1072078 h 1626743"/>
                <a:gd name="connsiteX11" fmla="*/ 1449913 w 1993076"/>
                <a:gd name="connsiteY11" fmla="*/ 1051758 h 1626743"/>
                <a:gd name="connsiteX12" fmla="*/ 1564213 w 1993076"/>
                <a:gd name="connsiteY12" fmla="*/ 1267658 h 1626743"/>
                <a:gd name="connsiteX13" fmla="*/ 1589613 w 1993076"/>
                <a:gd name="connsiteY13" fmla="*/ 1374338 h 1626743"/>
                <a:gd name="connsiteX14" fmla="*/ 1548973 w 1993076"/>
                <a:gd name="connsiteY14" fmla="*/ 1511498 h 1626743"/>
                <a:gd name="connsiteX15" fmla="*/ 1419433 w 1993076"/>
                <a:gd name="connsiteY15" fmla="*/ 1608018 h 1626743"/>
                <a:gd name="connsiteX16" fmla="*/ 1147653 w 1993076"/>
                <a:gd name="connsiteY16" fmla="*/ 1615638 h 1626743"/>
                <a:gd name="connsiteX17" fmla="*/ 1015573 w 1993076"/>
                <a:gd name="connsiteY17" fmla="*/ 1486098 h 1626743"/>
                <a:gd name="connsiteX18" fmla="*/ 921593 w 1993076"/>
                <a:gd name="connsiteY18" fmla="*/ 1336238 h 1626743"/>
                <a:gd name="connsiteX19" fmla="*/ 921593 w 1993076"/>
                <a:gd name="connsiteY19" fmla="*/ 1346398 h 1626743"/>
                <a:gd name="connsiteX20" fmla="*/ 789513 w 1993076"/>
                <a:gd name="connsiteY20" fmla="*/ 1488638 h 1626743"/>
                <a:gd name="connsiteX21" fmla="*/ 423753 w 1993076"/>
                <a:gd name="connsiteY21" fmla="*/ 1539438 h 1626743"/>
                <a:gd name="connsiteX22" fmla="*/ 271353 w 1993076"/>
                <a:gd name="connsiteY22" fmla="*/ 1305758 h 1626743"/>
                <a:gd name="connsiteX23" fmla="*/ 400893 w 1993076"/>
                <a:gd name="connsiteY23" fmla="*/ 1056838 h 1626743"/>
                <a:gd name="connsiteX24" fmla="*/ 474553 w 1993076"/>
                <a:gd name="connsiteY24" fmla="*/ 970478 h 1626743"/>
                <a:gd name="connsiteX25" fmla="*/ 230713 w 1993076"/>
                <a:gd name="connsiteY25" fmla="*/ 879038 h 1626743"/>
                <a:gd name="connsiteX26" fmla="*/ 47833 w 1993076"/>
                <a:gd name="connsiteY26" fmla="*/ 726638 h 1626743"/>
                <a:gd name="connsiteX27" fmla="*/ 17353 w 1993076"/>
                <a:gd name="connsiteY27" fmla="*/ 442158 h 1626743"/>
                <a:gd name="connsiteX28" fmla="*/ 281513 w 1993076"/>
                <a:gd name="connsiteY28" fmla="*/ 340558 h 1626743"/>
                <a:gd name="connsiteX29" fmla="*/ 489793 w 1993076"/>
                <a:gd name="connsiteY29" fmla="*/ 391358 h 1626743"/>
                <a:gd name="connsiteX30" fmla="*/ 710773 w 1993076"/>
                <a:gd name="connsiteY30" fmla="*/ 462478 h 1626743"/>
                <a:gd name="connsiteX0" fmla="*/ 710773 w 1993076"/>
                <a:gd name="connsiteY0" fmla="*/ 462478 h 1625821"/>
                <a:gd name="connsiteX1" fmla="*/ 878413 w 1993076"/>
                <a:gd name="connsiteY1" fmla="*/ 177998 h 1625821"/>
                <a:gd name="connsiteX2" fmla="*/ 1190833 w 1993076"/>
                <a:gd name="connsiteY2" fmla="*/ 198 h 1625821"/>
                <a:gd name="connsiteX3" fmla="*/ 1414353 w 1993076"/>
                <a:gd name="connsiteY3" fmla="*/ 147518 h 1625821"/>
                <a:gd name="connsiteX4" fmla="*/ 1462613 w 1993076"/>
                <a:gd name="connsiteY4" fmla="*/ 353258 h 1625821"/>
                <a:gd name="connsiteX5" fmla="*/ 1427053 w 1993076"/>
                <a:gd name="connsiteY5" fmla="*/ 531058 h 1625821"/>
                <a:gd name="connsiteX6" fmla="*/ 1625173 w 1993076"/>
                <a:gd name="connsiteY6" fmla="*/ 556458 h 1625821"/>
                <a:gd name="connsiteX7" fmla="*/ 1861393 w 1993076"/>
                <a:gd name="connsiteY7" fmla="*/ 625038 h 1625821"/>
                <a:gd name="connsiteX8" fmla="*/ 1990933 w 1993076"/>
                <a:gd name="connsiteY8" fmla="*/ 790138 h 1625821"/>
                <a:gd name="connsiteX9" fmla="*/ 1924893 w 1993076"/>
                <a:gd name="connsiteY9" fmla="*/ 990798 h 1625821"/>
                <a:gd name="connsiteX10" fmla="*/ 1708993 w 1993076"/>
                <a:gd name="connsiteY10" fmla="*/ 1072078 h 1625821"/>
                <a:gd name="connsiteX11" fmla="*/ 1449913 w 1993076"/>
                <a:gd name="connsiteY11" fmla="*/ 1051758 h 1625821"/>
                <a:gd name="connsiteX12" fmla="*/ 1564213 w 1993076"/>
                <a:gd name="connsiteY12" fmla="*/ 1267658 h 1625821"/>
                <a:gd name="connsiteX13" fmla="*/ 1589613 w 1993076"/>
                <a:gd name="connsiteY13" fmla="*/ 1374338 h 1625821"/>
                <a:gd name="connsiteX14" fmla="*/ 1548973 w 1993076"/>
                <a:gd name="connsiteY14" fmla="*/ 1511498 h 1625821"/>
                <a:gd name="connsiteX15" fmla="*/ 1419433 w 1993076"/>
                <a:gd name="connsiteY15" fmla="*/ 1608018 h 1625821"/>
                <a:gd name="connsiteX16" fmla="*/ 1147653 w 1993076"/>
                <a:gd name="connsiteY16" fmla="*/ 1615638 h 1625821"/>
                <a:gd name="connsiteX17" fmla="*/ 1015573 w 1993076"/>
                <a:gd name="connsiteY17" fmla="*/ 1498798 h 1625821"/>
                <a:gd name="connsiteX18" fmla="*/ 921593 w 1993076"/>
                <a:gd name="connsiteY18" fmla="*/ 1336238 h 1625821"/>
                <a:gd name="connsiteX19" fmla="*/ 921593 w 1993076"/>
                <a:gd name="connsiteY19" fmla="*/ 1346398 h 1625821"/>
                <a:gd name="connsiteX20" fmla="*/ 789513 w 1993076"/>
                <a:gd name="connsiteY20" fmla="*/ 1488638 h 1625821"/>
                <a:gd name="connsiteX21" fmla="*/ 423753 w 1993076"/>
                <a:gd name="connsiteY21" fmla="*/ 1539438 h 1625821"/>
                <a:gd name="connsiteX22" fmla="*/ 271353 w 1993076"/>
                <a:gd name="connsiteY22" fmla="*/ 1305758 h 1625821"/>
                <a:gd name="connsiteX23" fmla="*/ 400893 w 1993076"/>
                <a:gd name="connsiteY23" fmla="*/ 1056838 h 1625821"/>
                <a:gd name="connsiteX24" fmla="*/ 474553 w 1993076"/>
                <a:gd name="connsiteY24" fmla="*/ 970478 h 1625821"/>
                <a:gd name="connsiteX25" fmla="*/ 230713 w 1993076"/>
                <a:gd name="connsiteY25" fmla="*/ 879038 h 1625821"/>
                <a:gd name="connsiteX26" fmla="*/ 47833 w 1993076"/>
                <a:gd name="connsiteY26" fmla="*/ 726638 h 1625821"/>
                <a:gd name="connsiteX27" fmla="*/ 17353 w 1993076"/>
                <a:gd name="connsiteY27" fmla="*/ 442158 h 1625821"/>
                <a:gd name="connsiteX28" fmla="*/ 281513 w 1993076"/>
                <a:gd name="connsiteY28" fmla="*/ 340558 h 1625821"/>
                <a:gd name="connsiteX29" fmla="*/ 489793 w 1993076"/>
                <a:gd name="connsiteY29" fmla="*/ 391358 h 1625821"/>
                <a:gd name="connsiteX30" fmla="*/ 710773 w 1993076"/>
                <a:gd name="connsiteY30" fmla="*/ 462478 h 1625821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89513 w 1993076"/>
                <a:gd name="connsiteY20" fmla="*/ 148863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61853 w 1993076"/>
                <a:gd name="connsiteY24" fmla="*/ 97301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93076" h="1624075">
                  <a:moveTo>
                    <a:pt x="710773" y="462478"/>
                  </a:moveTo>
                  <a:cubicBezTo>
                    <a:pt x="775543" y="426918"/>
                    <a:pt x="798403" y="255045"/>
                    <a:pt x="878413" y="177998"/>
                  </a:cubicBezTo>
                  <a:cubicBezTo>
                    <a:pt x="958423" y="100951"/>
                    <a:pt x="1101510" y="5278"/>
                    <a:pt x="1190833" y="198"/>
                  </a:cubicBezTo>
                  <a:cubicBezTo>
                    <a:pt x="1280156" y="-4882"/>
                    <a:pt x="1369056" y="88675"/>
                    <a:pt x="1414353" y="147518"/>
                  </a:cubicBezTo>
                  <a:cubicBezTo>
                    <a:pt x="1459650" y="206361"/>
                    <a:pt x="1460496" y="289335"/>
                    <a:pt x="1462613" y="353258"/>
                  </a:cubicBezTo>
                  <a:cubicBezTo>
                    <a:pt x="1464730" y="417181"/>
                    <a:pt x="1399960" y="497191"/>
                    <a:pt x="1427053" y="531058"/>
                  </a:cubicBezTo>
                  <a:cubicBezTo>
                    <a:pt x="1454146" y="564925"/>
                    <a:pt x="1552783" y="540795"/>
                    <a:pt x="1625173" y="556458"/>
                  </a:cubicBezTo>
                  <a:cubicBezTo>
                    <a:pt x="1697563" y="572121"/>
                    <a:pt x="1800433" y="586091"/>
                    <a:pt x="1861393" y="625038"/>
                  </a:cubicBezTo>
                  <a:cubicBezTo>
                    <a:pt x="1922353" y="663985"/>
                    <a:pt x="1980350" y="729178"/>
                    <a:pt x="1990933" y="790138"/>
                  </a:cubicBezTo>
                  <a:cubicBezTo>
                    <a:pt x="2001516" y="851098"/>
                    <a:pt x="1971883" y="943808"/>
                    <a:pt x="1924893" y="990798"/>
                  </a:cubicBezTo>
                  <a:cubicBezTo>
                    <a:pt x="1877903" y="1037788"/>
                    <a:pt x="1788156" y="1061918"/>
                    <a:pt x="1708993" y="1072078"/>
                  </a:cubicBezTo>
                  <a:cubicBezTo>
                    <a:pt x="1629830" y="1082238"/>
                    <a:pt x="1474043" y="1019161"/>
                    <a:pt x="1449913" y="1051758"/>
                  </a:cubicBezTo>
                  <a:cubicBezTo>
                    <a:pt x="1425783" y="1084355"/>
                    <a:pt x="1540930" y="1213895"/>
                    <a:pt x="1564213" y="1267658"/>
                  </a:cubicBezTo>
                  <a:cubicBezTo>
                    <a:pt x="1587496" y="1321421"/>
                    <a:pt x="1592153" y="1333698"/>
                    <a:pt x="1589613" y="1374338"/>
                  </a:cubicBezTo>
                  <a:cubicBezTo>
                    <a:pt x="1587073" y="1414978"/>
                    <a:pt x="1577336" y="1472551"/>
                    <a:pt x="1548973" y="1511498"/>
                  </a:cubicBezTo>
                  <a:cubicBezTo>
                    <a:pt x="1520610" y="1550445"/>
                    <a:pt x="1482933" y="1591085"/>
                    <a:pt x="1419433" y="1608018"/>
                  </a:cubicBezTo>
                  <a:cubicBezTo>
                    <a:pt x="1355933" y="1624951"/>
                    <a:pt x="1235283" y="1631301"/>
                    <a:pt x="1167973" y="1613098"/>
                  </a:cubicBezTo>
                  <a:cubicBezTo>
                    <a:pt x="1100663" y="1594895"/>
                    <a:pt x="1052826" y="1546211"/>
                    <a:pt x="1015573" y="1498798"/>
                  </a:cubicBezTo>
                  <a:cubicBezTo>
                    <a:pt x="978320" y="1451385"/>
                    <a:pt x="937256" y="1361638"/>
                    <a:pt x="921593" y="1336238"/>
                  </a:cubicBezTo>
                  <a:cubicBezTo>
                    <a:pt x="905930" y="1310838"/>
                    <a:pt x="946570" y="1323538"/>
                    <a:pt x="921593" y="1346398"/>
                  </a:cubicBezTo>
                  <a:cubicBezTo>
                    <a:pt x="896616" y="1369258"/>
                    <a:pt x="877566" y="1415825"/>
                    <a:pt x="771733" y="1473398"/>
                  </a:cubicBezTo>
                  <a:cubicBezTo>
                    <a:pt x="665900" y="1530971"/>
                    <a:pt x="507150" y="1567378"/>
                    <a:pt x="423753" y="1539438"/>
                  </a:cubicBezTo>
                  <a:cubicBezTo>
                    <a:pt x="340356" y="1511498"/>
                    <a:pt x="276433" y="1386191"/>
                    <a:pt x="271353" y="1305758"/>
                  </a:cubicBezTo>
                  <a:cubicBezTo>
                    <a:pt x="266273" y="1225325"/>
                    <a:pt x="361523" y="1112295"/>
                    <a:pt x="393273" y="1056838"/>
                  </a:cubicBezTo>
                  <a:cubicBezTo>
                    <a:pt x="425023" y="1001381"/>
                    <a:pt x="488946" y="1002651"/>
                    <a:pt x="461853" y="973018"/>
                  </a:cubicBezTo>
                  <a:cubicBezTo>
                    <a:pt x="434760" y="943385"/>
                    <a:pt x="299716" y="920101"/>
                    <a:pt x="230713" y="879038"/>
                  </a:cubicBezTo>
                  <a:cubicBezTo>
                    <a:pt x="161710" y="837975"/>
                    <a:pt x="83393" y="799451"/>
                    <a:pt x="47833" y="726638"/>
                  </a:cubicBezTo>
                  <a:cubicBezTo>
                    <a:pt x="12273" y="653825"/>
                    <a:pt x="-21594" y="506504"/>
                    <a:pt x="17353" y="442158"/>
                  </a:cubicBezTo>
                  <a:cubicBezTo>
                    <a:pt x="56300" y="377812"/>
                    <a:pt x="202773" y="349025"/>
                    <a:pt x="281513" y="340558"/>
                  </a:cubicBezTo>
                  <a:cubicBezTo>
                    <a:pt x="360253" y="332091"/>
                    <a:pt x="418673" y="367651"/>
                    <a:pt x="489793" y="391358"/>
                  </a:cubicBezTo>
                  <a:cubicBezTo>
                    <a:pt x="560913" y="415065"/>
                    <a:pt x="646003" y="498038"/>
                    <a:pt x="710773" y="462478"/>
                  </a:cubicBezTo>
                  <a:close/>
                </a:path>
              </a:pathLst>
            </a:custGeom>
            <a:solidFill>
              <a:srgbClr val="DC516E"/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94" name="วงรี 77">
              <a:extLst>
                <a:ext uri="{FF2B5EF4-FFF2-40B4-BE49-F238E27FC236}">
                  <a16:creationId xmlns:a16="http://schemas.microsoft.com/office/drawing/2014/main" id="{C90842F2-E7D9-4399-A1DE-A0E0B33E4FD3}"/>
                </a:ext>
              </a:extLst>
            </p:cNvPr>
            <p:cNvSpPr/>
            <p:nvPr/>
          </p:nvSpPr>
          <p:spPr>
            <a:xfrm>
              <a:off x="4579275" y="1400406"/>
              <a:ext cx="295962" cy="284142"/>
            </a:xfrm>
            <a:custGeom>
              <a:avLst/>
              <a:gdLst>
                <a:gd name="connsiteX0" fmla="*/ 0 w 290429"/>
                <a:gd name="connsiteY0" fmla="*/ 144699 h 289397"/>
                <a:gd name="connsiteX1" fmla="*/ 145215 w 290429"/>
                <a:gd name="connsiteY1" fmla="*/ 0 h 289397"/>
                <a:gd name="connsiteX2" fmla="*/ 290430 w 290429"/>
                <a:gd name="connsiteY2" fmla="*/ 144699 h 289397"/>
                <a:gd name="connsiteX3" fmla="*/ 145215 w 290429"/>
                <a:gd name="connsiteY3" fmla="*/ 289398 h 289397"/>
                <a:gd name="connsiteX4" fmla="*/ 0 w 290429"/>
                <a:gd name="connsiteY4" fmla="*/ 144699 h 289397"/>
                <a:gd name="connsiteX0" fmla="*/ 8 w 290438"/>
                <a:gd name="connsiteY0" fmla="*/ 144699 h 289398"/>
                <a:gd name="connsiteX1" fmla="*/ 145223 w 290438"/>
                <a:gd name="connsiteY1" fmla="*/ 0 h 289398"/>
                <a:gd name="connsiteX2" fmla="*/ 290438 w 290438"/>
                <a:gd name="connsiteY2" fmla="*/ 144699 h 289398"/>
                <a:gd name="connsiteX3" fmla="*/ 140143 w 290438"/>
                <a:gd name="connsiteY3" fmla="*/ 289398 h 289398"/>
                <a:gd name="connsiteX4" fmla="*/ 8 w 290438"/>
                <a:gd name="connsiteY4" fmla="*/ 144699 h 289398"/>
                <a:gd name="connsiteX0" fmla="*/ 6 w 310756"/>
                <a:gd name="connsiteY0" fmla="*/ 145377 h 292972"/>
                <a:gd name="connsiteX1" fmla="*/ 145221 w 310756"/>
                <a:gd name="connsiteY1" fmla="*/ 678 h 292972"/>
                <a:gd name="connsiteX2" fmla="*/ 310756 w 310756"/>
                <a:gd name="connsiteY2" fmla="*/ 206337 h 292972"/>
                <a:gd name="connsiteX3" fmla="*/ 140141 w 310756"/>
                <a:gd name="connsiteY3" fmla="*/ 290076 h 292972"/>
                <a:gd name="connsiteX4" fmla="*/ 6 w 310756"/>
                <a:gd name="connsiteY4" fmla="*/ 145377 h 292972"/>
                <a:gd name="connsiteX0" fmla="*/ 5 w 313295"/>
                <a:gd name="connsiteY0" fmla="*/ 190453 h 289862"/>
                <a:gd name="connsiteX1" fmla="*/ 147760 w 313295"/>
                <a:gd name="connsiteY1" fmla="*/ 34 h 289862"/>
                <a:gd name="connsiteX2" fmla="*/ 313295 w 313295"/>
                <a:gd name="connsiteY2" fmla="*/ 205693 h 289862"/>
                <a:gd name="connsiteX3" fmla="*/ 142680 w 313295"/>
                <a:gd name="connsiteY3" fmla="*/ 289432 h 289862"/>
                <a:gd name="connsiteX4" fmla="*/ 5 w 313295"/>
                <a:gd name="connsiteY4" fmla="*/ 190453 h 289862"/>
                <a:gd name="connsiteX0" fmla="*/ 2796 w 316086"/>
                <a:gd name="connsiteY0" fmla="*/ 175216 h 274625"/>
                <a:gd name="connsiteX1" fmla="*/ 71811 w 316086"/>
                <a:gd name="connsiteY1" fmla="*/ 37 h 274625"/>
                <a:gd name="connsiteX2" fmla="*/ 316086 w 316086"/>
                <a:gd name="connsiteY2" fmla="*/ 190456 h 274625"/>
                <a:gd name="connsiteX3" fmla="*/ 145471 w 316086"/>
                <a:gd name="connsiteY3" fmla="*/ 274195 h 274625"/>
                <a:gd name="connsiteX4" fmla="*/ 2796 w 316086"/>
                <a:gd name="connsiteY4" fmla="*/ 175216 h 274625"/>
                <a:gd name="connsiteX0" fmla="*/ 2158 w 315952"/>
                <a:gd name="connsiteY0" fmla="*/ 185068 h 284142"/>
                <a:gd name="connsiteX1" fmla="*/ 71173 w 315952"/>
                <a:gd name="connsiteY1" fmla="*/ 9889 h 284142"/>
                <a:gd name="connsiteX2" fmla="*/ 235434 w 315952"/>
                <a:gd name="connsiteY2" fmla="*/ 40983 h 284142"/>
                <a:gd name="connsiteX3" fmla="*/ 315448 w 315952"/>
                <a:gd name="connsiteY3" fmla="*/ 200308 h 284142"/>
                <a:gd name="connsiteX4" fmla="*/ 144833 w 315952"/>
                <a:gd name="connsiteY4" fmla="*/ 284047 h 284142"/>
                <a:gd name="connsiteX5" fmla="*/ 2158 w 315952"/>
                <a:gd name="connsiteY5" fmla="*/ 185068 h 284142"/>
                <a:gd name="connsiteX0" fmla="*/ 2158 w 295962"/>
                <a:gd name="connsiteY0" fmla="*/ 185068 h 284142"/>
                <a:gd name="connsiteX1" fmla="*/ 71173 w 295962"/>
                <a:gd name="connsiteY1" fmla="*/ 9889 h 284142"/>
                <a:gd name="connsiteX2" fmla="*/ 235434 w 295962"/>
                <a:gd name="connsiteY2" fmla="*/ 40983 h 284142"/>
                <a:gd name="connsiteX3" fmla="*/ 295128 w 295962"/>
                <a:gd name="connsiteY3" fmla="*/ 200308 h 284142"/>
                <a:gd name="connsiteX4" fmla="*/ 144833 w 295962"/>
                <a:gd name="connsiteY4" fmla="*/ 284047 h 284142"/>
                <a:gd name="connsiteX5" fmla="*/ 2158 w 295962"/>
                <a:gd name="connsiteY5" fmla="*/ 185068 h 284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962" h="284142">
                  <a:moveTo>
                    <a:pt x="2158" y="185068"/>
                  </a:moveTo>
                  <a:cubicBezTo>
                    <a:pt x="-10119" y="139375"/>
                    <a:pt x="32294" y="33903"/>
                    <a:pt x="71173" y="9889"/>
                  </a:cubicBezTo>
                  <a:cubicBezTo>
                    <a:pt x="110052" y="-14125"/>
                    <a:pt x="194722" y="9247"/>
                    <a:pt x="235434" y="40983"/>
                  </a:cubicBezTo>
                  <a:cubicBezTo>
                    <a:pt x="276147" y="72720"/>
                    <a:pt x="300915" y="162761"/>
                    <a:pt x="295128" y="200308"/>
                  </a:cubicBezTo>
                  <a:cubicBezTo>
                    <a:pt x="289341" y="237855"/>
                    <a:pt x="193661" y="286587"/>
                    <a:pt x="144833" y="284047"/>
                  </a:cubicBezTo>
                  <a:cubicBezTo>
                    <a:pt x="96005" y="281507"/>
                    <a:pt x="14435" y="230761"/>
                    <a:pt x="2158" y="185068"/>
                  </a:cubicBezTo>
                  <a:close/>
                </a:path>
              </a:pathLst>
            </a:custGeom>
            <a:solidFill>
              <a:srgbClr val="FDC64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95" name="กลุ่ม 94">
            <a:extLst>
              <a:ext uri="{FF2B5EF4-FFF2-40B4-BE49-F238E27FC236}">
                <a16:creationId xmlns:a16="http://schemas.microsoft.com/office/drawing/2014/main" id="{7F27D00A-7644-47C0-A3C0-3220D7C5AD43}"/>
              </a:ext>
            </a:extLst>
          </p:cNvPr>
          <p:cNvGrpSpPr/>
          <p:nvPr userDrawn="1"/>
        </p:nvGrpSpPr>
        <p:grpSpPr>
          <a:xfrm rot="21016477">
            <a:off x="11469131" y="6516719"/>
            <a:ext cx="327433" cy="299438"/>
            <a:chOff x="3730717" y="705950"/>
            <a:chExt cx="1993079" cy="1624074"/>
          </a:xfrm>
          <a:solidFill>
            <a:srgbClr val="FEC3D4"/>
          </a:solidFill>
        </p:grpSpPr>
        <p:sp>
          <p:nvSpPr>
            <p:cNvPr id="96" name="รูปแบบอิสระ: รูปร่าง 95">
              <a:extLst>
                <a:ext uri="{FF2B5EF4-FFF2-40B4-BE49-F238E27FC236}">
                  <a16:creationId xmlns:a16="http://schemas.microsoft.com/office/drawing/2014/main" id="{3DB58F49-CD6E-4A4D-9662-2B77B031D309}"/>
                </a:ext>
              </a:extLst>
            </p:cNvPr>
            <p:cNvSpPr/>
            <p:nvPr/>
          </p:nvSpPr>
          <p:spPr>
            <a:xfrm>
              <a:off x="3730717" y="705950"/>
              <a:ext cx="1993079" cy="1624074"/>
            </a:xfrm>
            <a:custGeom>
              <a:avLst/>
              <a:gdLst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708233 w 2019354"/>
                <a:gd name="connsiteY28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0893 w 2019354"/>
                <a:gd name="connsiteY22" fmla="*/ 10720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53659"/>
                <a:gd name="connsiteX1" fmla="*/ 850473 w 2019354"/>
                <a:gd name="connsiteY1" fmla="*/ 183079 h 1653659"/>
                <a:gd name="connsiteX2" fmla="*/ 1195913 w 2019354"/>
                <a:gd name="connsiteY2" fmla="*/ 199 h 1653659"/>
                <a:gd name="connsiteX3" fmla="*/ 1439753 w 2019354"/>
                <a:gd name="connsiteY3" fmla="*/ 152599 h 1653659"/>
                <a:gd name="connsiteX4" fmla="*/ 1500713 w 2019354"/>
                <a:gd name="connsiteY4" fmla="*/ 386279 h 1653659"/>
                <a:gd name="connsiteX5" fmla="*/ 1388953 w 2019354"/>
                <a:gd name="connsiteY5" fmla="*/ 548839 h 1653659"/>
                <a:gd name="connsiteX6" fmla="*/ 1541353 w 2019354"/>
                <a:gd name="connsiteY6" fmla="*/ 518359 h 1653659"/>
                <a:gd name="connsiteX7" fmla="*/ 1927433 w 2019354"/>
                <a:gd name="connsiteY7" fmla="*/ 640279 h 1653659"/>
                <a:gd name="connsiteX8" fmla="*/ 2018873 w 2019354"/>
                <a:gd name="connsiteY8" fmla="*/ 823159 h 1653659"/>
                <a:gd name="connsiteX9" fmla="*/ 1947753 w 2019354"/>
                <a:gd name="connsiteY9" fmla="*/ 995879 h 1653659"/>
                <a:gd name="connsiteX10" fmla="*/ 1653113 w 2019354"/>
                <a:gd name="connsiteY10" fmla="*/ 1087319 h 1653659"/>
                <a:gd name="connsiteX11" fmla="*/ 1449913 w 2019354"/>
                <a:gd name="connsiteY11" fmla="*/ 1066999 h 1653659"/>
                <a:gd name="connsiteX12" fmla="*/ 1571833 w 2019354"/>
                <a:gd name="connsiteY12" fmla="*/ 1300679 h 1653659"/>
                <a:gd name="connsiteX13" fmla="*/ 1581993 w 2019354"/>
                <a:gd name="connsiteY13" fmla="*/ 1290519 h 1653659"/>
                <a:gd name="connsiteX14" fmla="*/ 1581993 w 2019354"/>
                <a:gd name="connsiteY14" fmla="*/ 1463239 h 1653659"/>
                <a:gd name="connsiteX15" fmla="*/ 1429593 w 2019354"/>
                <a:gd name="connsiteY15" fmla="*/ 1635959 h 1653659"/>
                <a:gd name="connsiteX16" fmla="*/ 1145113 w 2019354"/>
                <a:gd name="connsiteY16" fmla="*/ 1635959 h 1653659"/>
                <a:gd name="connsiteX17" fmla="*/ 1013033 w 2019354"/>
                <a:gd name="connsiteY17" fmla="*/ 1529279 h 1653659"/>
                <a:gd name="connsiteX18" fmla="*/ 921593 w 2019354"/>
                <a:gd name="connsiteY18" fmla="*/ 1351479 h 1653659"/>
                <a:gd name="connsiteX19" fmla="*/ 921593 w 2019354"/>
                <a:gd name="connsiteY19" fmla="*/ 1361639 h 1653659"/>
                <a:gd name="connsiteX20" fmla="*/ 789513 w 2019354"/>
                <a:gd name="connsiteY20" fmla="*/ 1503879 h 1653659"/>
                <a:gd name="connsiteX21" fmla="*/ 423753 w 2019354"/>
                <a:gd name="connsiteY21" fmla="*/ 1554679 h 1653659"/>
                <a:gd name="connsiteX22" fmla="*/ 271353 w 2019354"/>
                <a:gd name="connsiteY22" fmla="*/ 1320999 h 1653659"/>
                <a:gd name="connsiteX23" fmla="*/ 400893 w 2019354"/>
                <a:gd name="connsiteY23" fmla="*/ 1072079 h 1653659"/>
                <a:gd name="connsiteX24" fmla="*/ 474553 w 2019354"/>
                <a:gd name="connsiteY24" fmla="*/ 985719 h 1653659"/>
                <a:gd name="connsiteX25" fmla="*/ 230713 w 2019354"/>
                <a:gd name="connsiteY25" fmla="*/ 894279 h 1653659"/>
                <a:gd name="connsiteX26" fmla="*/ 47833 w 2019354"/>
                <a:gd name="connsiteY26" fmla="*/ 741879 h 1653659"/>
                <a:gd name="connsiteX27" fmla="*/ 17353 w 2019354"/>
                <a:gd name="connsiteY27" fmla="*/ 457399 h 1653659"/>
                <a:gd name="connsiteX28" fmla="*/ 281513 w 2019354"/>
                <a:gd name="connsiteY28" fmla="*/ 355799 h 1653659"/>
                <a:gd name="connsiteX29" fmla="*/ 489793 w 2019354"/>
                <a:gd name="connsiteY29" fmla="*/ 406599 h 1653659"/>
                <a:gd name="connsiteX30" fmla="*/ 708233 w 2019354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41353 w 2019200"/>
                <a:gd name="connsiteY6" fmla="*/ 51835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76913 w 2019200"/>
                <a:gd name="connsiteY6" fmla="*/ 53613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388953 w 2019200"/>
                <a:gd name="connsiteY5" fmla="*/ 54882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622633 w 2019200"/>
                <a:gd name="connsiteY6" fmla="*/ 55898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10773 w 2019200"/>
                <a:gd name="connsiteY0" fmla="*/ 47783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10773 w 2019200"/>
                <a:gd name="connsiteY30" fmla="*/ 477836 h 1653776"/>
                <a:gd name="connsiteX0" fmla="*/ 710773 w 2019200"/>
                <a:gd name="connsiteY0" fmla="*/ 449982 h 1625922"/>
                <a:gd name="connsiteX1" fmla="*/ 878413 w 2019200"/>
                <a:gd name="connsiteY1" fmla="*/ 165502 h 1625922"/>
                <a:gd name="connsiteX2" fmla="*/ 1198453 w 2019200"/>
                <a:gd name="connsiteY2" fmla="*/ 402 h 1625922"/>
                <a:gd name="connsiteX3" fmla="*/ 1439753 w 2019200"/>
                <a:gd name="connsiteY3" fmla="*/ 124862 h 1625922"/>
                <a:gd name="connsiteX4" fmla="*/ 1477853 w 2019200"/>
                <a:gd name="connsiteY4" fmla="*/ 305202 h 1625922"/>
                <a:gd name="connsiteX5" fmla="*/ 1427053 w 2019200"/>
                <a:gd name="connsiteY5" fmla="*/ 518562 h 1625922"/>
                <a:gd name="connsiteX6" fmla="*/ 1622633 w 2019200"/>
                <a:gd name="connsiteY6" fmla="*/ 531262 h 1625922"/>
                <a:gd name="connsiteX7" fmla="*/ 1927433 w 2019200"/>
                <a:gd name="connsiteY7" fmla="*/ 612542 h 1625922"/>
                <a:gd name="connsiteX8" fmla="*/ 2018873 w 2019200"/>
                <a:gd name="connsiteY8" fmla="*/ 795422 h 1625922"/>
                <a:gd name="connsiteX9" fmla="*/ 1947753 w 2019200"/>
                <a:gd name="connsiteY9" fmla="*/ 968142 h 1625922"/>
                <a:gd name="connsiteX10" fmla="*/ 1708993 w 2019200"/>
                <a:gd name="connsiteY10" fmla="*/ 1059582 h 1625922"/>
                <a:gd name="connsiteX11" fmla="*/ 1449913 w 2019200"/>
                <a:gd name="connsiteY11" fmla="*/ 1039262 h 1625922"/>
                <a:gd name="connsiteX12" fmla="*/ 1571833 w 2019200"/>
                <a:gd name="connsiteY12" fmla="*/ 1272942 h 1625922"/>
                <a:gd name="connsiteX13" fmla="*/ 1581993 w 2019200"/>
                <a:gd name="connsiteY13" fmla="*/ 1262782 h 1625922"/>
                <a:gd name="connsiteX14" fmla="*/ 1581993 w 2019200"/>
                <a:gd name="connsiteY14" fmla="*/ 1435502 h 1625922"/>
                <a:gd name="connsiteX15" fmla="*/ 1429593 w 2019200"/>
                <a:gd name="connsiteY15" fmla="*/ 1608222 h 1625922"/>
                <a:gd name="connsiteX16" fmla="*/ 1145113 w 2019200"/>
                <a:gd name="connsiteY16" fmla="*/ 1608222 h 1625922"/>
                <a:gd name="connsiteX17" fmla="*/ 1013033 w 2019200"/>
                <a:gd name="connsiteY17" fmla="*/ 1501542 h 1625922"/>
                <a:gd name="connsiteX18" fmla="*/ 921593 w 2019200"/>
                <a:gd name="connsiteY18" fmla="*/ 1323742 h 1625922"/>
                <a:gd name="connsiteX19" fmla="*/ 921593 w 2019200"/>
                <a:gd name="connsiteY19" fmla="*/ 1333902 h 1625922"/>
                <a:gd name="connsiteX20" fmla="*/ 789513 w 2019200"/>
                <a:gd name="connsiteY20" fmla="*/ 1476142 h 1625922"/>
                <a:gd name="connsiteX21" fmla="*/ 423753 w 2019200"/>
                <a:gd name="connsiteY21" fmla="*/ 1526942 h 1625922"/>
                <a:gd name="connsiteX22" fmla="*/ 271353 w 2019200"/>
                <a:gd name="connsiteY22" fmla="*/ 1293262 h 1625922"/>
                <a:gd name="connsiteX23" fmla="*/ 400893 w 2019200"/>
                <a:gd name="connsiteY23" fmla="*/ 1044342 h 1625922"/>
                <a:gd name="connsiteX24" fmla="*/ 474553 w 2019200"/>
                <a:gd name="connsiteY24" fmla="*/ 957982 h 1625922"/>
                <a:gd name="connsiteX25" fmla="*/ 230713 w 2019200"/>
                <a:gd name="connsiteY25" fmla="*/ 866542 h 1625922"/>
                <a:gd name="connsiteX26" fmla="*/ 47833 w 2019200"/>
                <a:gd name="connsiteY26" fmla="*/ 714142 h 1625922"/>
                <a:gd name="connsiteX27" fmla="*/ 17353 w 2019200"/>
                <a:gd name="connsiteY27" fmla="*/ 429662 h 1625922"/>
                <a:gd name="connsiteX28" fmla="*/ 281513 w 2019200"/>
                <a:gd name="connsiteY28" fmla="*/ 328062 h 1625922"/>
                <a:gd name="connsiteX29" fmla="*/ 489793 w 2019200"/>
                <a:gd name="connsiteY29" fmla="*/ 378862 h 1625922"/>
                <a:gd name="connsiteX30" fmla="*/ 710773 w 2019200"/>
                <a:gd name="connsiteY30" fmla="*/ 449982 h 1625922"/>
                <a:gd name="connsiteX0" fmla="*/ 710773 w 2019200"/>
                <a:gd name="connsiteY0" fmla="*/ 462637 h 1638577"/>
                <a:gd name="connsiteX1" fmla="*/ 878413 w 2019200"/>
                <a:gd name="connsiteY1" fmla="*/ 178157 h 1638577"/>
                <a:gd name="connsiteX2" fmla="*/ 1190833 w 2019200"/>
                <a:gd name="connsiteY2" fmla="*/ 357 h 1638577"/>
                <a:gd name="connsiteX3" fmla="*/ 1439753 w 2019200"/>
                <a:gd name="connsiteY3" fmla="*/ 137517 h 1638577"/>
                <a:gd name="connsiteX4" fmla="*/ 1477853 w 2019200"/>
                <a:gd name="connsiteY4" fmla="*/ 317857 h 1638577"/>
                <a:gd name="connsiteX5" fmla="*/ 1427053 w 2019200"/>
                <a:gd name="connsiteY5" fmla="*/ 531217 h 1638577"/>
                <a:gd name="connsiteX6" fmla="*/ 1622633 w 2019200"/>
                <a:gd name="connsiteY6" fmla="*/ 543917 h 1638577"/>
                <a:gd name="connsiteX7" fmla="*/ 1927433 w 2019200"/>
                <a:gd name="connsiteY7" fmla="*/ 625197 h 1638577"/>
                <a:gd name="connsiteX8" fmla="*/ 2018873 w 2019200"/>
                <a:gd name="connsiteY8" fmla="*/ 808077 h 1638577"/>
                <a:gd name="connsiteX9" fmla="*/ 1947753 w 2019200"/>
                <a:gd name="connsiteY9" fmla="*/ 980797 h 1638577"/>
                <a:gd name="connsiteX10" fmla="*/ 1708993 w 2019200"/>
                <a:gd name="connsiteY10" fmla="*/ 1072237 h 1638577"/>
                <a:gd name="connsiteX11" fmla="*/ 1449913 w 2019200"/>
                <a:gd name="connsiteY11" fmla="*/ 1051917 h 1638577"/>
                <a:gd name="connsiteX12" fmla="*/ 1571833 w 2019200"/>
                <a:gd name="connsiteY12" fmla="*/ 1285597 h 1638577"/>
                <a:gd name="connsiteX13" fmla="*/ 1581993 w 2019200"/>
                <a:gd name="connsiteY13" fmla="*/ 1275437 h 1638577"/>
                <a:gd name="connsiteX14" fmla="*/ 1581993 w 2019200"/>
                <a:gd name="connsiteY14" fmla="*/ 1448157 h 1638577"/>
                <a:gd name="connsiteX15" fmla="*/ 1429593 w 2019200"/>
                <a:gd name="connsiteY15" fmla="*/ 1620877 h 1638577"/>
                <a:gd name="connsiteX16" fmla="*/ 1145113 w 2019200"/>
                <a:gd name="connsiteY16" fmla="*/ 1620877 h 1638577"/>
                <a:gd name="connsiteX17" fmla="*/ 1013033 w 2019200"/>
                <a:gd name="connsiteY17" fmla="*/ 1514197 h 1638577"/>
                <a:gd name="connsiteX18" fmla="*/ 921593 w 2019200"/>
                <a:gd name="connsiteY18" fmla="*/ 1336397 h 1638577"/>
                <a:gd name="connsiteX19" fmla="*/ 921593 w 2019200"/>
                <a:gd name="connsiteY19" fmla="*/ 1346557 h 1638577"/>
                <a:gd name="connsiteX20" fmla="*/ 789513 w 2019200"/>
                <a:gd name="connsiteY20" fmla="*/ 1488797 h 1638577"/>
                <a:gd name="connsiteX21" fmla="*/ 423753 w 2019200"/>
                <a:gd name="connsiteY21" fmla="*/ 1539597 h 1638577"/>
                <a:gd name="connsiteX22" fmla="*/ 271353 w 2019200"/>
                <a:gd name="connsiteY22" fmla="*/ 1305917 h 1638577"/>
                <a:gd name="connsiteX23" fmla="*/ 400893 w 2019200"/>
                <a:gd name="connsiteY23" fmla="*/ 1056997 h 1638577"/>
                <a:gd name="connsiteX24" fmla="*/ 474553 w 2019200"/>
                <a:gd name="connsiteY24" fmla="*/ 970637 h 1638577"/>
                <a:gd name="connsiteX25" fmla="*/ 230713 w 2019200"/>
                <a:gd name="connsiteY25" fmla="*/ 879197 h 1638577"/>
                <a:gd name="connsiteX26" fmla="*/ 47833 w 2019200"/>
                <a:gd name="connsiteY26" fmla="*/ 726797 h 1638577"/>
                <a:gd name="connsiteX27" fmla="*/ 17353 w 2019200"/>
                <a:gd name="connsiteY27" fmla="*/ 442317 h 1638577"/>
                <a:gd name="connsiteX28" fmla="*/ 281513 w 2019200"/>
                <a:gd name="connsiteY28" fmla="*/ 340717 h 1638577"/>
                <a:gd name="connsiteX29" fmla="*/ 489793 w 2019200"/>
                <a:gd name="connsiteY29" fmla="*/ 391517 h 1638577"/>
                <a:gd name="connsiteX30" fmla="*/ 710773 w 2019200"/>
                <a:gd name="connsiteY30" fmla="*/ 462637 h 1638577"/>
                <a:gd name="connsiteX0" fmla="*/ 710773 w 2019200"/>
                <a:gd name="connsiteY0" fmla="*/ 462339 h 1638279"/>
                <a:gd name="connsiteX1" fmla="*/ 878413 w 2019200"/>
                <a:gd name="connsiteY1" fmla="*/ 177859 h 1638279"/>
                <a:gd name="connsiteX2" fmla="*/ 1190833 w 2019200"/>
                <a:gd name="connsiteY2" fmla="*/ 59 h 1638279"/>
                <a:gd name="connsiteX3" fmla="*/ 1406733 w 2019200"/>
                <a:gd name="connsiteY3" fmla="*/ 160079 h 1638279"/>
                <a:gd name="connsiteX4" fmla="*/ 1477853 w 2019200"/>
                <a:gd name="connsiteY4" fmla="*/ 317559 h 1638279"/>
                <a:gd name="connsiteX5" fmla="*/ 1427053 w 2019200"/>
                <a:gd name="connsiteY5" fmla="*/ 530919 h 1638279"/>
                <a:gd name="connsiteX6" fmla="*/ 1622633 w 2019200"/>
                <a:gd name="connsiteY6" fmla="*/ 543619 h 1638279"/>
                <a:gd name="connsiteX7" fmla="*/ 1927433 w 2019200"/>
                <a:gd name="connsiteY7" fmla="*/ 624899 h 1638279"/>
                <a:gd name="connsiteX8" fmla="*/ 2018873 w 2019200"/>
                <a:gd name="connsiteY8" fmla="*/ 807779 h 1638279"/>
                <a:gd name="connsiteX9" fmla="*/ 1947753 w 2019200"/>
                <a:gd name="connsiteY9" fmla="*/ 980499 h 1638279"/>
                <a:gd name="connsiteX10" fmla="*/ 1708993 w 2019200"/>
                <a:gd name="connsiteY10" fmla="*/ 1071939 h 1638279"/>
                <a:gd name="connsiteX11" fmla="*/ 1449913 w 2019200"/>
                <a:gd name="connsiteY11" fmla="*/ 1051619 h 1638279"/>
                <a:gd name="connsiteX12" fmla="*/ 1571833 w 2019200"/>
                <a:gd name="connsiteY12" fmla="*/ 1285299 h 1638279"/>
                <a:gd name="connsiteX13" fmla="*/ 1581993 w 2019200"/>
                <a:gd name="connsiteY13" fmla="*/ 1275139 h 1638279"/>
                <a:gd name="connsiteX14" fmla="*/ 1581993 w 2019200"/>
                <a:gd name="connsiteY14" fmla="*/ 1447859 h 1638279"/>
                <a:gd name="connsiteX15" fmla="*/ 1429593 w 2019200"/>
                <a:gd name="connsiteY15" fmla="*/ 1620579 h 1638279"/>
                <a:gd name="connsiteX16" fmla="*/ 1145113 w 2019200"/>
                <a:gd name="connsiteY16" fmla="*/ 1620579 h 1638279"/>
                <a:gd name="connsiteX17" fmla="*/ 1013033 w 2019200"/>
                <a:gd name="connsiteY17" fmla="*/ 1513899 h 1638279"/>
                <a:gd name="connsiteX18" fmla="*/ 921593 w 2019200"/>
                <a:gd name="connsiteY18" fmla="*/ 1336099 h 1638279"/>
                <a:gd name="connsiteX19" fmla="*/ 921593 w 2019200"/>
                <a:gd name="connsiteY19" fmla="*/ 1346259 h 1638279"/>
                <a:gd name="connsiteX20" fmla="*/ 789513 w 2019200"/>
                <a:gd name="connsiteY20" fmla="*/ 1488499 h 1638279"/>
                <a:gd name="connsiteX21" fmla="*/ 423753 w 2019200"/>
                <a:gd name="connsiteY21" fmla="*/ 1539299 h 1638279"/>
                <a:gd name="connsiteX22" fmla="*/ 271353 w 2019200"/>
                <a:gd name="connsiteY22" fmla="*/ 1305619 h 1638279"/>
                <a:gd name="connsiteX23" fmla="*/ 400893 w 2019200"/>
                <a:gd name="connsiteY23" fmla="*/ 1056699 h 1638279"/>
                <a:gd name="connsiteX24" fmla="*/ 474553 w 2019200"/>
                <a:gd name="connsiteY24" fmla="*/ 970339 h 1638279"/>
                <a:gd name="connsiteX25" fmla="*/ 230713 w 2019200"/>
                <a:gd name="connsiteY25" fmla="*/ 878899 h 1638279"/>
                <a:gd name="connsiteX26" fmla="*/ 47833 w 2019200"/>
                <a:gd name="connsiteY26" fmla="*/ 726499 h 1638279"/>
                <a:gd name="connsiteX27" fmla="*/ 17353 w 2019200"/>
                <a:gd name="connsiteY27" fmla="*/ 442019 h 1638279"/>
                <a:gd name="connsiteX28" fmla="*/ 281513 w 2019200"/>
                <a:gd name="connsiteY28" fmla="*/ 340419 h 1638279"/>
                <a:gd name="connsiteX29" fmla="*/ 489793 w 2019200"/>
                <a:gd name="connsiteY29" fmla="*/ 391219 h 1638279"/>
                <a:gd name="connsiteX30" fmla="*/ 710773 w 2019200"/>
                <a:gd name="connsiteY30" fmla="*/ 462339 h 1638279"/>
                <a:gd name="connsiteX0" fmla="*/ 710773 w 2019200"/>
                <a:gd name="connsiteY0" fmla="*/ 462467 h 1638407"/>
                <a:gd name="connsiteX1" fmla="*/ 878413 w 2019200"/>
                <a:gd name="connsiteY1" fmla="*/ 177987 h 1638407"/>
                <a:gd name="connsiteX2" fmla="*/ 1190833 w 2019200"/>
                <a:gd name="connsiteY2" fmla="*/ 187 h 1638407"/>
                <a:gd name="connsiteX3" fmla="*/ 1414353 w 2019200"/>
                <a:gd name="connsiteY3" fmla="*/ 147507 h 1638407"/>
                <a:gd name="connsiteX4" fmla="*/ 1477853 w 2019200"/>
                <a:gd name="connsiteY4" fmla="*/ 317687 h 1638407"/>
                <a:gd name="connsiteX5" fmla="*/ 1427053 w 2019200"/>
                <a:gd name="connsiteY5" fmla="*/ 531047 h 1638407"/>
                <a:gd name="connsiteX6" fmla="*/ 1622633 w 2019200"/>
                <a:gd name="connsiteY6" fmla="*/ 543747 h 1638407"/>
                <a:gd name="connsiteX7" fmla="*/ 1927433 w 2019200"/>
                <a:gd name="connsiteY7" fmla="*/ 625027 h 1638407"/>
                <a:gd name="connsiteX8" fmla="*/ 2018873 w 2019200"/>
                <a:gd name="connsiteY8" fmla="*/ 807907 h 1638407"/>
                <a:gd name="connsiteX9" fmla="*/ 1947753 w 2019200"/>
                <a:gd name="connsiteY9" fmla="*/ 980627 h 1638407"/>
                <a:gd name="connsiteX10" fmla="*/ 1708993 w 2019200"/>
                <a:gd name="connsiteY10" fmla="*/ 1072067 h 1638407"/>
                <a:gd name="connsiteX11" fmla="*/ 1449913 w 2019200"/>
                <a:gd name="connsiteY11" fmla="*/ 1051747 h 1638407"/>
                <a:gd name="connsiteX12" fmla="*/ 1571833 w 2019200"/>
                <a:gd name="connsiteY12" fmla="*/ 1285427 h 1638407"/>
                <a:gd name="connsiteX13" fmla="*/ 1581993 w 2019200"/>
                <a:gd name="connsiteY13" fmla="*/ 1275267 h 1638407"/>
                <a:gd name="connsiteX14" fmla="*/ 1581993 w 2019200"/>
                <a:gd name="connsiteY14" fmla="*/ 1447987 h 1638407"/>
                <a:gd name="connsiteX15" fmla="*/ 1429593 w 2019200"/>
                <a:gd name="connsiteY15" fmla="*/ 1620707 h 1638407"/>
                <a:gd name="connsiteX16" fmla="*/ 1145113 w 2019200"/>
                <a:gd name="connsiteY16" fmla="*/ 1620707 h 1638407"/>
                <a:gd name="connsiteX17" fmla="*/ 1013033 w 2019200"/>
                <a:gd name="connsiteY17" fmla="*/ 1514027 h 1638407"/>
                <a:gd name="connsiteX18" fmla="*/ 921593 w 2019200"/>
                <a:gd name="connsiteY18" fmla="*/ 1336227 h 1638407"/>
                <a:gd name="connsiteX19" fmla="*/ 921593 w 2019200"/>
                <a:gd name="connsiteY19" fmla="*/ 1346387 h 1638407"/>
                <a:gd name="connsiteX20" fmla="*/ 789513 w 2019200"/>
                <a:gd name="connsiteY20" fmla="*/ 1488627 h 1638407"/>
                <a:gd name="connsiteX21" fmla="*/ 423753 w 2019200"/>
                <a:gd name="connsiteY21" fmla="*/ 1539427 h 1638407"/>
                <a:gd name="connsiteX22" fmla="*/ 271353 w 2019200"/>
                <a:gd name="connsiteY22" fmla="*/ 1305747 h 1638407"/>
                <a:gd name="connsiteX23" fmla="*/ 400893 w 2019200"/>
                <a:gd name="connsiteY23" fmla="*/ 1056827 h 1638407"/>
                <a:gd name="connsiteX24" fmla="*/ 474553 w 2019200"/>
                <a:gd name="connsiteY24" fmla="*/ 970467 h 1638407"/>
                <a:gd name="connsiteX25" fmla="*/ 230713 w 2019200"/>
                <a:gd name="connsiteY25" fmla="*/ 879027 h 1638407"/>
                <a:gd name="connsiteX26" fmla="*/ 47833 w 2019200"/>
                <a:gd name="connsiteY26" fmla="*/ 726627 h 1638407"/>
                <a:gd name="connsiteX27" fmla="*/ 17353 w 2019200"/>
                <a:gd name="connsiteY27" fmla="*/ 442147 h 1638407"/>
                <a:gd name="connsiteX28" fmla="*/ 281513 w 2019200"/>
                <a:gd name="connsiteY28" fmla="*/ 340547 h 1638407"/>
                <a:gd name="connsiteX29" fmla="*/ 489793 w 2019200"/>
                <a:gd name="connsiteY29" fmla="*/ 391347 h 1638407"/>
                <a:gd name="connsiteX30" fmla="*/ 710773 w 2019200"/>
                <a:gd name="connsiteY30" fmla="*/ 462467 h 1638407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2633 w 2019200"/>
                <a:gd name="connsiteY6" fmla="*/ 5437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6661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564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438"/>
                <a:gd name="connsiteY0" fmla="*/ 462478 h 1638418"/>
                <a:gd name="connsiteX1" fmla="*/ 878413 w 2019438"/>
                <a:gd name="connsiteY1" fmla="*/ 177998 h 1638418"/>
                <a:gd name="connsiteX2" fmla="*/ 1190833 w 2019438"/>
                <a:gd name="connsiteY2" fmla="*/ 198 h 1638418"/>
                <a:gd name="connsiteX3" fmla="*/ 1414353 w 2019438"/>
                <a:gd name="connsiteY3" fmla="*/ 147518 h 1638418"/>
                <a:gd name="connsiteX4" fmla="*/ 1462613 w 2019438"/>
                <a:gd name="connsiteY4" fmla="*/ 353258 h 1638418"/>
                <a:gd name="connsiteX5" fmla="*/ 1427053 w 2019438"/>
                <a:gd name="connsiteY5" fmla="*/ 531058 h 1638418"/>
                <a:gd name="connsiteX6" fmla="*/ 1625173 w 2019438"/>
                <a:gd name="connsiteY6" fmla="*/ 556458 h 1638418"/>
                <a:gd name="connsiteX7" fmla="*/ 1919813 w 2019438"/>
                <a:gd name="connsiteY7" fmla="*/ 673298 h 1638418"/>
                <a:gd name="connsiteX8" fmla="*/ 2018873 w 2019438"/>
                <a:gd name="connsiteY8" fmla="*/ 807918 h 1638418"/>
                <a:gd name="connsiteX9" fmla="*/ 1947753 w 2019438"/>
                <a:gd name="connsiteY9" fmla="*/ 980638 h 1638418"/>
                <a:gd name="connsiteX10" fmla="*/ 1708993 w 2019438"/>
                <a:gd name="connsiteY10" fmla="*/ 1072078 h 1638418"/>
                <a:gd name="connsiteX11" fmla="*/ 1449913 w 2019438"/>
                <a:gd name="connsiteY11" fmla="*/ 1051758 h 1638418"/>
                <a:gd name="connsiteX12" fmla="*/ 1571833 w 2019438"/>
                <a:gd name="connsiteY12" fmla="*/ 1285438 h 1638418"/>
                <a:gd name="connsiteX13" fmla="*/ 1581993 w 2019438"/>
                <a:gd name="connsiteY13" fmla="*/ 1275278 h 1638418"/>
                <a:gd name="connsiteX14" fmla="*/ 1581993 w 2019438"/>
                <a:gd name="connsiteY14" fmla="*/ 1447998 h 1638418"/>
                <a:gd name="connsiteX15" fmla="*/ 1429593 w 2019438"/>
                <a:gd name="connsiteY15" fmla="*/ 1620718 h 1638418"/>
                <a:gd name="connsiteX16" fmla="*/ 1145113 w 2019438"/>
                <a:gd name="connsiteY16" fmla="*/ 1620718 h 1638418"/>
                <a:gd name="connsiteX17" fmla="*/ 1013033 w 2019438"/>
                <a:gd name="connsiteY17" fmla="*/ 1514038 h 1638418"/>
                <a:gd name="connsiteX18" fmla="*/ 921593 w 2019438"/>
                <a:gd name="connsiteY18" fmla="*/ 1336238 h 1638418"/>
                <a:gd name="connsiteX19" fmla="*/ 921593 w 2019438"/>
                <a:gd name="connsiteY19" fmla="*/ 1346398 h 1638418"/>
                <a:gd name="connsiteX20" fmla="*/ 789513 w 2019438"/>
                <a:gd name="connsiteY20" fmla="*/ 1488638 h 1638418"/>
                <a:gd name="connsiteX21" fmla="*/ 423753 w 2019438"/>
                <a:gd name="connsiteY21" fmla="*/ 1539438 h 1638418"/>
                <a:gd name="connsiteX22" fmla="*/ 271353 w 2019438"/>
                <a:gd name="connsiteY22" fmla="*/ 1305758 h 1638418"/>
                <a:gd name="connsiteX23" fmla="*/ 400893 w 2019438"/>
                <a:gd name="connsiteY23" fmla="*/ 1056838 h 1638418"/>
                <a:gd name="connsiteX24" fmla="*/ 474553 w 2019438"/>
                <a:gd name="connsiteY24" fmla="*/ 970478 h 1638418"/>
                <a:gd name="connsiteX25" fmla="*/ 230713 w 2019438"/>
                <a:gd name="connsiteY25" fmla="*/ 879038 h 1638418"/>
                <a:gd name="connsiteX26" fmla="*/ 47833 w 2019438"/>
                <a:gd name="connsiteY26" fmla="*/ 726638 h 1638418"/>
                <a:gd name="connsiteX27" fmla="*/ 17353 w 2019438"/>
                <a:gd name="connsiteY27" fmla="*/ 442158 h 1638418"/>
                <a:gd name="connsiteX28" fmla="*/ 281513 w 2019438"/>
                <a:gd name="connsiteY28" fmla="*/ 340558 h 1638418"/>
                <a:gd name="connsiteX29" fmla="*/ 489793 w 2019438"/>
                <a:gd name="connsiteY29" fmla="*/ 391358 h 1638418"/>
                <a:gd name="connsiteX30" fmla="*/ 710773 w 2019438"/>
                <a:gd name="connsiteY30" fmla="*/ 462478 h 1638418"/>
                <a:gd name="connsiteX0" fmla="*/ 710773 w 2022201"/>
                <a:gd name="connsiteY0" fmla="*/ 462478 h 1638418"/>
                <a:gd name="connsiteX1" fmla="*/ 878413 w 2022201"/>
                <a:gd name="connsiteY1" fmla="*/ 177998 h 1638418"/>
                <a:gd name="connsiteX2" fmla="*/ 1190833 w 2022201"/>
                <a:gd name="connsiteY2" fmla="*/ 198 h 1638418"/>
                <a:gd name="connsiteX3" fmla="*/ 1414353 w 2022201"/>
                <a:gd name="connsiteY3" fmla="*/ 147518 h 1638418"/>
                <a:gd name="connsiteX4" fmla="*/ 1462613 w 2022201"/>
                <a:gd name="connsiteY4" fmla="*/ 353258 h 1638418"/>
                <a:gd name="connsiteX5" fmla="*/ 1427053 w 2022201"/>
                <a:gd name="connsiteY5" fmla="*/ 531058 h 1638418"/>
                <a:gd name="connsiteX6" fmla="*/ 1625173 w 2022201"/>
                <a:gd name="connsiteY6" fmla="*/ 556458 h 1638418"/>
                <a:gd name="connsiteX7" fmla="*/ 1861393 w 2022201"/>
                <a:gd name="connsiteY7" fmla="*/ 625038 h 1638418"/>
                <a:gd name="connsiteX8" fmla="*/ 2018873 w 2022201"/>
                <a:gd name="connsiteY8" fmla="*/ 807918 h 1638418"/>
                <a:gd name="connsiteX9" fmla="*/ 1947753 w 2022201"/>
                <a:gd name="connsiteY9" fmla="*/ 980638 h 1638418"/>
                <a:gd name="connsiteX10" fmla="*/ 1708993 w 2022201"/>
                <a:gd name="connsiteY10" fmla="*/ 1072078 h 1638418"/>
                <a:gd name="connsiteX11" fmla="*/ 1449913 w 2022201"/>
                <a:gd name="connsiteY11" fmla="*/ 1051758 h 1638418"/>
                <a:gd name="connsiteX12" fmla="*/ 1571833 w 2022201"/>
                <a:gd name="connsiteY12" fmla="*/ 1285438 h 1638418"/>
                <a:gd name="connsiteX13" fmla="*/ 1581993 w 2022201"/>
                <a:gd name="connsiteY13" fmla="*/ 1275278 h 1638418"/>
                <a:gd name="connsiteX14" fmla="*/ 1581993 w 2022201"/>
                <a:gd name="connsiteY14" fmla="*/ 1447998 h 1638418"/>
                <a:gd name="connsiteX15" fmla="*/ 1429593 w 2022201"/>
                <a:gd name="connsiteY15" fmla="*/ 1620718 h 1638418"/>
                <a:gd name="connsiteX16" fmla="*/ 1145113 w 2022201"/>
                <a:gd name="connsiteY16" fmla="*/ 1620718 h 1638418"/>
                <a:gd name="connsiteX17" fmla="*/ 1013033 w 2022201"/>
                <a:gd name="connsiteY17" fmla="*/ 1514038 h 1638418"/>
                <a:gd name="connsiteX18" fmla="*/ 921593 w 2022201"/>
                <a:gd name="connsiteY18" fmla="*/ 1336238 h 1638418"/>
                <a:gd name="connsiteX19" fmla="*/ 921593 w 2022201"/>
                <a:gd name="connsiteY19" fmla="*/ 1346398 h 1638418"/>
                <a:gd name="connsiteX20" fmla="*/ 789513 w 2022201"/>
                <a:gd name="connsiteY20" fmla="*/ 1488638 h 1638418"/>
                <a:gd name="connsiteX21" fmla="*/ 423753 w 2022201"/>
                <a:gd name="connsiteY21" fmla="*/ 1539438 h 1638418"/>
                <a:gd name="connsiteX22" fmla="*/ 271353 w 2022201"/>
                <a:gd name="connsiteY22" fmla="*/ 1305758 h 1638418"/>
                <a:gd name="connsiteX23" fmla="*/ 400893 w 2022201"/>
                <a:gd name="connsiteY23" fmla="*/ 1056838 h 1638418"/>
                <a:gd name="connsiteX24" fmla="*/ 474553 w 2022201"/>
                <a:gd name="connsiteY24" fmla="*/ 970478 h 1638418"/>
                <a:gd name="connsiteX25" fmla="*/ 230713 w 2022201"/>
                <a:gd name="connsiteY25" fmla="*/ 879038 h 1638418"/>
                <a:gd name="connsiteX26" fmla="*/ 47833 w 2022201"/>
                <a:gd name="connsiteY26" fmla="*/ 726638 h 1638418"/>
                <a:gd name="connsiteX27" fmla="*/ 17353 w 2022201"/>
                <a:gd name="connsiteY27" fmla="*/ 442158 h 1638418"/>
                <a:gd name="connsiteX28" fmla="*/ 281513 w 2022201"/>
                <a:gd name="connsiteY28" fmla="*/ 340558 h 1638418"/>
                <a:gd name="connsiteX29" fmla="*/ 489793 w 2022201"/>
                <a:gd name="connsiteY29" fmla="*/ 391358 h 1638418"/>
                <a:gd name="connsiteX30" fmla="*/ 710773 w 2022201"/>
                <a:gd name="connsiteY30" fmla="*/ 462478 h 1638418"/>
                <a:gd name="connsiteX0" fmla="*/ 710773 w 1988680"/>
                <a:gd name="connsiteY0" fmla="*/ 462478 h 1638418"/>
                <a:gd name="connsiteX1" fmla="*/ 878413 w 1988680"/>
                <a:gd name="connsiteY1" fmla="*/ 177998 h 1638418"/>
                <a:gd name="connsiteX2" fmla="*/ 1190833 w 1988680"/>
                <a:gd name="connsiteY2" fmla="*/ 198 h 1638418"/>
                <a:gd name="connsiteX3" fmla="*/ 1414353 w 1988680"/>
                <a:gd name="connsiteY3" fmla="*/ 147518 h 1638418"/>
                <a:gd name="connsiteX4" fmla="*/ 1462613 w 1988680"/>
                <a:gd name="connsiteY4" fmla="*/ 353258 h 1638418"/>
                <a:gd name="connsiteX5" fmla="*/ 1427053 w 1988680"/>
                <a:gd name="connsiteY5" fmla="*/ 531058 h 1638418"/>
                <a:gd name="connsiteX6" fmla="*/ 1625173 w 1988680"/>
                <a:gd name="connsiteY6" fmla="*/ 556458 h 1638418"/>
                <a:gd name="connsiteX7" fmla="*/ 1861393 w 1988680"/>
                <a:gd name="connsiteY7" fmla="*/ 625038 h 1638418"/>
                <a:gd name="connsiteX8" fmla="*/ 1980773 w 1988680"/>
                <a:gd name="connsiteY8" fmla="*/ 820618 h 1638418"/>
                <a:gd name="connsiteX9" fmla="*/ 1947753 w 1988680"/>
                <a:gd name="connsiteY9" fmla="*/ 980638 h 1638418"/>
                <a:gd name="connsiteX10" fmla="*/ 1708993 w 1988680"/>
                <a:gd name="connsiteY10" fmla="*/ 1072078 h 1638418"/>
                <a:gd name="connsiteX11" fmla="*/ 1449913 w 1988680"/>
                <a:gd name="connsiteY11" fmla="*/ 1051758 h 1638418"/>
                <a:gd name="connsiteX12" fmla="*/ 1571833 w 1988680"/>
                <a:gd name="connsiteY12" fmla="*/ 1285438 h 1638418"/>
                <a:gd name="connsiteX13" fmla="*/ 1581993 w 1988680"/>
                <a:gd name="connsiteY13" fmla="*/ 1275278 h 1638418"/>
                <a:gd name="connsiteX14" fmla="*/ 1581993 w 1988680"/>
                <a:gd name="connsiteY14" fmla="*/ 1447998 h 1638418"/>
                <a:gd name="connsiteX15" fmla="*/ 1429593 w 1988680"/>
                <a:gd name="connsiteY15" fmla="*/ 1620718 h 1638418"/>
                <a:gd name="connsiteX16" fmla="*/ 1145113 w 1988680"/>
                <a:gd name="connsiteY16" fmla="*/ 1620718 h 1638418"/>
                <a:gd name="connsiteX17" fmla="*/ 1013033 w 1988680"/>
                <a:gd name="connsiteY17" fmla="*/ 1514038 h 1638418"/>
                <a:gd name="connsiteX18" fmla="*/ 921593 w 1988680"/>
                <a:gd name="connsiteY18" fmla="*/ 1336238 h 1638418"/>
                <a:gd name="connsiteX19" fmla="*/ 921593 w 1988680"/>
                <a:gd name="connsiteY19" fmla="*/ 1346398 h 1638418"/>
                <a:gd name="connsiteX20" fmla="*/ 789513 w 1988680"/>
                <a:gd name="connsiteY20" fmla="*/ 1488638 h 1638418"/>
                <a:gd name="connsiteX21" fmla="*/ 423753 w 1988680"/>
                <a:gd name="connsiteY21" fmla="*/ 1539438 h 1638418"/>
                <a:gd name="connsiteX22" fmla="*/ 271353 w 1988680"/>
                <a:gd name="connsiteY22" fmla="*/ 1305758 h 1638418"/>
                <a:gd name="connsiteX23" fmla="*/ 400893 w 1988680"/>
                <a:gd name="connsiteY23" fmla="*/ 1056838 h 1638418"/>
                <a:gd name="connsiteX24" fmla="*/ 474553 w 1988680"/>
                <a:gd name="connsiteY24" fmla="*/ 970478 h 1638418"/>
                <a:gd name="connsiteX25" fmla="*/ 230713 w 1988680"/>
                <a:gd name="connsiteY25" fmla="*/ 879038 h 1638418"/>
                <a:gd name="connsiteX26" fmla="*/ 47833 w 1988680"/>
                <a:gd name="connsiteY26" fmla="*/ 726638 h 1638418"/>
                <a:gd name="connsiteX27" fmla="*/ 17353 w 1988680"/>
                <a:gd name="connsiteY27" fmla="*/ 442158 h 1638418"/>
                <a:gd name="connsiteX28" fmla="*/ 281513 w 1988680"/>
                <a:gd name="connsiteY28" fmla="*/ 340558 h 1638418"/>
                <a:gd name="connsiteX29" fmla="*/ 489793 w 1988680"/>
                <a:gd name="connsiteY29" fmla="*/ 391358 h 1638418"/>
                <a:gd name="connsiteX30" fmla="*/ 710773 w 1988680"/>
                <a:gd name="connsiteY30" fmla="*/ 462478 h 1638418"/>
                <a:gd name="connsiteX0" fmla="*/ 710773 w 1985295"/>
                <a:gd name="connsiteY0" fmla="*/ 462478 h 1638418"/>
                <a:gd name="connsiteX1" fmla="*/ 878413 w 1985295"/>
                <a:gd name="connsiteY1" fmla="*/ 177998 h 1638418"/>
                <a:gd name="connsiteX2" fmla="*/ 1190833 w 1985295"/>
                <a:gd name="connsiteY2" fmla="*/ 198 h 1638418"/>
                <a:gd name="connsiteX3" fmla="*/ 1414353 w 1985295"/>
                <a:gd name="connsiteY3" fmla="*/ 147518 h 1638418"/>
                <a:gd name="connsiteX4" fmla="*/ 1462613 w 1985295"/>
                <a:gd name="connsiteY4" fmla="*/ 353258 h 1638418"/>
                <a:gd name="connsiteX5" fmla="*/ 1427053 w 1985295"/>
                <a:gd name="connsiteY5" fmla="*/ 531058 h 1638418"/>
                <a:gd name="connsiteX6" fmla="*/ 1625173 w 1985295"/>
                <a:gd name="connsiteY6" fmla="*/ 556458 h 1638418"/>
                <a:gd name="connsiteX7" fmla="*/ 1861393 w 1985295"/>
                <a:gd name="connsiteY7" fmla="*/ 625038 h 1638418"/>
                <a:gd name="connsiteX8" fmla="*/ 1980773 w 1985295"/>
                <a:gd name="connsiteY8" fmla="*/ 820618 h 1638418"/>
                <a:gd name="connsiteX9" fmla="*/ 1947753 w 1985295"/>
                <a:gd name="connsiteY9" fmla="*/ 980638 h 1638418"/>
                <a:gd name="connsiteX10" fmla="*/ 1708993 w 1985295"/>
                <a:gd name="connsiteY10" fmla="*/ 1072078 h 1638418"/>
                <a:gd name="connsiteX11" fmla="*/ 1449913 w 1985295"/>
                <a:gd name="connsiteY11" fmla="*/ 1051758 h 1638418"/>
                <a:gd name="connsiteX12" fmla="*/ 1571833 w 1985295"/>
                <a:gd name="connsiteY12" fmla="*/ 1285438 h 1638418"/>
                <a:gd name="connsiteX13" fmla="*/ 1581993 w 1985295"/>
                <a:gd name="connsiteY13" fmla="*/ 1275278 h 1638418"/>
                <a:gd name="connsiteX14" fmla="*/ 1581993 w 1985295"/>
                <a:gd name="connsiteY14" fmla="*/ 1447998 h 1638418"/>
                <a:gd name="connsiteX15" fmla="*/ 1429593 w 1985295"/>
                <a:gd name="connsiteY15" fmla="*/ 1620718 h 1638418"/>
                <a:gd name="connsiteX16" fmla="*/ 1145113 w 1985295"/>
                <a:gd name="connsiteY16" fmla="*/ 1620718 h 1638418"/>
                <a:gd name="connsiteX17" fmla="*/ 1013033 w 1985295"/>
                <a:gd name="connsiteY17" fmla="*/ 1514038 h 1638418"/>
                <a:gd name="connsiteX18" fmla="*/ 921593 w 1985295"/>
                <a:gd name="connsiteY18" fmla="*/ 1336238 h 1638418"/>
                <a:gd name="connsiteX19" fmla="*/ 921593 w 1985295"/>
                <a:gd name="connsiteY19" fmla="*/ 1346398 h 1638418"/>
                <a:gd name="connsiteX20" fmla="*/ 789513 w 1985295"/>
                <a:gd name="connsiteY20" fmla="*/ 1488638 h 1638418"/>
                <a:gd name="connsiteX21" fmla="*/ 423753 w 1985295"/>
                <a:gd name="connsiteY21" fmla="*/ 1539438 h 1638418"/>
                <a:gd name="connsiteX22" fmla="*/ 271353 w 1985295"/>
                <a:gd name="connsiteY22" fmla="*/ 1305758 h 1638418"/>
                <a:gd name="connsiteX23" fmla="*/ 400893 w 1985295"/>
                <a:gd name="connsiteY23" fmla="*/ 1056838 h 1638418"/>
                <a:gd name="connsiteX24" fmla="*/ 474553 w 1985295"/>
                <a:gd name="connsiteY24" fmla="*/ 970478 h 1638418"/>
                <a:gd name="connsiteX25" fmla="*/ 230713 w 1985295"/>
                <a:gd name="connsiteY25" fmla="*/ 879038 h 1638418"/>
                <a:gd name="connsiteX26" fmla="*/ 47833 w 1985295"/>
                <a:gd name="connsiteY26" fmla="*/ 726638 h 1638418"/>
                <a:gd name="connsiteX27" fmla="*/ 17353 w 1985295"/>
                <a:gd name="connsiteY27" fmla="*/ 442158 h 1638418"/>
                <a:gd name="connsiteX28" fmla="*/ 281513 w 1985295"/>
                <a:gd name="connsiteY28" fmla="*/ 340558 h 1638418"/>
                <a:gd name="connsiteX29" fmla="*/ 489793 w 1985295"/>
                <a:gd name="connsiteY29" fmla="*/ 391358 h 1638418"/>
                <a:gd name="connsiteX30" fmla="*/ 710773 w 1985295"/>
                <a:gd name="connsiteY30" fmla="*/ 462478 h 1638418"/>
                <a:gd name="connsiteX0" fmla="*/ 710773 w 1993653"/>
                <a:gd name="connsiteY0" fmla="*/ 462478 h 1638418"/>
                <a:gd name="connsiteX1" fmla="*/ 878413 w 1993653"/>
                <a:gd name="connsiteY1" fmla="*/ 177998 h 1638418"/>
                <a:gd name="connsiteX2" fmla="*/ 1190833 w 1993653"/>
                <a:gd name="connsiteY2" fmla="*/ 198 h 1638418"/>
                <a:gd name="connsiteX3" fmla="*/ 1414353 w 1993653"/>
                <a:gd name="connsiteY3" fmla="*/ 147518 h 1638418"/>
                <a:gd name="connsiteX4" fmla="*/ 1462613 w 1993653"/>
                <a:gd name="connsiteY4" fmla="*/ 353258 h 1638418"/>
                <a:gd name="connsiteX5" fmla="*/ 1427053 w 1993653"/>
                <a:gd name="connsiteY5" fmla="*/ 531058 h 1638418"/>
                <a:gd name="connsiteX6" fmla="*/ 1625173 w 1993653"/>
                <a:gd name="connsiteY6" fmla="*/ 556458 h 1638418"/>
                <a:gd name="connsiteX7" fmla="*/ 1861393 w 1993653"/>
                <a:gd name="connsiteY7" fmla="*/ 625038 h 1638418"/>
                <a:gd name="connsiteX8" fmla="*/ 1990933 w 1993653"/>
                <a:gd name="connsiteY8" fmla="*/ 790138 h 1638418"/>
                <a:gd name="connsiteX9" fmla="*/ 1947753 w 1993653"/>
                <a:gd name="connsiteY9" fmla="*/ 980638 h 1638418"/>
                <a:gd name="connsiteX10" fmla="*/ 1708993 w 1993653"/>
                <a:gd name="connsiteY10" fmla="*/ 1072078 h 1638418"/>
                <a:gd name="connsiteX11" fmla="*/ 1449913 w 1993653"/>
                <a:gd name="connsiteY11" fmla="*/ 1051758 h 1638418"/>
                <a:gd name="connsiteX12" fmla="*/ 1571833 w 1993653"/>
                <a:gd name="connsiteY12" fmla="*/ 1285438 h 1638418"/>
                <a:gd name="connsiteX13" fmla="*/ 1581993 w 1993653"/>
                <a:gd name="connsiteY13" fmla="*/ 1275278 h 1638418"/>
                <a:gd name="connsiteX14" fmla="*/ 1581993 w 1993653"/>
                <a:gd name="connsiteY14" fmla="*/ 1447998 h 1638418"/>
                <a:gd name="connsiteX15" fmla="*/ 1429593 w 1993653"/>
                <a:gd name="connsiteY15" fmla="*/ 1620718 h 1638418"/>
                <a:gd name="connsiteX16" fmla="*/ 1145113 w 1993653"/>
                <a:gd name="connsiteY16" fmla="*/ 1620718 h 1638418"/>
                <a:gd name="connsiteX17" fmla="*/ 1013033 w 1993653"/>
                <a:gd name="connsiteY17" fmla="*/ 1514038 h 1638418"/>
                <a:gd name="connsiteX18" fmla="*/ 921593 w 1993653"/>
                <a:gd name="connsiteY18" fmla="*/ 1336238 h 1638418"/>
                <a:gd name="connsiteX19" fmla="*/ 921593 w 1993653"/>
                <a:gd name="connsiteY19" fmla="*/ 1346398 h 1638418"/>
                <a:gd name="connsiteX20" fmla="*/ 789513 w 1993653"/>
                <a:gd name="connsiteY20" fmla="*/ 1488638 h 1638418"/>
                <a:gd name="connsiteX21" fmla="*/ 423753 w 1993653"/>
                <a:gd name="connsiteY21" fmla="*/ 1539438 h 1638418"/>
                <a:gd name="connsiteX22" fmla="*/ 271353 w 1993653"/>
                <a:gd name="connsiteY22" fmla="*/ 1305758 h 1638418"/>
                <a:gd name="connsiteX23" fmla="*/ 400893 w 1993653"/>
                <a:gd name="connsiteY23" fmla="*/ 1056838 h 1638418"/>
                <a:gd name="connsiteX24" fmla="*/ 474553 w 1993653"/>
                <a:gd name="connsiteY24" fmla="*/ 970478 h 1638418"/>
                <a:gd name="connsiteX25" fmla="*/ 230713 w 1993653"/>
                <a:gd name="connsiteY25" fmla="*/ 879038 h 1638418"/>
                <a:gd name="connsiteX26" fmla="*/ 47833 w 1993653"/>
                <a:gd name="connsiteY26" fmla="*/ 726638 h 1638418"/>
                <a:gd name="connsiteX27" fmla="*/ 17353 w 1993653"/>
                <a:gd name="connsiteY27" fmla="*/ 442158 h 1638418"/>
                <a:gd name="connsiteX28" fmla="*/ 281513 w 1993653"/>
                <a:gd name="connsiteY28" fmla="*/ 340558 h 1638418"/>
                <a:gd name="connsiteX29" fmla="*/ 489793 w 1993653"/>
                <a:gd name="connsiteY29" fmla="*/ 391358 h 1638418"/>
                <a:gd name="connsiteX30" fmla="*/ 710773 w 1993653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1993 w 1993076"/>
                <a:gd name="connsiteY13" fmla="*/ 127527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64213 w 1993076"/>
                <a:gd name="connsiteY12" fmla="*/ 126765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4212"/>
                <a:gd name="connsiteX1" fmla="*/ 878413 w 1993076"/>
                <a:gd name="connsiteY1" fmla="*/ 177998 h 1634212"/>
                <a:gd name="connsiteX2" fmla="*/ 1190833 w 1993076"/>
                <a:gd name="connsiteY2" fmla="*/ 198 h 1634212"/>
                <a:gd name="connsiteX3" fmla="*/ 1414353 w 1993076"/>
                <a:gd name="connsiteY3" fmla="*/ 147518 h 1634212"/>
                <a:gd name="connsiteX4" fmla="*/ 1462613 w 1993076"/>
                <a:gd name="connsiteY4" fmla="*/ 353258 h 1634212"/>
                <a:gd name="connsiteX5" fmla="*/ 1427053 w 1993076"/>
                <a:gd name="connsiteY5" fmla="*/ 531058 h 1634212"/>
                <a:gd name="connsiteX6" fmla="*/ 1625173 w 1993076"/>
                <a:gd name="connsiteY6" fmla="*/ 556458 h 1634212"/>
                <a:gd name="connsiteX7" fmla="*/ 1861393 w 1993076"/>
                <a:gd name="connsiteY7" fmla="*/ 625038 h 1634212"/>
                <a:gd name="connsiteX8" fmla="*/ 1990933 w 1993076"/>
                <a:gd name="connsiteY8" fmla="*/ 790138 h 1634212"/>
                <a:gd name="connsiteX9" fmla="*/ 1924893 w 1993076"/>
                <a:gd name="connsiteY9" fmla="*/ 990798 h 1634212"/>
                <a:gd name="connsiteX10" fmla="*/ 1708993 w 1993076"/>
                <a:gd name="connsiteY10" fmla="*/ 1072078 h 1634212"/>
                <a:gd name="connsiteX11" fmla="*/ 1449913 w 1993076"/>
                <a:gd name="connsiteY11" fmla="*/ 1051758 h 1634212"/>
                <a:gd name="connsiteX12" fmla="*/ 1564213 w 1993076"/>
                <a:gd name="connsiteY12" fmla="*/ 1267658 h 1634212"/>
                <a:gd name="connsiteX13" fmla="*/ 1589613 w 1993076"/>
                <a:gd name="connsiteY13" fmla="*/ 1374338 h 1634212"/>
                <a:gd name="connsiteX14" fmla="*/ 1548973 w 1993076"/>
                <a:gd name="connsiteY14" fmla="*/ 1511498 h 1634212"/>
                <a:gd name="connsiteX15" fmla="*/ 1429593 w 1993076"/>
                <a:gd name="connsiteY15" fmla="*/ 1620718 h 1634212"/>
                <a:gd name="connsiteX16" fmla="*/ 1145113 w 1993076"/>
                <a:gd name="connsiteY16" fmla="*/ 1620718 h 1634212"/>
                <a:gd name="connsiteX17" fmla="*/ 1013033 w 1993076"/>
                <a:gd name="connsiteY17" fmla="*/ 1514038 h 1634212"/>
                <a:gd name="connsiteX18" fmla="*/ 921593 w 1993076"/>
                <a:gd name="connsiteY18" fmla="*/ 1336238 h 1634212"/>
                <a:gd name="connsiteX19" fmla="*/ 921593 w 1993076"/>
                <a:gd name="connsiteY19" fmla="*/ 1346398 h 1634212"/>
                <a:gd name="connsiteX20" fmla="*/ 789513 w 1993076"/>
                <a:gd name="connsiteY20" fmla="*/ 1488638 h 1634212"/>
                <a:gd name="connsiteX21" fmla="*/ 423753 w 1993076"/>
                <a:gd name="connsiteY21" fmla="*/ 1539438 h 1634212"/>
                <a:gd name="connsiteX22" fmla="*/ 271353 w 1993076"/>
                <a:gd name="connsiteY22" fmla="*/ 1305758 h 1634212"/>
                <a:gd name="connsiteX23" fmla="*/ 400893 w 1993076"/>
                <a:gd name="connsiteY23" fmla="*/ 1056838 h 1634212"/>
                <a:gd name="connsiteX24" fmla="*/ 474553 w 1993076"/>
                <a:gd name="connsiteY24" fmla="*/ 970478 h 1634212"/>
                <a:gd name="connsiteX25" fmla="*/ 230713 w 1993076"/>
                <a:gd name="connsiteY25" fmla="*/ 879038 h 1634212"/>
                <a:gd name="connsiteX26" fmla="*/ 47833 w 1993076"/>
                <a:gd name="connsiteY26" fmla="*/ 726638 h 1634212"/>
                <a:gd name="connsiteX27" fmla="*/ 17353 w 1993076"/>
                <a:gd name="connsiteY27" fmla="*/ 442158 h 1634212"/>
                <a:gd name="connsiteX28" fmla="*/ 281513 w 1993076"/>
                <a:gd name="connsiteY28" fmla="*/ 340558 h 1634212"/>
                <a:gd name="connsiteX29" fmla="*/ 489793 w 1993076"/>
                <a:gd name="connsiteY29" fmla="*/ 391358 h 1634212"/>
                <a:gd name="connsiteX30" fmla="*/ 710773 w 1993076"/>
                <a:gd name="connsiteY30" fmla="*/ 462478 h 1634212"/>
                <a:gd name="connsiteX0" fmla="*/ 710773 w 1993076"/>
                <a:gd name="connsiteY0" fmla="*/ 462478 h 1628438"/>
                <a:gd name="connsiteX1" fmla="*/ 878413 w 1993076"/>
                <a:gd name="connsiteY1" fmla="*/ 177998 h 1628438"/>
                <a:gd name="connsiteX2" fmla="*/ 1190833 w 1993076"/>
                <a:gd name="connsiteY2" fmla="*/ 198 h 1628438"/>
                <a:gd name="connsiteX3" fmla="*/ 1414353 w 1993076"/>
                <a:gd name="connsiteY3" fmla="*/ 147518 h 1628438"/>
                <a:gd name="connsiteX4" fmla="*/ 1462613 w 1993076"/>
                <a:gd name="connsiteY4" fmla="*/ 353258 h 1628438"/>
                <a:gd name="connsiteX5" fmla="*/ 1427053 w 1993076"/>
                <a:gd name="connsiteY5" fmla="*/ 531058 h 1628438"/>
                <a:gd name="connsiteX6" fmla="*/ 1625173 w 1993076"/>
                <a:gd name="connsiteY6" fmla="*/ 556458 h 1628438"/>
                <a:gd name="connsiteX7" fmla="*/ 1861393 w 1993076"/>
                <a:gd name="connsiteY7" fmla="*/ 625038 h 1628438"/>
                <a:gd name="connsiteX8" fmla="*/ 1990933 w 1993076"/>
                <a:gd name="connsiteY8" fmla="*/ 790138 h 1628438"/>
                <a:gd name="connsiteX9" fmla="*/ 1924893 w 1993076"/>
                <a:gd name="connsiteY9" fmla="*/ 990798 h 1628438"/>
                <a:gd name="connsiteX10" fmla="*/ 1708993 w 1993076"/>
                <a:gd name="connsiteY10" fmla="*/ 1072078 h 1628438"/>
                <a:gd name="connsiteX11" fmla="*/ 1449913 w 1993076"/>
                <a:gd name="connsiteY11" fmla="*/ 1051758 h 1628438"/>
                <a:gd name="connsiteX12" fmla="*/ 1564213 w 1993076"/>
                <a:gd name="connsiteY12" fmla="*/ 1267658 h 1628438"/>
                <a:gd name="connsiteX13" fmla="*/ 1589613 w 1993076"/>
                <a:gd name="connsiteY13" fmla="*/ 1374338 h 1628438"/>
                <a:gd name="connsiteX14" fmla="*/ 1548973 w 1993076"/>
                <a:gd name="connsiteY14" fmla="*/ 1511498 h 1628438"/>
                <a:gd name="connsiteX15" fmla="*/ 1419433 w 1993076"/>
                <a:gd name="connsiteY15" fmla="*/ 1608018 h 1628438"/>
                <a:gd name="connsiteX16" fmla="*/ 1145113 w 1993076"/>
                <a:gd name="connsiteY16" fmla="*/ 1620718 h 1628438"/>
                <a:gd name="connsiteX17" fmla="*/ 1013033 w 1993076"/>
                <a:gd name="connsiteY17" fmla="*/ 1514038 h 1628438"/>
                <a:gd name="connsiteX18" fmla="*/ 921593 w 1993076"/>
                <a:gd name="connsiteY18" fmla="*/ 1336238 h 1628438"/>
                <a:gd name="connsiteX19" fmla="*/ 921593 w 1993076"/>
                <a:gd name="connsiteY19" fmla="*/ 1346398 h 1628438"/>
                <a:gd name="connsiteX20" fmla="*/ 789513 w 1993076"/>
                <a:gd name="connsiteY20" fmla="*/ 1488638 h 1628438"/>
                <a:gd name="connsiteX21" fmla="*/ 423753 w 1993076"/>
                <a:gd name="connsiteY21" fmla="*/ 1539438 h 1628438"/>
                <a:gd name="connsiteX22" fmla="*/ 271353 w 1993076"/>
                <a:gd name="connsiteY22" fmla="*/ 1305758 h 1628438"/>
                <a:gd name="connsiteX23" fmla="*/ 400893 w 1993076"/>
                <a:gd name="connsiteY23" fmla="*/ 1056838 h 1628438"/>
                <a:gd name="connsiteX24" fmla="*/ 474553 w 1993076"/>
                <a:gd name="connsiteY24" fmla="*/ 970478 h 1628438"/>
                <a:gd name="connsiteX25" fmla="*/ 230713 w 1993076"/>
                <a:gd name="connsiteY25" fmla="*/ 879038 h 1628438"/>
                <a:gd name="connsiteX26" fmla="*/ 47833 w 1993076"/>
                <a:gd name="connsiteY26" fmla="*/ 726638 h 1628438"/>
                <a:gd name="connsiteX27" fmla="*/ 17353 w 1993076"/>
                <a:gd name="connsiteY27" fmla="*/ 442158 h 1628438"/>
                <a:gd name="connsiteX28" fmla="*/ 281513 w 1993076"/>
                <a:gd name="connsiteY28" fmla="*/ 340558 h 1628438"/>
                <a:gd name="connsiteX29" fmla="*/ 489793 w 1993076"/>
                <a:gd name="connsiteY29" fmla="*/ 391358 h 1628438"/>
                <a:gd name="connsiteX30" fmla="*/ 710773 w 1993076"/>
                <a:gd name="connsiteY30" fmla="*/ 462478 h 1628438"/>
                <a:gd name="connsiteX0" fmla="*/ 710773 w 1993076"/>
                <a:gd name="connsiteY0" fmla="*/ 462478 h 1624721"/>
                <a:gd name="connsiteX1" fmla="*/ 878413 w 1993076"/>
                <a:gd name="connsiteY1" fmla="*/ 177998 h 1624721"/>
                <a:gd name="connsiteX2" fmla="*/ 1190833 w 1993076"/>
                <a:gd name="connsiteY2" fmla="*/ 198 h 1624721"/>
                <a:gd name="connsiteX3" fmla="*/ 1414353 w 1993076"/>
                <a:gd name="connsiteY3" fmla="*/ 147518 h 1624721"/>
                <a:gd name="connsiteX4" fmla="*/ 1462613 w 1993076"/>
                <a:gd name="connsiteY4" fmla="*/ 353258 h 1624721"/>
                <a:gd name="connsiteX5" fmla="*/ 1427053 w 1993076"/>
                <a:gd name="connsiteY5" fmla="*/ 531058 h 1624721"/>
                <a:gd name="connsiteX6" fmla="*/ 1625173 w 1993076"/>
                <a:gd name="connsiteY6" fmla="*/ 556458 h 1624721"/>
                <a:gd name="connsiteX7" fmla="*/ 1861393 w 1993076"/>
                <a:gd name="connsiteY7" fmla="*/ 625038 h 1624721"/>
                <a:gd name="connsiteX8" fmla="*/ 1990933 w 1993076"/>
                <a:gd name="connsiteY8" fmla="*/ 790138 h 1624721"/>
                <a:gd name="connsiteX9" fmla="*/ 1924893 w 1993076"/>
                <a:gd name="connsiteY9" fmla="*/ 990798 h 1624721"/>
                <a:gd name="connsiteX10" fmla="*/ 1708993 w 1993076"/>
                <a:gd name="connsiteY10" fmla="*/ 1072078 h 1624721"/>
                <a:gd name="connsiteX11" fmla="*/ 1449913 w 1993076"/>
                <a:gd name="connsiteY11" fmla="*/ 1051758 h 1624721"/>
                <a:gd name="connsiteX12" fmla="*/ 1564213 w 1993076"/>
                <a:gd name="connsiteY12" fmla="*/ 1267658 h 1624721"/>
                <a:gd name="connsiteX13" fmla="*/ 1589613 w 1993076"/>
                <a:gd name="connsiteY13" fmla="*/ 1374338 h 1624721"/>
                <a:gd name="connsiteX14" fmla="*/ 1548973 w 1993076"/>
                <a:gd name="connsiteY14" fmla="*/ 1511498 h 1624721"/>
                <a:gd name="connsiteX15" fmla="*/ 1419433 w 1993076"/>
                <a:gd name="connsiteY15" fmla="*/ 1608018 h 1624721"/>
                <a:gd name="connsiteX16" fmla="*/ 1147653 w 1993076"/>
                <a:gd name="connsiteY16" fmla="*/ 1615638 h 1624721"/>
                <a:gd name="connsiteX17" fmla="*/ 1013033 w 1993076"/>
                <a:gd name="connsiteY17" fmla="*/ 1514038 h 1624721"/>
                <a:gd name="connsiteX18" fmla="*/ 921593 w 1993076"/>
                <a:gd name="connsiteY18" fmla="*/ 1336238 h 1624721"/>
                <a:gd name="connsiteX19" fmla="*/ 921593 w 1993076"/>
                <a:gd name="connsiteY19" fmla="*/ 1346398 h 1624721"/>
                <a:gd name="connsiteX20" fmla="*/ 789513 w 1993076"/>
                <a:gd name="connsiteY20" fmla="*/ 1488638 h 1624721"/>
                <a:gd name="connsiteX21" fmla="*/ 423753 w 1993076"/>
                <a:gd name="connsiteY21" fmla="*/ 1539438 h 1624721"/>
                <a:gd name="connsiteX22" fmla="*/ 271353 w 1993076"/>
                <a:gd name="connsiteY22" fmla="*/ 1305758 h 1624721"/>
                <a:gd name="connsiteX23" fmla="*/ 400893 w 1993076"/>
                <a:gd name="connsiteY23" fmla="*/ 1056838 h 1624721"/>
                <a:gd name="connsiteX24" fmla="*/ 474553 w 1993076"/>
                <a:gd name="connsiteY24" fmla="*/ 970478 h 1624721"/>
                <a:gd name="connsiteX25" fmla="*/ 230713 w 1993076"/>
                <a:gd name="connsiteY25" fmla="*/ 879038 h 1624721"/>
                <a:gd name="connsiteX26" fmla="*/ 47833 w 1993076"/>
                <a:gd name="connsiteY26" fmla="*/ 726638 h 1624721"/>
                <a:gd name="connsiteX27" fmla="*/ 17353 w 1993076"/>
                <a:gd name="connsiteY27" fmla="*/ 442158 h 1624721"/>
                <a:gd name="connsiteX28" fmla="*/ 281513 w 1993076"/>
                <a:gd name="connsiteY28" fmla="*/ 340558 h 1624721"/>
                <a:gd name="connsiteX29" fmla="*/ 489793 w 1993076"/>
                <a:gd name="connsiteY29" fmla="*/ 391358 h 1624721"/>
                <a:gd name="connsiteX30" fmla="*/ 710773 w 1993076"/>
                <a:gd name="connsiteY30" fmla="*/ 462478 h 1624721"/>
                <a:gd name="connsiteX0" fmla="*/ 710773 w 1993076"/>
                <a:gd name="connsiteY0" fmla="*/ 462478 h 1626743"/>
                <a:gd name="connsiteX1" fmla="*/ 878413 w 1993076"/>
                <a:gd name="connsiteY1" fmla="*/ 177998 h 1626743"/>
                <a:gd name="connsiteX2" fmla="*/ 1190833 w 1993076"/>
                <a:gd name="connsiteY2" fmla="*/ 198 h 1626743"/>
                <a:gd name="connsiteX3" fmla="*/ 1414353 w 1993076"/>
                <a:gd name="connsiteY3" fmla="*/ 147518 h 1626743"/>
                <a:gd name="connsiteX4" fmla="*/ 1462613 w 1993076"/>
                <a:gd name="connsiteY4" fmla="*/ 353258 h 1626743"/>
                <a:gd name="connsiteX5" fmla="*/ 1427053 w 1993076"/>
                <a:gd name="connsiteY5" fmla="*/ 531058 h 1626743"/>
                <a:gd name="connsiteX6" fmla="*/ 1625173 w 1993076"/>
                <a:gd name="connsiteY6" fmla="*/ 556458 h 1626743"/>
                <a:gd name="connsiteX7" fmla="*/ 1861393 w 1993076"/>
                <a:gd name="connsiteY7" fmla="*/ 625038 h 1626743"/>
                <a:gd name="connsiteX8" fmla="*/ 1990933 w 1993076"/>
                <a:gd name="connsiteY8" fmla="*/ 790138 h 1626743"/>
                <a:gd name="connsiteX9" fmla="*/ 1924893 w 1993076"/>
                <a:gd name="connsiteY9" fmla="*/ 990798 h 1626743"/>
                <a:gd name="connsiteX10" fmla="*/ 1708993 w 1993076"/>
                <a:gd name="connsiteY10" fmla="*/ 1072078 h 1626743"/>
                <a:gd name="connsiteX11" fmla="*/ 1449913 w 1993076"/>
                <a:gd name="connsiteY11" fmla="*/ 1051758 h 1626743"/>
                <a:gd name="connsiteX12" fmla="*/ 1564213 w 1993076"/>
                <a:gd name="connsiteY12" fmla="*/ 1267658 h 1626743"/>
                <a:gd name="connsiteX13" fmla="*/ 1589613 w 1993076"/>
                <a:gd name="connsiteY13" fmla="*/ 1374338 h 1626743"/>
                <a:gd name="connsiteX14" fmla="*/ 1548973 w 1993076"/>
                <a:gd name="connsiteY14" fmla="*/ 1511498 h 1626743"/>
                <a:gd name="connsiteX15" fmla="*/ 1419433 w 1993076"/>
                <a:gd name="connsiteY15" fmla="*/ 1608018 h 1626743"/>
                <a:gd name="connsiteX16" fmla="*/ 1147653 w 1993076"/>
                <a:gd name="connsiteY16" fmla="*/ 1615638 h 1626743"/>
                <a:gd name="connsiteX17" fmla="*/ 1015573 w 1993076"/>
                <a:gd name="connsiteY17" fmla="*/ 1486098 h 1626743"/>
                <a:gd name="connsiteX18" fmla="*/ 921593 w 1993076"/>
                <a:gd name="connsiteY18" fmla="*/ 1336238 h 1626743"/>
                <a:gd name="connsiteX19" fmla="*/ 921593 w 1993076"/>
                <a:gd name="connsiteY19" fmla="*/ 1346398 h 1626743"/>
                <a:gd name="connsiteX20" fmla="*/ 789513 w 1993076"/>
                <a:gd name="connsiteY20" fmla="*/ 1488638 h 1626743"/>
                <a:gd name="connsiteX21" fmla="*/ 423753 w 1993076"/>
                <a:gd name="connsiteY21" fmla="*/ 1539438 h 1626743"/>
                <a:gd name="connsiteX22" fmla="*/ 271353 w 1993076"/>
                <a:gd name="connsiteY22" fmla="*/ 1305758 h 1626743"/>
                <a:gd name="connsiteX23" fmla="*/ 400893 w 1993076"/>
                <a:gd name="connsiteY23" fmla="*/ 1056838 h 1626743"/>
                <a:gd name="connsiteX24" fmla="*/ 474553 w 1993076"/>
                <a:gd name="connsiteY24" fmla="*/ 970478 h 1626743"/>
                <a:gd name="connsiteX25" fmla="*/ 230713 w 1993076"/>
                <a:gd name="connsiteY25" fmla="*/ 879038 h 1626743"/>
                <a:gd name="connsiteX26" fmla="*/ 47833 w 1993076"/>
                <a:gd name="connsiteY26" fmla="*/ 726638 h 1626743"/>
                <a:gd name="connsiteX27" fmla="*/ 17353 w 1993076"/>
                <a:gd name="connsiteY27" fmla="*/ 442158 h 1626743"/>
                <a:gd name="connsiteX28" fmla="*/ 281513 w 1993076"/>
                <a:gd name="connsiteY28" fmla="*/ 340558 h 1626743"/>
                <a:gd name="connsiteX29" fmla="*/ 489793 w 1993076"/>
                <a:gd name="connsiteY29" fmla="*/ 391358 h 1626743"/>
                <a:gd name="connsiteX30" fmla="*/ 710773 w 1993076"/>
                <a:gd name="connsiteY30" fmla="*/ 462478 h 1626743"/>
                <a:gd name="connsiteX0" fmla="*/ 710773 w 1993076"/>
                <a:gd name="connsiteY0" fmla="*/ 462478 h 1625821"/>
                <a:gd name="connsiteX1" fmla="*/ 878413 w 1993076"/>
                <a:gd name="connsiteY1" fmla="*/ 177998 h 1625821"/>
                <a:gd name="connsiteX2" fmla="*/ 1190833 w 1993076"/>
                <a:gd name="connsiteY2" fmla="*/ 198 h 1625821"/>
                <a:gd name="connsiteX3" fmla="*/ 1414353 w 1993076"/>
                <a:gd name="connsiteY3" fmla="*/ 147518 h 1625821"/>
                <a:gd name="connsiteX4" fmla="*/ 1462613 w 1993076"/>
                <a:gd name="connsiteY4" fmla="*/ 353258 h 1625821"/>
                <a:gd name="connsiteX5" fmla="*/ 1427053 w 1993076"/>
                <a:gd name="connsiteY5" fmla="*/ 531058 h 1625821"/>
                <a:gd name="connsiteX6" fmla="*/ 1625173 w 1993076"/>
                <a:gd name="connsiteY6" fmla="*/ 556458 h 1625821"/>
                <a:gd name="connsiteX7" fmla="*/ 1861393 w 1993076"/>
                <a:gd name="connsiteY7" fmla="*/ 625038 h 1625821"/>
                <a:gd name="connsiteX8" fmla="*/ 1990933 w 1993076"/>
                <a:gd name="connsiteY8" fmla="*/ 790138 h 1625821"/>
                <a:gd name="connsiteX9" fmla="*/ 1924893 w 1993076"/>
                <a:gd name="connsiteY9" fmla="*/ 990798 h 1625821"/>
                <a:gd name="connsiteX10" fmla="*/ 1708993 w 1993076"/>
                <a:gd name="connsiteY10" fmla="*/ 1072078 h 1625821"/>
                <a:gd name="connsiteX11" fmla="*/ 1449913 w 1993076"/>
                <a:gd name="connsiteY11" fmla="*/ 1051758 h 1625821"/>
                <a:gd name="connsiteX12" fmla="*/ 1564213 w 1993076"/>
                <a:gd name="connsiteY12" fmla="*/ 1267658 h 1625821"/>
                <a:gd name="connsiteX13" fmla="*/ 1589613 w 1993076"/>
                <a:gd name="connsiteY13" fmla="*/ 1374338 h 1625821"/>
                <a:gd name="connsiteX14" fmla="*/ 1548973 w 1993076"/>
                <a:gd name="connsiteY14" fmla="*/ 1511498 h 1625821"/>
                <a:gd name="connsiteX15" fmla="*/ 1419433 w 1993076"/>
                <a:gd name="connsiteY15" fmla="*/ 1608018 h 1625821"/>
                <a:gd name="connsiteX16" fmla="*/ 1147653 w 1993076"/>
                <a:gd name="connsiteY16" fmla="*/ 1615638 h 1625821"/>
                <a:gd name="connsiteX17" fmla="*/ 1015573 w 1993076"/>
                <a:gd name="connsiteY17" fmla="*/ 1498798 h 1625821"/>
                <a:gd name="connsiteX18" fmla="*/ 921593 w 1993076"/>
                <a:gd name="connsiteY18" fmla="*/ 1336238 h 1625821"/>
                <a:gd name="connsiteX19" fmla="*/ 921593 w 1993076"/>
                <a:gd name="connsiteY19" fmla="*/ 1346398 h 1625821"/>
                <a:gd name="connsiteX20" fmla="*/ 789513 w 1993076"/>
                <a:gd name="connsiteY20" fmla="*/ 1488638 h 1625821"/>
                <a:gd name="connsiteX21" fmla="*/ 423753 w 1993076"/>
                <a:gd name="connsiteY21" fmla="*/ 1539438 h 1625821"/>
                <a:gd name="connsiteX22" fmla="*/ 271353 w 1993076"/>
                <a:gd name="connsiteY22" fmla="*/ 1305758 h 1625821"/>
                <a:gd name="connsiteX23" fmla="*/ 400893 w 1993076"/>
                <a:gd name="connsiteY23" fmla="*/ 1056838 h 1625821"/>
                <a:gd name="connsiteX24" fmla="*/ 474553 w 1993076"/>
                <a:gd name="connsiteY24" fmla="*/ 970478 h 1625821"/>
                <a:gd name="connsiteX25" fmla="*/ 230713 w 1993076"/>
                <a:gd name="connsiteY25" fmla="*/ 879038 h 1625821"/>
                <a:gd name="connsiteX26" fmla="*/ 47833 w 1993076"/>
                <a:gd name="connsiteY26" fmla="*/ 726638 h 1625821"/>
                <a:gd name="connsiteX27" fmla="*/ 17353 w 1993076"/>
                <a:gd name="connsiteY27" fmla="*/ 442158 h 1625821"/>
                <a:gd name="connsiteX28" fmla="*/ 281513 w 1993076"/>
                <a:gd name="connsiteY28" fmla="*/ 340558 h 1625821"/>
                <a:gd name="connsiteX29" fmla="*/ 489793 w 1993076"/>
                <a:gd name="connsiteY29" fmla="*/ 391358 h 1625821"/>
                <a:gd name="connsiteX30" fmla="*/ 710773 w 1993076"/>
                <a:gd name="connsiteY30" fmla="*/ 462478 h 1625821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89513 w 1993076"/>
                <a:gd name="connsiteY20" fmla="*/ 148863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61853 w 1993076"/>
                <a:gd name="connsiteY24" fmla="*/ 97301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93076" h="1624075">
                  <a:moveTo>
                    <a:pt x="710773" y="462478"/>
                  </a:moveTo>
                  <a:cubicBezTo>
                    <a:pt x="775543" y="426918"/>
                    <a:pt x="798403" y="255045"/>
                    <a:pt x="878413" y="177998"/>
                  </a:cubicBezTo>
                  <a:cubicBezTo>
                    <a:pt x="958423" y="100951"/>
                    <a:pt x="1101510" y="5278"/>
                    <a:pt x="1190833" y="198"/>
                  </a:cubicBezTo>
                  <a:cubicBezTo>
                    <a:pt x="1280156" y="-4882"/>
                    <a:pt x="1369056" y="88675"/>
                    <a:pt x="1414353" y="147518"/>
                  </a:cubicBezTo>
                  <a:cubicBezTo>
                    <a:pt x="1459650" y="206361"/>
                    <a:pt x="1460496" y="289335"/>
                    <a:pt x="1462613" y="353258"/>
                  </a:cubicBezTo>
                  <a:cubicBezTo>
                    <a:pt x="1464730" y="417181"/>
                    <a:pt x="1399960" y="497191"/>
                    <a:pt x="1427053" y="531058"/>
                  </a:cubicBezTo>
                  <a:cubicBezTo>
                    <a:pt x="1454146" y="564925"/>
                    <a:pt x="1552783" y="540795"/>
                    <a:pt x="1625173" y="556458"/>
                  </a:cubicBezTo>
                  <a:cubicBezTo>
                    <a:pt x="1697563" y="572121"/>
                    <a:pt x="1800433" y="586091"/>
                    <a:pt x="1861393" y="625038"/>
                  </a:cubicBezTo>
                  <a:cubicBezTo>
                    <a:pt x="1922353" y="663985"/>
                    <a:pt x="1980350" y="729178"/>
                    <a:pt x="1990933" y="790138"/>
                  </a:cubicBezTo>
                  <a:cubicBezTo>
                    <a:pt x="2001516" y="851098"/>
                    <a:pt x="1971883" y="943808"/>
                    <a:pt x="1924893" y="990798"/>
                  </a:cubicBezTo>
                  <a:cubicBezTo>
                    <a:pt x="1877903" y="1037788"/>
                    <a:pt x="1788156" y="1061918"/>
                    <a:pt x="1708993" y="1072078"/>
                  </a:cubicBezTo>
                  <a:cubicBezTo>
                    <a:pt x="1629830" y="1082238"/>
                    <a:pt x="1474043" y="1019161"/>
                    <a:pt x="1449913" y="1051758"/>
                  </a:cubicBezTo>
                  <a:cubicBezTo>
                    <a:pt x="1425783" y="1084355"/>
                    <a:pt x="1540930" y="1213895"/>
                    <a:pt x="1564213" y="1267658"/>
                  </a:cubicBezTo>
                  <a:cubicBezTo>
                    <a:pt x="1587496" y="1321421"/>
                    <a:pt x="1592153" y="1333698"/>
                    <a:pt x="1589613" y="1374338"/>
                  </a:cubicBezTo>
                  <a:cubicBezTo>
                    <a:pt x="1587073" y="1414978"/>
                    <a:pt x="1577336" y="1472551"/>
                    <a:pt x="1548973" y="1511498"/>
                  </a:cubicBezTo>
                  <a:cubicBezTo>
                    <a:pt x="1520610" y="1550445"/>
                    <a:pt x="1482933" y="1591085"/>
                    <a:pt x="1419433" y="1608018"/>
                  </a:cubicBezTo>
                  <a:cubicBezTo>
                    <a:pt x="1355933" y="1624951"/>
                    <a:pt x="1235283" y="1631301"/>
                    <a:pt x="1167973" y="1613098"/>
                  </a:cubicBezTo>
                  <a:cubicBezTo>
                    <a:pt x="1100663" y="1594895"/>
                    <a:pt x="1052826" y="1546211"/>
                    <a:pt x="1015573" y="1498798"/>
                  </a:cubicBezTo>
                  <a:cubicBezTo>
                    <a:pt x="978320" y="1451385"/>
                    <a:pt x="937256" y="1361638"/>
                    <a:pt x="921593" y="1336238"/>
                  </a:cubicBezTo>
                  <a:cubicBezTo>
                    <a:pt x="905930" y="1310838"/>
                    <a:pt x="946570" y="1323538"/>
                    <a:pt x="921593" y="1346398"/>
                  </a:cubicBezTo>
                  <a:cubicBezTo>
                    <a:pt x="896616" y="1369258"/>
                    <a:pt x="877566" y="1415825"/>
                    <a:pt x="771733" y="1473398"/>
                  </a:cubicBezTo>
                  <a:cubicBezTo>
                    <a:pt x="665900" y="1530971"/>
                    <a:pt x="507150" y="1567378"/>
                    <a:pt x="423753" y="1539438"/>
                  </a:cubicBezTo>
                  <a:cubicBezTo>
                    <a:pt x="340356" y="1511498"/>
                    <a:pt x="276433" y="1386191"/>
                    <a:pt x="271353" y="1305758"/>
                  </a:cubicBezTo>
                  <a:cubicBezTo>
                    <a:pt x="266273" y="1225325"/>
                    <a:pt x="361523" y="1112295"/>
                    <a:pt x="393273" y="1056838"/>
                  </a:cubicBezTo>
                  <a:cubicBezTo>
                    <a:pt x="425023" y="1001381"/>
                    <a:pt x="488946" y="1002651"/>
                    <a:pt x="461853" y="973018"/>
                  </a:cubicBezTo>
                  <a:cubicBezTo>
                    <a:pt x="434760" y="943385"/>
                    <a:pt x="299716" y="920101"/>
                    <a:pt x="230713" y="879038"/>
                  </a:cubicBezTo>
                  <a:cubicBezTo>
                    <a:pt x="161710" y="837975"/>
                    <a:pt x="83393" y="799451"/>
                    <a:pt x="47833" y="726638"/>
                  </a:cubicBezTo>
                  <a:cubicBezTo>
                    <a:pt x="12273" y="653825"/>
                    <a:pt x="-21594" y="506504"/>
                    <a:pt x="17353" y="442158"/>
                  </a:cubicBezTo>
                  <a:cubicBezTo>
                    <a:pt x="56300" y="377812"/>
                    <a:pt x="202773" y="349025"/>
                    <a:pt x="281513" y="340558"/>
                  </a:cubicBezTo>
                  <a:cubicBezTo>
                    <a:pt x="360253" y="332091"/>
                    <a:pt x="418673" y="367651"/>
                    <a:pt x="489793" y="391358"/>
                  </a:cubicBezTo>
                  <a:cubicBezTo>
                    <a:pt x="560913" y="415065"/>
                    <a:pt x="646003" y="498038"/>
                    <a:pt x="710773" y="462478"/>
                  </a:cubicBezTo>
                  <a:close/>
                </a:path>
              </a:pathLst>
            </a:custGeom>
            <a:solidFill>
              <a:srgbClr val="F3E53D"/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97" name="วงรี 77">
              <a:extLst>
                <a:ext uri="{FF2B5EF4-FFF2-40B4-BE49-F238E27FC236}">
                  <a16:creationId xmlns:a16="http://schemas.microsoft.com/office/drawing/2014/main" id="{CCE377FA-2CE7-477C-BFA0-83DB07BC9729}"/>
                </a:ext>
              </a:extLst>
            </p:cNvPr>
            <p:cNvSpPr/>
            <p:nvPr/>
          </p:nvSpPr>
          <p:spPr>
            <a:xfrm>
              <a:off x="4579275" y="1400406"/>
              <a:ext cx="295962" cy="284142"/>
            </a:xfrm>
            <a:custGeom>
              <a:avLst/>
              <a:gdLst>
                <a:gd name="connsiteX0" fmla="*/ 0 w 290429"/>
                <a:gd name="connsiteY0" fmla="*/ 144699 h 289397"/>
                <a:gd name="connsiteX1" fmla="*/ 145215 w 290429"/>
                <a:gd name="connsiteY1" fmla="*/ 0 h 289397"/>
                <a:gd name="connsiteX2" fmla="*/ 290430 w 290429"/>
                <a:gd name="connsiteY2" fmla="*/ 144699 h 289397"/>
                <a:gd name="connsiteX3" fmla="*/ 145215 w 290429"/>
                <a:gd name="connsiteY3" fmla="*/ 289398 h 289397"/>
                <a:gd name="connsiteX4" fmla="*/ 0 w 290429"/>
                <a:gd name="connsiteY4" fmla="*/ 144699 h 289397"/>
                <a:gd name="connsiteX0" fmla="*/ 8 w 290438"/>
                <a:gd name="connsiteY0" fmla="*/ 144699 h 289398"/>
                <a:gd name="connsiteX1" fmla="*/ 145223 w 290438"/>
                <a:gd name="connsiteY1" fmla="*/ 0 h 289398"/>
                <a:gd name="connsiteX2" fmla="*/ 290438 w 290438"/>
                <a:gd name="connsiteY2" fmla="*/ 144699 h 289398"/>
                <a:gd name="connsiteX3" fmla="*/ 140143 w 290438"/>
                <a:gd name="connsiteY3" fmla="*/ 289398 h 289398"/>
                <a:gd name="connsiteX4" fmla="*/ 8 w 290438"/>
                <a:gd name="connsiteY4" fmla="*/ 144699 h 289398"/>
                <a:gd name="connsiteX0" fmla="*/ 6 w 310756"/>
                <a:gd name="connsiteY0" fmla="*/ 145377 h 292972"/>
                <a:gd name="connsiteX1" fmla="*/ 145221 w 310756"/>
                <a:gd name="connsiteY1" fmla="*/ 678 h 292972"/>
                <a:gd name="connsiteX2" fmla="*/ 310756 w 310756"/>
                <a:gd name="connsiteY2" fmla="*/ 206337 h 292972"/>
                <a:gd name="connsiteX3" fmla="*/ 140141 w 310756"/>
                <a:gd name="connsiteY3" fmla="*/ 290076 h 292972"/>
                <a:gd name="connsiteX4" fmla="*/ 6 w 310756"/>
                <a:gd name="connsiteY4" fmla="*/ 145377 h 292972"/>
                <a:gd name="connsiteX0" fmla="*/ 5 w 313295"/>
                <a:gd name="connsiteY0" fmla="*/ 190453 h 289862"/>
                <a:gd name="connsiteX1" fmla="*/ 147760 w 313295"/>
                <a:gd name="connsiteY1" fmla="*/ 34 h 289862"/>
                <a:gd name="connsiteX2" fmla="*/ 313295 w 313295"/>
                <a:gd name="connsiteY2" fmla="*/ 205693 h 289862"/>
                <a:gd name="connsiteX3" fmla="*/ 142680 w 313295"/>
                <a:gd name="connsiteY3" fmla="*/ 289432 h 289862"/>
                <a:gd name="connsiteX4" fmla="*/ 5 w 313295"/>
                <a:gd name="connsiteY4" fmla="*/ 190453 h 289862"/>
                <a:gd name="connsiteX0" fmla="*/ 2796 w 316086"/>
                <a:gd name="connsiteY0" fmla="*/ 175216 h 274625"/>
                <a:gd name="connsiteX1" fmla="*/ 71811 w 316086"/>
                <a:gd name="connsiteY1" fmla="*/ 37 h 274625"/>
                <a:gd name="connsiteX2" fmla="*/ 316086 w 316086"/>
                <a:gd name="connsiteY2" fmla="*/ 190456 h 274625"/>
                <a:gd name="connsiteX3" fmla="*/ 145471 w 316086"/>
                <a:gd name="connsiteY3" fmla="*/ 274195 h 274625"/>
                <a:gd name="connsiteX4" fmla="*/ 2796 w 316086"/>
                <a:gd name="connsiteY4" fmla="*/ 175216 h 274625"/>
                <a:gd name="connsiteX0" fmla="*/ 2158 w 315952"/>
                <a:gd name="connsiteY0" fmla="*/ 185068 h 284142"/>
                <a:gd name="connsiteX1" fmla="*/ 71173 w 315952"/>
                <a:gd name="connsiteY1" fmla="*/ 9889 h 284142"/>
                <a:gd name="connsiteX2" fmla="*/ 235434 w 315952"/>
                <a:gd name="connsiteY2" fmla="*/ 40983 h 284142"/>
                <a:gd name="connsiteX3" fmla="*/ 315448 w 315952"/>
                <a:gd name="connsiteY3" fmla="*/ 200308 h 284142"/>
                <a:gd name="connsiteX4" fmla="*/ 144833 w 315952"/>
                <a:gd name="connsiteY4" fmla="*/ 284047 h 284142"/>
                <a:gd name="connsiteX5" fmla="*/ 2158 w 315952"/>
                <a:gd name="connsiteY5" fmla="*/ 185068 h 284142"/>
                <a:gd name="connsiteX0" fmla="*/ 2158 w 295962"/>
                <a:gd name="connsiteY0" fmla="*/ 185068 h 284142"/>
                <a:gd name="connsiteX1" fmla="*/ 71173 w 295962"/>
                <a:gd name="connsiteY1" fmla="*/ 9889 h 284142"/>
                <a:gd name="connsiteX2" fmla="*/ 235434 w 295962"/>
                <a:gd name="connsiteY2" fmla="*/ 40983 h 284142"/>
                <a:gd name="connsiteX3" fmla="*/ 295128 w 295962"/>
                <a:gd name="connsiteY3" fmla="*/ 200308 h 284142"/>
                <a:gd name="connsiteX4" fmla="*/ 144833 w 295962"/>
                <a:gd name="connsiteY4" fmla="*/ 284047 h 284142"/>
                <a:gd name="connsiteX5" fmla="*/ 2158 w 295962"/>
                <a:gd name="connsiteY5" fmla="*/ 185068 h 284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962" h="284142">
                  <a:moveTo>
                    <a:pt x="2158" y="185068"/>
                  </a:moveTo>
                  <a:cubicBezTo>
                    <a:pt x="-10119" y="139375"/>
                    <a:pt x="32294" y="33903"/>
                    <a:pt x="71173" y="9889"/>
                  </a:cubicBezTo>
                  <a:cubicBezTo>
                    <a:pt x="110052" y="-14125"/>
                    <a:pt x="194722" y="9247"/>
                    <a:pt x="235434" y="40983"/>
                  </a:cubicBezTo>
                  <a:cubicBezTo>
                    <a:pt x="276147" y="72720"/>
                    <a:pt x="300915" y="162761"/>
                    <a:pt x="295128" y="200308"/>
                  </a:cubicBezTo>
                  <a:cubicBezTo>
                    <a:pt x="289341" y="237855"/>
                    <a:pt x="193661" y="286587"/>
                    <a:pt x="144833" y="284047"/>
                  </a:cubicBezTo>
                  <a:cubicBezTo>
                    <a:pt x="96005" y="281507"/>
                    <a:pt x="14435" y="230761"/>
                    <a:pt x="2158" y="185068"/>
                  </a:cubicBezTo>
                  <a:close/>
                </a:path>
              </a:pathLst>
            </a:custGeom>
            <a:solidFill>
              <a:srgbClr val="FDC64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98" name="กลุ่ม 97">
            <a:extLst>
              <a:ext uri="{FF2B5EF4-FFF2-40B4-BE49-F238E27FC236}">
                <a16:creationId xmlns:a16="http://schemas.microsoft.com/office/drawing/2014/main" id="{B73476CF-311A-4DE8-B4F3-17DA3B1D3161}"/>
              </a:ext>
            </a:extLst>
          </p:cNvPr>
          <p:cNvGrpSpPr/>
          <p:nvPr userDrawn="1"/>
        </p:nvGrpSpPr>
        <p:grpSpPr>
          <a:xfrm rot="21016477">
            <a:off x="1290662" y="6477446"/>
            <a:ext cx="327433" cy="299438"/>
            <a:chOff x="3730718" y="705949"/>
            <a:chExt cx="1993076" cy="1624075"/>
          </a:xfrm>
          <a:solidFill>
            <a:srgbClr val="FEC3D4"/>
          </a:solidFill>
        </p:grpSpPr>
        <p:sp>
          <p:nvSpPr>
            <p:cNvPr id="99" name="รูปแบบอิสระ: รูปร่าง 98">
              <a:extLst>
                <a:ext uri="{FF2B5EF4-FFF2-40B4-BE49-F238E27FC236}">
                  <a16:creationId xmlns:a16="http://schemas.microsoft.com/office/drawing/2014/main" id="{30767FB6-A86D-42F1-A419-35E1B509E5E3}"/>
                </a:ext>
              </a:extLst>
            </p:cNvPr>
            <p:cNvSpPr/>
            <p:nvPr/>
          </p:nvSpPr>
          <p:spPr>
            <a:xfrm>
              <a:off x="3730718" y="705949"/>
              <a:ext cx="1993076" cy="1624075"/>
            </a:xfrm>
            <a:custGeom>
              <a:avLst/>
              <a:gdLst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708233 w 2019354"/>
                <a:gd name="connsiteY28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0893 w 2019354"/>
                <a:gd name="connsiteY22" fmla="*/ 10720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53659"/>
                <a:gd name="connsiteX1" fmla="*/ 850473 w 2019354"/>
                <a:gd name="connsiteY1" fmla="*/ 183079 h 1653659"/>
                <a:gd name="connsiteX2" fmla="*/ 1195913 w 2019354"/>
                <a:gd name="connsiteY2" fmla="*/ 199 h 1653659"/>
                <a:gd name="connsiteX3" fmla="*/ 1439753 w 2019354"/>
                <a:gd name="connsiteY3" fmla="*/ 152599 h 1653659"/>
                <a:gd name="connsiteX4" fmla="*/ 1500713 w 2019354"/>
                <a:gd name="connsiteY4" fmla="*/ 386279 h 1653659"/>
                <a:gd name="connsiteX5" fmla="*/ 1388953 w 2019354"/>
                <a:gd name="connsiteY5" fmla="*/ 548839 h 1653659"/>
                <a:gd name="connsiteX6" fmla="*/ 1541353 w 2019354"/>
                <a:gd name="connsiteY6" fmla="*/ 518359 h 1653659"/>
                <a:gd name="connsiteX7" fmla="*/ 1927433 w 2019354"/>
                <a:gd name="connsiteY7" fmla="*/ 640279 h 1653659"/>
                <a:gd name="connsiteX8" fmla="*/ 2018873 w 2019354"/>
                <a:gd name="connsiteY8" fmla="*/ 823159 h 1653659"/>
                <a:gd name="connsiteX9" fmla="*/ 1947753 w 2019354"/>
                <a:gd name="connsiteY9" fmla="*/ 995879 h 1653659"/>
                <a:gd name="connsiteX10" fmla="*/ 1653113 w 2019354"/>
                <a:gd name="connsiteY10" fmla="*/ 1087319 h 1653659"/>
                <a:gd name="connsiteX11" fmla="*/ 1449913 w 2019354"/>
                <a:gd name="connsiteY11" fmla="*/ 1066999 h 1653659"/>
                <a:gd name="connsiteX12" fmla="*/ 1571833 w 2019354"/>
                <a:gd name="connsiteY12" fmla="*/ 1300679 h 1653659"/>
                <a:gd name="connsiteX13" fmla="*/ 1581993 w 2019354"/>
                <a:gd name="connsiteY13" fmla="*/ 1290519 h 1653659"/>
                <a:gd name="connsiteX14" fmla="*/ 1581993 w 2019354"/>
                <a:gd name="connsiteY14" fmla="*/ 1463239 h 1653659"/>
                <a:gd name="connsiteX15" fmla="*/ 1429593 w 2019354"/>
                <a:gd name="connsiteY15" fmla="*/ 1635959 h 1653659"/>
                <a:gd name="connsiteX16" fmla="*/ 1145113 w 2019354"/>
                <a:gd name="connsiteY16" fmla="*/ 1635959 h 1653659"/>
                <a:gd name="connsiteX17" fmla="*/ 1013033 w 2019354"/>
                <a:gd name="connsiteY17" fmla="*/ 1529279 h 1653659"/>
                <a:gd name="connsiteX18" fmla="*/ 921593 w 2019354"/>
                <a:gd name="connsiteY18" fmla="*/ 1351479 h 1653659"/>
                <a:gd name="connsiteX19" fmla="*/ 921593 w 2019354"/>
                <a:gd name="connsiteY19" fmla="*/ 1361639 h 1653659"/>
                <a:gd name="connsiteX20" fmla="*/ 789513 w 2019354"/>
                <a:gd name="connsiteY20" fmla="*/ 1503879 h 1653659"/>
                <a:gd name="connsiteX21" fmla="*/ 423753 w 2019354"/>
                <a:gd name="connsiteY21" fmla="*/ 1554679 h 1653659"/>
                <a:gd name="connsiteX22" fmla="*/ 271353 w 2019354"/>
                <a:gd name="connsiteY22" fmla="*/ 1320999 h 1653659"/>
                <a:gd name="connsiteX23" fmla="*/ 400893 w 2019354"/>
                <a:gd name="connsiteY23" fmla="*/ 1072079 h 1653659"/>
                <a:gd name="connsiteX24" fmla="*/ 474553 w 2019354"/>
                <a:gd name="connsiteY24" fmla="*/ 985719 h 1653659"/>
                <a:gd name="connsiteX25" fmla="*/ 230713 w 2019354"/>
                <a:gd name="connsiteY25" fmla="*/ 894279 h 1653659"/>
                <a:gd name="connsiteX26" fmla="*/ 47833 w 2019354"/>
                <a:gd name="connsiteY26" fmla="*/ 741879 h 1653659"/>
                <a:gd name="connsiteX27" fmla="*/ 17353 w 2019354"/>
                <a:gd name="connsiteY27" fmla="*/ 457399 h 1653659"/>
                <a:gd name="connsiteX28" fmla="*/ 281513 w 2019354"/>
                <a:gd name="connsiteY28" fmla="*/ 355799 h 1653659"/>
                <a:gd name="connsiteX29" fmla="*/ 489793 w 2019354"/>
                <a:gd name="connsiteY29" fmla="*/ 406599 h 1653659"/>
                <a:gd name="connsiteX30" fmla="*/ 708233 w 2019354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41353 w 2019200"/>
                <a:gd name="connsiteY6" fmla="*/ 51835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76913 w 2019200"/>
                <a:gd name="connsiteY6" fmla="*/ 53613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388953 w 2019200"/>
                <a:gd name="connsiteY5" fmla="*/ 54882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622633 w 2019200"/>
                <a:gd name="connsiteY6" fmla="*/ 55898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10773 w 2019200"/>
                <a:gd name="connsiteY0" fmla="*/ 47783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10773 w 2019200"/>
                <a:gd name="connsiteY30" fmla="*/ 477836 h 1653776"/>
                <a:gd name="connsiteX0" fmla="*/ 710773 w 2019200"/>
                <a:gd name="connsiteY0" fmla="*/ 449982 h 1625922"/>
                <a:gd name="connsiteX1" fmla="*/ 878413 w 2019200"/>
                <a:gd name="connsiteY1" fmla="*/ 165502 h 1625922"/>
                <a:gd name="connsiteX2" fmla="*/ 1198453 w 2019200"/>
                <a:gd name="connsiteY2" fmla="*/ 402 h 1625922"/>
                <a:gd name="connsiteX3" fmla="*/ 1439753 w 2019200"/>
                <a:gd name="connsiteY3" fmla="*/ 124862 h 1625922"/>
                <a:gd name="connsiteX4" fmla="*/ 1477853 w 2019200"/>
                <a:gd name="connsiteY4" fmla="*/ 305202 h 1625922"/>
                <a:gd name="connsiteX5" fmla="*/ 1427053 w 2019200"/>
                <a:gd name="connsiteY5" fmla="*/ 518562 h 1625922"/>
                <a:gd name="connsiteX6" fmla="*/ 1622633 w 2019200"/>
                <a:gd name="connsiteY6" fmla="*/ 531262 h 1625922"/>
                <a:gd name="connsiteX7" fmla="*/ 1927433 w 2019200"/>
                <a:gd name="connsiteY7" fmla="*/ 612542 h 1625922"/>
                <a:gd name="connsiteX8" fmla="*/ 2018873 w 2019200"/>
                <a:gd name="connsiteY8" fmla="*/ 795422 h 1625922"/>
                <a:gd name="connsiteX9" fmla="*/ 1947753 w 2019200"/>
                <a:gd name="connsiteY9" fmla="*/ 968142 h 1625922"/>
                <a:gd name="connsiteX10" fmla="*/ 1708993 w 2019200"/>
                <a:gd name="connsiteY10" fmla="*/ 1059582 h 1625922"/>
                <a:gd name="connsiteX11" fmla="*/ 1449913 w 2019200"/>
                <a:gd name="connsiteY11" fmla="*/ 1039262 h 1625922"/>
                <a:gd name="connsiteX12" fmla="*/ 1571833 w 2019200"/>
                <a:gd name="connsiteY12" fmla="*/ 1272942 h 1625922"/>
                <a:gd name="connsiteX13" fmla="*/ 1581993 w 2019200"/>
                <a:gd name="connsiteY13" fmla="*/ 1262782 h 1625922"/>
                <a:gd name="connsiteX14" fmla="*/ 1581993 w 2019200"/>
                <a:gd name="connsiteY14" fmla="*/ 1435502 h 1625922"/>
                <a:gd name="connsiteX15" fmla="*/ 1429593 w 2019200"/>
                <a:gd name="connsiteY15" fmla="*/ 1608222 h 1625922"/>
                <a:gd name="connsiteX16" fmla="*/ 1145113 w 2019200"/>
                <a:gd name="connsiteY16" fmla="*/ 1608222 h 1625922"/>
                <a:gd name="connsiteX17" fmla="*/ 1013033 w 2019200"/>
                <a:gd name="connsiteY17" fmla="*/ 1501542 h 1625922"/>
                <a:gd name="connsiteX18" fmla="*/ 921593 w 2019200"/>
                <a:gd name="connsiteY18" fmla="*/ 1323742 h 1625922"/>
                <a:gd name="connsiteX19" fmla="*/ 921593 w 2019200"/>
                <a:gd name="connsiteY19" fmla="*/ 1333902 h 1625922"/>
                <a:gd name="connsiteX20" fmla="*/ 789513 w 2019200"/>
                <a:gd name="connsiteY20" fmla="*/ 1476142 h 1625922"/>
                <a:gd name="connsiteX21" fmla="*/ 423753 w 2019200"/>
                <a:gd name="connsiteY21" fmla="*/ 1526942 h 1625922"/>
                <a:gd name="connsiteX22" fmla="*/ 271353 w 2019200"/>
                <a:gd name="connsiteY22" fmla="*/ 1293262 h 1625922"/>
                <a:gd name="connsiteX23" fmla="*/ 400893 w 2019200"/>
                <a:gd name="connsiteY23" fmla="*/ 1044342 h 1625922"/>
                <a:gd name="connsiteX24" fmla="*/ 474553 w 2019200"/>
                <a:gd name="connsiteY24" fmla="*/ 957982 h 1625922"/>
                <a:gd name="connsiteX25" fmla="*/ 230713 w 2019200"/>
                <a:gd name="connsiteY25" fmla="*/ 866542 h 1625922"/>
                <a:gd name="connsiteX26" fmla="*/ 47833 w 2019200"/>
                <a:gd name="connsiteY26" fmla="*/ 714142 h 1625922"/>
                <a:gd name="connsiteX27" fmla="*/ 17353 w 2019200"/>
                <a:gd name="connsiteY27" fmla="*/ 429662 h 1625922"/>
                <a:gd name="connsiteX28" fmla="*/ 281513 w 2019200"/>
                <a:gd name="connsiteY28" fmla="*/ 328062 h 1625922"/>
                <a:gd name="connsiteX29" fmla="*/ 489793 w 2019200"/>
                <a:gd name="connsiteY29" fmla="*/ 378862 h 1625922"/>
                <a:gd name="connsiteX30" fmla="*/ 710773 w 2019200"/>
                <a:gd name="connsiteY30" fmla="*/ 449982 h 1625922"/>
                <a:gd name="connsiteX0" fmla="*/ 710773 w 2019200"/>
                <a:gd name="connsiteY0" fmla="*/ 462637 h 1638577"/>
                <a:gd name="connsiteX1" fmla="*/ 878413 w 2019200"/>
                <a:gd name="connsiteY1" fmla="*/ 178157 h 1638577"/>
                <a:gd name="connsiteX2" fmla="*/ 1190833 w 2019200"/>
                <a:gd name="connsiteY2" fmla="*/ 357 h 1638577"/>
                <a:gd name="connsiteX3" fmla="*/ 1439753 w 2019200"/>
                <a:gd name="connsiteY3" fmla="*/ 137517 h 1638577"/>
                <a:gd name="connsiteX4" fmla="*/ 1477853 w 2019200"/>
                <a:gd name="connsiteY4" fmla="*/ 317857 h 1638577"/>
                <a:gd name="connsiteX5" fmla="*/ 1427053 w 2019200"/>
                <a:gd name="connsiteY5" fmla="*/ 531217 h 1638577"/>
                <a:gd name="connsiteX6" fmla="*/ 1622633 w 2019200"/>
                <a:gd name="connsiteY6" fmla="*/ 543917 h 1638577"/>
                <a:gd name="connsiteX7" fmla="*/ 1927433 w 2019200"/>
                <a:gd name="connsiteY7" fmla="*/ 625197 h 1638577"/>
                <a:gd name="connsiteX8" fmla="*/ 2018873 w 2019200"/>
                <a:gd name="connsiteY8" fmla="*/ 808077 h 1638577"/>
                <a:gd name="connsiteX9" fmla="*/ 1947753 w 2019200"/>
                <a:gd name="connsiteY9" fmla="*/ 980797 h 1638577"/>
                <a:gd name="connsiteX10" fmla="*/ 1708993 w 2019200"/>
                <a:gd name="connsiteY10" fmla="*/ 1072237 h 1638577"/>
                <a:gd name="connsiteX11" fmla="*/ 1449913 w 2019200"/>
                <a:gd name="connsiteY11" fmla="*/ 1051917 h 1638577"/>
                <a:gd name="connsiteX12" fmla="*/ 1571833 w 2019200"/>
                <a:gd name="connsiteY12" fmla="*/ 1285597 h 1638577"/>
                <a:gd name="connsiteX13" fmla="*/ 1581993 w 2019200"/>
                <a:gd name="connsiteY13" fmla="*/ 1275437 h 1638577"/>
                <a:gd name="connsiteX14" fmla="*/ 1581993 w 2019200"/>
                <a:gd name="connsiteY14" fmla="*/ 1448157 h 1638577"/>
                <a:gd name="connsiteX15" fmla="*/ 1429593 w 2019200"/>
                <a:gd name="connsiteY15" fmla="*/ 1620877 h 1638577"/>
                <a:gd name="connsiteX16" fmla="*/ 1145113 w 2019200"/>
                <a:gd name="connsiteY16" fmla="*/ 1620877 h 1638577"/>
                <a:gd name="connsiteX17" fmla="*/ 1013033 w 2019200"/>
                <a:gd name="connsiteY17" fmla="*/ 1514197 h 1638577"/>
                <a:gd name="connsiteX18" fmla="*/ 921593 w 2019200"/>
                <a:gd name="connsiteY18" fmla="*/ 1336397 h 1638577"/>
                <a:gd name="connsiteX19" fmla="*/ 921593 w 2019200"/>
                <a:gd name="connsiteY19" fmla="*/ 1346557 h 1638577"/>
                <a:gd name="connsiteX20" fmla="*/ 789513 w 2019200"/>
                <a:gd name="connsiteY20" fmla="*/ 1488797 h 1638577"/>
                <a:gd name="connsiteX21" fmla="*/ 423753 w 2019200"/>
                <a:gd name="connsiteY21" fmla="*/ 1539597 h 1638577"/>
                <a:gd name="connsiteX22" fmla="*/ 271353 w 2019200"/>
                <a:gd name="connsiteY22" fmla="*/ 1305917 h 1638577"/>
                <a:gd name="connsiteX23" fmla="*/ 400893 w 2019200"/>
                <a:gd name="connsiteY23" fmla="*/ 1056997 h 1638577"/>
                <a:gd name="connsiteX24" fmla="*/ 474553 w 2019200"/>
                <a:gd name="connsiteY24" fmla="*/ 970637 h 1638577"/>
                <a:gd name="connsiteX25" fmla="*/ 230713 w 2019200"/>
                <a:gd name="connsiteY25" fmla="*/ 879197 h 1638577"/>
                <a:gd name="connsiteX26" fmla="*/ 47833 w 2019200"/>
                <a:gd name="connsiteY26" fmla="*/ 726797 h 1638577"/>
                <a:gd name="connsiteX27" fmla="*/ 17353 w 2019200"/>
                <a:gd name="connsiteY27" fmla="*/ 442317 h 1638577"/>
                <a:gd name="connsiteX28" fmla="*/ 281513 w 2019200"/>
                <a:gd name="connsiteY28" fmla="*/ 340717 h 1638577"/>
                <a:gd name="connsiteX29" fmla="*/ 489793 w 2019200"/>
                <a:gd name="connsiteY29" fmla="*/ 391517 h 1638577"/>
                <a:gd name="connsiteX30" fmla="*/ 710773 w 2019200"/>
                <a:gd name="connsiteY30" fmla="*/ 462637 h 1638577"/>
                <a:gd name="connsiteX0" fmla="*/ 710773 w 2019200"/>
                <a:gd name="connsiteY0" fmla="*/ 462339 h 1638279"/>
                <a:gd name="connsiteX1" fmla="*/ 878413 w 2019200"/>
                <a:gd name="connsiteY1" fmla="*/ 177859 h 1638279"/>
                <a:gd name="connsiteX2" fmla="*/ 1190833 w 2019200"/>
                <a:gd name="connsiteY2" fmla="*/ 59 h 1638279"/>
                <a:gd name="connsiteX3" fmla="*/ 1406733 w 2019200"/>
                <a:gd name="connsiteY3" fmla="*/ 160079 h 1638279"/>
                <a:gd name="connsiteX4" fmla="*/ 1477853 w 2019200"/>
                <a:gd name="connsiteY4" fmla="*/ 317559 h 1638279"/>
                <a:gd name="connsiteX5" fmla="*/ 1427053 w 2019200"/>
                <a:gd name="connsiteY5" fmla="*/ 530919 h 1638279"/>
                <a:gd name="connsiteX6" fmla="*/ 1622633 w 2019200"/>
                <a:gd name="connsiteY6" fmla="*/ 543619 h 1638279"/>
                <a:gd name="connsiteX7" fmla="*/ 1927433 w 2019200"/>
                <a:gd name="connsiteY7" fmla="*/ 624899 h 1638279"/>
                <a:gd name="connsiteX8" fmla="*/ 2018873 w 2019200"/>
                <a:gd name="connsiteY8" fmla="*/ 807779 h 1638279"/>
                <a:gd name="connsiteX9" fmla="*/ 1947753 w 2019200"/>
                <a:gd name="connsiteY9" fmla="*/ 980499 h 1638279"/>
                <a:gd name="connsiteX10" fmla="*/ 1708993 w 2019200"/>
                <a:gd name="connsiteY10" fmla="*/ 1071939 h 1638279"/>
                <a:gd name="connsiteX11" fmla="*/ 1449913 w 2019200"/>
                <a:gd name="connsiteY11" fmla="*/ 1051619 h 1638279"/>
                <a:gd name="connsiteX12" fmla="*/ 1571833 w 2019200"/>
                <a:gd name="connsiteY12" fmla="*/ 1285299 h 1638279"/>
                <a:gd name="connsiteX13" fmla="*/ 1581993 w 2019200"/>
                <a:gd name="connsiteY13" fmla="*/ 1275139 h 1638279"/>
                <a:gd name="connsiteX14" fmla="*/ 1581993 w 2019200"/>
                <a:gd name="connsiteY14" fmla="*/ 1447859 h 1638279"/>
                <a:gd name="connsiteX15" fmla="*/ 1429593 w 2019200"/>
                <a:gd name="connsiteY15" fmla="*/ 1620579 h 1638279"/>
                <a:gd name="connsiteX16" fmla="*/ 1145113 w 2019200"/>
                <a:gd name="connsiteY16" fmla="*/ 1620579 h 1638279"/>
                <a:gd name="connsiteX17" fmla="*/ 1013033 w 2019200"/>
                <a:gd name="connsiteY17" fmla="*/ 1513899 h 1638279"/>
                <a:gd name="connsiteX18" fmla="*/ 921593 w 2019200"/>
                <a:gd name="connsiteY18" fmla="*/ 1336099 h 1638279"/>
                <a:gd name="connsiteX19" fmla="*/ 921593 w 2019200"/>
                <a:gd name="connsiteY19" fmla="*/ 1346259 h 1638279"/>
                <a:gd name="connsiteX20" fmla="*/ 789513 w 2019200"/>
                <a:gd name="connsiteY20" fmla="*/ 1488499 h 1638279"/>
                <a:gd name="connsiteX21" fmla="*/ 423753 w 2019200"/>
                <a:gd name="connsiteY21" fmla="*/ 1539299 h 1638279"/>
                <a:gd name="connsiteX22" fmla="*/ 271353 w 2019200"/>
                <a:gd name="connsiteY22" fmla="*/ 1305619 h 1638279"/>
                <a:gd name="connsiteX23" fmla="*/ 400893 w 2019200"/>
                <a:gd name="connsiteY23" fmla="*/ 1056699 h 1638279"/>
                <a:gd name="connsiteX24" fmla="*/ 474553 w 2019200"/>
                <a:gd name="connsiteY24" fmla="*/ 970339 h 1638279"/>
                <a:gd name="connsiteX25" fmla="*/ 230713 w 2019200"/>
                <a:gd name="connsiteY25" fmla="*/ 878899 h 1638279"/>
                <a:gd name="connsiteX26" fmla="*/ 47833 w 2019200"/>
                <a:gd name="connsiteY26" fmla="*/ 726499 h 1638279"/>
                <a:gd name="connsiteX27" fmla="*/ 17353 w 2019200"/>
                <a:gd name="connsiteY27" fmla="*/ 442019 h 1638279"/>
                <a:gd name="connsiteX28" fmla="*/ 281513 w 2019200"/>
                <a:gd name="connsiteY28" fmla="*/ 340419 h 1638279"/>
                <a:gd name="connsiteX29" fmla="*/ 489793 w 2019200"/>
                <a:gd name="connsiteY29" fmla="*/ 391219 h 1638279"/>
                <a:gd name="connsiteX30" fmla="*/ 710773 w 2019200"/>
                <a:gd name="connsiteY30" fmla="*/ 462339 h 1638279"/>
                <a:gd name="connsiteX0" fmla="*/ 710773 w 2019200"/>
                <a:gd name="connsiteY0" fmla="*/ 462467 h 1638407"/>
                <a:gd name="connsiteX1" fmla="*/ 878413 w 2019200"/>
                <a:gd name="connsiteY1" fmla="*/ 177987 h 1638407"/>
                <a:gd name="connsiteX2" fmla="*/ 1190833 w 2019200"/>
                <a:gd name="connsiteY2" fmla="*/ 187 h 1638407"/>
                <a:gd name="connsiteX3" fmla="*/ 1414353 w 2019200"/>
                <a:gd name="connsiteY3" fmla="*/ 147507 h 1638407"/>
                <a:gd name="connsiteX4" fmla="*/ 1477853 w 2019200"/>
                <a:gd name="connsiteY4" fmla="*/ 317687 h 1638407"/>
                <a:gd name="connsiteX5" fmla="*/ 1427053 w 2019200"/>
                <a:gd name="connsiteY5" fmla="*/ 531047 h 1638407"/>
                <a:gd name="connsiteX6" fmla="*/ 1622633 w 2019200"/>
                <a:gd name="connsiteY6" fmla="*/ 543747 h 1638407"/>
                <a:gd name="connsiteX7" fmla="*/ 1927433 w 2019200"/>
                <a:gd name="connsiteY7" fmla="*/ 625027 h 1638407"/>
                <a:gd name="connsiteX8" fmla="*/ 2018873 w 2019200"/>
                <a:gd name="connsiteY8" fmla="*/ 807907 h 1638407"/>
                <a:gd name="connsiteX9" fmla="*/ 1947753 w 2019200"/>
                <a:gd name="connsiteY9" fmla="*/ 980627 h 1638407"/>
                <a:gd name="connsiteX10" fmla="*/ 1708993 w 2019200"/>
                <a:gd name="connsiteY10" fmla="*/ 1072067 h 1638407"/>
                <a:gd name="connsiteX11" fmla="*/ 1449913 w 2019200"/>
                <a:gd name="connsiteY11" fmla="*/ 1051747 h 1638407"/>
                <a:gd name="connsiteX12" fmla="*/ 1571833 w 2019200"/>
                <a:gd name="connsiteY12" fmla="*/ 1285427 h 1638407"/>
                <a:gd name="connsiteX13" fmla="*/ 1581993 w 2019200"/>
                <a:gd name="connsiteY13" fmla="*/ 1275267 h 1638407"/>
                <a:gd name="connsiteX14" fmla="*/ 1581993 w 2019200"/>
                <a:gd name="connsiteY14" fmla="*/ 1447987 h 1638407"/>
                <a:gd name="connsiteX15" fmla="*/ 1429593 w 2019200"/>
                <a:gd name="connsiteY15" fmla="*/ 1620707 h 1638407"/>
                <a:gd name="connsiteX16" fmla="*/ 1145113 w 2019200"/>
                <a:gd name="connsiteY16" fmla="*/ 1620707 h 1638407"/>
                <a:gd name="connsiteX17" fmla="*/ 1013033 w 2019200"/>
                <a:gd name="connsiteY17" fmla="*/ 1514027 h 1638407"/>
                <a:gd name="connsiteX18" fmla="*/ 921593 w 2019200"/>
                <a:gd name="connsiteY18" fmla="*/ 1336227 h 1638407"/>
                <a:gd name="connsiteX19" fmla="*/ 921593 w 2019200"/>
                <a:gd name="connsiteY19" fmla="*/ 1346387 h 1638407"/>
                <a:gd name="connsiteX20" fmla="*/ 789513 w 2019200"/>
                <a:gd name="connsiteY20" fmla="*/ 1488627 h 1638407"/>
                <a:gd name="connsiteX21" fmla="*/ 423753 w 2019200"/>
                <a:gd name="connsiteY21" fmla="*/ 1539427 h 1638407"/>
                <a:gd name="connsiteX22" fmla="*/ 271353 w 2019200"/>
                <a:gd name="connsiteY22" fmla="*/ 1305747 h 1638407"/>
                <a:gd name="connsiteX23" fmla="*/ 400893 w 2019200"/>
                <a:gd name="connsiteY23" fmla="*/ 1056827 h 1638407"/>
                <a:gd name="connsiteX24" fmla="*/ 474553 w 2019200"/>
                <a:gd name="connsiteY24" fmla="*/ 970467 h 1638407"/>
                <a:gd name="connsiteX25" fmla="*/ 230713 w 2019200"/>
                <a:gd name="connsiteY25" fmla="*/ 879027 h 1638407"/>
                <a:gd name="connsiteX26" fmla="*/ 47833 w 2019200"/>
                <a:gd name="connsiteY26" fmla="*/ 726627 h 1638407"/>
                <a:gd name="connsiteX27" fmla="*/ 17353 w 2019200"/>
                <a:gd name="connsiteY27" fmla="*/ 442147 h 1638407"/>
                <a:gd name="connsiteX28" fmla="*/ 281513 w 2019200"/>
                <a:gd name="connsiteY28" fmla="*/ 340547 h 1638407"/>
                <a:gd name="connsiteX29" fmla="*/ 489793 w 2019200"/>
                <a:gd name="connsiteY29" fmla="*/ 391347 h 1638407"/>
                <a:gd name="connsiteX30" fmla="*/ 710773 w 2019200"/>
                <a:gd name="connsiteY30" fmla="*/ 462467 h 1638407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2633 w 2019200"/>
                <a:gd name="connsiteY6" fmla="*/ 5437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6661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564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438"/>
                <a:gd name="connsiteY0" fmla="*/ 462478 h 1638418"/>
                <a:gd name="connsiteX1" fmla="*/ 878413 w 2019438"/>
                <a:gd name="connsiteY1" fmla="*/ 177998 h 1638418"/>
                <a:gd name="connsiteX2" fmla="*/ 1190833 w 2019438"/>
                <a:gd name="connsiteY2" fmla="*/ 198 h 1638418"/>
                <a:gd name="connsiteX3" fmla="*/ 1414353 w 2019438"/>
                <a:gd name="connsiteY3" fmla="*/ 147518 h 1638418"/>
                <a:gd name="connsiteX4" fmla="*/ 1462613 w 2019438"/>
                <a:gd name="connsiteY4" fmla="*/ 353258 h 1638418"/>
                <a:gd name="connsiteX5" fmla="*/ 1427053 w 2019438"/>
                <a:gd name="connsiteY5" fmla="*/ 531058 h 1638418"/>
                <a:gd name="connsiteX6" fmla="*/ 1625173 w 2019438"/>
                <a:gd name="connsiteY6" fmla="*/ 556458 h 1638418"/>
                <a:gd name="connsiteX7" fmla="*/ 1919813 w 2019438"/>
                <a:gd name="connsiteY7" fmla="*/ 673298 h 1638418"/>
                <a:gd name="connsiteX8" fmla="*/ 2018873 w 2019438"/>
                <a:gd name="connsiteY8" fmla="*/ 807918 h 1638418"/>
                <a:gd name="connsiteX9" fmla="*/ 1947753 w 2019438"/>
                <a:gd name="connsiteY9" fmla="*/ 980638 h 1638418"/>
                <a:gd name="connsiteX10" fmla="*/ 1708993 w 2019438"/>
                <a:gd name="connsiteY10" fmla="*/ 1072078 h 1638418"/>
                <a:gd name="connsiteX11" fmla="*/ 1449913 w 2019438"/>
                <a:gd name="connsiteY11" fmla="*/ 1051758 h 1638418"/>
                <a:gd name="connsiteX12" fmla="*/ 1571833 w 2019438"/>
                <a:gd name="connsiteY12" fmla="*/ 1285438 h 1638418"/>
                <a:gd name="connsiteX13" fmla="*/ 1581993 w 2019438"/>
                <a:gd name="connsiteY13" fmla="*/ 1275278 h 1638418"/>
                <a:gd name="connsiteX14" fmla="*/ 1581993 w 2019438"/>
                <a:gd name="connsiteY14" fmla="*/ 1447998 h 1638418"/>
                <a:gd name="connsiteX15" fmla="*/ 1429593 w 2019438"/>
                <a:gd name="connsiteY15" fmla="*/ 1620718 h 1638418"/>
                <a:gd name="connsiteX16" fmla="*/ 1145113 w 2019438"/>
                <a:gd name="connsiteY16" fmla="*/ 1620718 h 1638418"/>
                <a:gd name="connsiteX17" fmla="*/ 1013033 w 2019438"/>
                <a:gd name="connsiteY17" fmla="*/ 1514038 h 1638418"/>
                <a:gd name="connsiteX18" fmla="*/ 921593 w 2019438"/>
                <a:gd name="connsiteY18" fmla="*/ 1336238 h 1638418"/>
                <a:gd name="connsiteX19" fmla="*/ 921593 w 2019438"/>
                <a:gd name="connsiteY19" fmla="*/ 1346398 h 1638418"/>
                <a:gd name="connsiteX20" fmla="*/ 789513 w 2019438"/>
                <a:gd name="connsiteY20" fmla="*/ 1488638 h 1638418"/>
                <a:gd name="connsiteX21" fmla="*/ 423753 w 2019438"/>
                <a:gd name="connsiteY21" fmla="*/ 1539438 h 1638418"/>
                <a:gd name="connsiteX22" fmla="*/ 271353 w 2019438"/>
                <a:gd name="connsiteY22" fmla="*/ 1305758 h 1638418"/>
                <a:gd name="connsiteX23" fmla="*/ 400893 w 2019438"/>
                <a:gd name="connsiteY23" fmla="*/ 1056838 h 1638418"/>
                <a:gd name="connsiteX24" fmla="*/ 474553 w 2019438"/>
                <a:gd name="connsiteY24" fmla="*/ 970478 h 1638418"/>
                <a:gd name="connsiteX25" fmla="*/ 230713 w 2019438"/>
                <a:gd name="connsiteY25" fmla="*/ 879038 h 1638418"/>
                <a:gd name="connsiteX26" fmla="*/ 47833 w 2019438"/>
                <a:gd name="connsiteY26" fmla="*/ 726638 h 1638418"/>
                <a:gd name="connsiteX27" fmla="*/ 17353 w 2019438"/>
                <a:gd name="connsiteY27" fmla="*/ 442158 h 1638418"/>
                <a:gd name="connsiteX28" fmla="*/ 281513 w 2019438"/>
                <a:gd name="connsiteY28" fmla="*/ 340558 h 1638418"/>
                <a:gd name="connsiteX29" fmla="*/ 489793 w 2019438"/>
                <a:gd name="connsiteY29" fmla="*/ 391358 h 1638418"/>
                <a:gd name="connsiteX30" fmla="*/ 710773 w 2019438"/>
                <a:gd name="connsiteY30" fmla="*/ 462478 h 1638418"/>
                <a:gd name="connsiteX0" fmla="*/ 710773 w 2022201"/>
                <a:gd name="connsiteY0" fmla="*/ 462478 h 1638418"/>
                <a:gd name="connsiteX1" fmla="*/ 878413 w 2022201"/>
                <a:gd name="connsiteY1" fmla="*/ 177998 h 1638418"/>
                <a:gd name="connsiteX2" fmla="*/ 1190833 w 2022201"/>
                <a:gd name="connsiteY2" fmla="*/ 198 h 1638418"/>
                <a:gd name="connsiteX3" fmla="*/ 1414353 w 2022201"/>
                <a:gd name="connsiteY3" fmla="*/ 147518 h 1638418"/>
                <a:gd name="connsiteX4" fmla="*/ 1462613 w 2022201"/>
                <a:gd name="connsiteY4" fmla="*/ 353258 h 1638418"/>
                <a:gd name="connsiteX5" fmla="*/ 1427053 w 2022201"/>
                <a:gd name="connsiteY5" fmla="*/ 531058 h 1638418"/>
                <a:gd name="connsiteX6" fmla="*/ 1625173 w 2022201"/>
                <a:gd name="connsiteY6" fmla="*/ 556458 h 1638418"/>
                <a:gd name="connsiteX7" fmla="*/ 1861393 w 2022201"/>
                <a:gd name="connsiteY7" fmla="*/ 625038 h 1638418"/>
                <a:gd name="connsiteX8" fmla="*/ 2018873 w 2022201"/>
                <a:gd name="connsiteY8" fmla="*/ 807918 h 1638418"/>
                <a:gd name="connsiteX9" fmla="*/ 1947753 w 2022201"/>
                <a:gd name="connsiteY9" fmla="*/ 980638 h 1638418"/>
                <a:gd name="connsiteX10" fmla="*/ 1708993 w 2022201"/>
                <a:gd name="connsiteY10" fmla="*/ 1072078 h 1638418"/>
                <a:gd name="connsiteX11" fmla="*/ 1449913 w 2022201"/>
                <a:gd name="connsiteY11" fmla="*/ 1051758 h 1638418"/>
                <a:gd name="connsiteX12" fmla="*/ 1571833 w 2022201"/>
                <a:gd name="connsiteY12" fmla="*/ 1285438 h 1638418"/>
                <a:gd name="connsiteX13" fmla="*/ 1581993 w 2022201"/>
                <a:gd name="connsiteY13" fmla="*/ 1275278 h 1638418"/>
                <a:gd name="connsiteX14" fmla="*/ 1581993 w 2022201"/>
                <a:gd name="connsiteY14" fmla="*/ 1447998 h 1638418"/>
                <a:gd name="connsiteX15" fmla="*/ 1429593 w 2022201"/>
                <a:gd name="connsiteY15" fmla="*/ 1620718 h 1638418"/>
                <a:gd name="connsiteX16" fmla="*/ 1145113 w 2022201"/>
                <a:gd name="connsiteY16" fmla="*/ 1620718 h 1638418"/>
                <a:gd name="connsiteX17" fmla="*/ 1013033 w 2022201"/>
                <a:gd name="connsiteY17" fmla="*/ 1514038 h 1638418"/>
                <a:gd name="connsiteX18" fmla="*/ 921593 w 2022201"/>
                <a:gd name="connsiteY18" fmla="*/ 1336238 h 1638418"/>
                <a:gd name="connsiteX19" fmla="*/ 921593 w 2022201"/>
                <a:gd name="connsiteY19" fmla="*/ 1346398 h 1638418"/>
                <a:gd name="connsiteX20" fmla="*/ 789513 w 2022201"/>
                <a:gd name="connsiteY20" fmla="*/ 1488638 h 1638418"/>
                <a:gd name="connsiteX21" fmla="*/ 423753 w 2022201"/>
                <a:gd name="connsiteY21" fmla="*/ 1539438 h 1638418"/>
                <a:gd name="connsiteX22" fmla="*/ 271353 w 2022201"/>
                <a:gd name="connsiteY22" fmla="*/ 1305758 h 1638418"/>
                <a:gd name="connsiteX23" fmla="*/ 400893 w 2022201"/>
                <a:gd name="connsiteY23" fmla="*/ 1056838 h 1638418"/>
                <a:gd name="connsiteX24" fmla="*/ 474553 w 2022201"/>
                <a:gd name="connsiteY24" fmla="*/ 970478 h 1638418"/>
                <a:gd name="connsiteX25" fmla="*/ 230713 w 2022201"/>
                <a:gd name="connsiteY25" fmla="*/ 879038 h 1638418"/>
                <a:gd name="connsiteX26" fmla="*/ 47833 w 2022201"/>
                <a:gd name="connsiteY26" fmla="*/ 726638 h 1638418"/>
                <a:gd name="connsiteX27" fmla="*/ 17353 w 2022201"/>
                <a:gd name="connsiteY27" fmla="*/ 442158 h 1638418"/>
                <a:gd name="connsiteX28" fmla="*/ 281513 w 2022201"/>
                <a:gd name="connsiteY28" fmla="*/ 340558 h 1638418"/>
                <a:gd name="connsiteX29" fmla="*/ 489793 w 2022201"/>
                <a:gd name="connsiteY29" fmla="*/ 391358 h 1638418"/>
                <a:gd name="connsiteX30" fmla="*/ 710773 w 2022201"/>
                <a:gd name="connsiteY30" fmla="*/ 462478 h 1638418"/>
                <a:gd name="connsiteX0" fmla="*/ 710773 w 1988680"/>
                <a:gd name="connsiteY0" fmla="*/ 462478 h 1638418"/>
                <a:gd name="connsiteX1" fmla="*/ 878413 w 1988680"/>
                <a:gd name="connsiteY1" fmla="*/ 177998 h 1638418"/>
                <a:gd name="connsiteX2" fmla="*/ 1190833 w 1988680"/>
                <a:gd name="connsiteY2" fmla="*/ 198 h 1638418"/>
                <a:gd name="connsiteX3" fmla="*/ 1414353 w 1988680"/>
                <a:gd name="connsiteY3" fmla="*/ 147518 h 1638418"/>
                <a:gd name="connsiteX4" fmla="*/ 1462613 w 1988680"/>
                <a:gd name="connsiteY4" fmla="*/ 353258 h 1638418"/>
                <a:gd name="connsiteX5" fmla="*/ 1427053 w 1988680"/>
                <a:gd name="connsiteY5" fmla="*/ 531058 h 1638418"/>
                <a:gd name="connsiteX6" fmla="*/ 1625173 w 1988680"/>
                <a:gd name="connsiteY6" fmla="*/ 556458 h 1638418"/>
                <a:gd name="connsiteX7" fmla="*/ 1861393 w 1988680"/>
                <a:gd name="connsiteY7" fmla="*/ 625038 h 1638418"/>
                <a:gd name="connsiteX8" fmla="*/ 1980773 w 1988680"/>
                <a:gd name="connsiteY8" fmla="*/ 820618 h 1638418"/>
                <a:gd name="connsiteX9" fmla="*/ 1947753 w 1988680"/>
                <a:gd name="connsiteY9" fmla="*/ 980638 h 1638418"/>
                <a:gd name="connsiteX10" fmla="*/ 1708993 w 1988680"/>
                <a:gd name="connsiteY10" fmla="*/ 1072078 h 1638418"/>
                <a:gd name="connsiteX11" fmla="*/ 1449913 w 1988680"/>
                <a:gd name="connsiteY11" fmla="*/ 1051758 h 1638418"/>
                <a:gd name="connsiteX12" fmla="*/ 1571833 w 1988680"/>
                <a:gd name="connsiteY12" fmla="*/ 1285438 h 1638418"/>
                <a:gd name="connsiteX13" fmla="*/ 1581993 w 1988680"/>
                <a:gd name="connsiteY13" fmla="*/ 1275278 h 1638418"/>
                <a:gd name="connsiteX14" fmla="*/ 1581993 w 1988680"/>
                <a:gd name="connsiteY14" fmla="*/ 1447998 h 1638418"/>
                <a:gd name="connsiteX15" fmla="*/ 1429593 w 1988680"/>
                <a:gd name="connsiteY15" fmla="*/ 1620718 h 1638418"/>
                <a:gd name="connsiteX16" fmla="*/ 1145113 w 1988680"/>
                <a:gd name="connsiteY16" fmla="*/ 1620718 h 1638418"/>
                <a:gd name="connsiteX17" fmla="*/ 1013033 w 1988680"/>
                <a:gd name="connsiteY17" fmla="*/ 1514038 h 1638418"/>
                <a:gd name="connsiteX18" fmla="*/ 921593 w 1988680"/>
                <a:gd name="connsiteY18" fmla="*/ 1336238 h 1638418"/>
                <a:gd name="connsiteX19" fmla="*/ 921593 w 1988680"/>
                <a:gd name="connsiteY19" fmla="*/ 1346398 h 1638418"/>
                <a:gd name="connsiteX20" fmla="*/ 789513 w 1988680"/>
                <a:gd name="connsiteY20" fmla="*/ 1488638 h 1638418"/>
                <a:gd name="connsiteX21" fmla="*/ 423753 w 1988680"/>
                <a:gd name="connsiteY21" fmla="*/ 1539438 h 1638418"/>
                <a:gd name="connsiteX22" fmla="*/ 271353 w 1988680"/>
                <a:gd name="connsiteY22" fmla="*/ 1305758 h 1638418"/>
                <a:gd name="connsiteX23" fmla="*/ 400893 w 1988680"/>
                <a:gd name="connsiteY23" fmla="*/ 1056838 h 1638418"/>
                <a:gd name="connsiteX24" fmla="*/ 474553 w 1988680"/>
                <a:gd name="connsiteY24" fmla="*/ 970478 h 1638418"/>
                <a:gd name="connsiteX25" fmla="*/ 230713 w 1988680"/>
                <a:gd name="connsiteY25" fmla="*/ 879038 h 1638418"/>
                <a:gd name="connsiteX26" fmla="*/ 47833 w 1988680"/>
                <a:gd name="connsiteY26" fmla="*/ 726638 h 1638418"/>
                <a:gd name="connsiteX27" fmla="*/ 17353 w 1988680"/>
                <a:gd name="connsiteY27" fmla="*/ 442158 h 1638418"/>
                <a:gd name="connsiteX28" fmla="*/ 281513 w 1988680"/>
                <a:gd name="connsiteY28" fmla="*/ 340558 h 1638418"/>
                <a:gd name="connsiteX29" fmla="*/ 489793 w 1988680"/>
                <a:gd name="connsiteY29" fmla="*/ 391358 h 1638418"/>
                <a:gd name="connsiteX30" fmla="*/ 710773 w 1988680"/>
                <a:gd name="connsiteY30" fmla="*/ 462478 h 1638418"/>
                <a:gd name="connsiteX0" fmla="*/ 710773 w 1985295"/>
                <a:gd name="connsiteY0" fmla="*/ 462478 h 1638418"/>
                <a:gd name="connsiteX1" fmla="*/ 878413 w 1985295"/>
                <a:gd name="connsiteY1" fmla="*/ 177998 h 1638418"/>
                <a:gd name="connsiteX2" fmla="*/ 1190833 w 1985295"/>
                <a:gd name="connsiteY2" fmla="*/ 198 h 1638418"/>
                <a:gd name="connsiteX3" fmla="*/ 1414353 w 1985295"/>
                <a:gd name="connsiteY3" fmla="*/ 147518 h 1638418"/>
                <a:gd name="connsiteX4" fmla="*/ 1462613 w 1985295"/>
                <a:gd name="connsiteY4" fmla="*/ 353258 h 1638418"/>
                <a:gd name="connsiteX5" fmla="*/ 1427053 w 1985295"/>
                <a:gd name="connsiteY5" fmla="*/ 531058 h 1638418"/>
                <a:gd name="connsiteX6" fmla="*/ 1625173 w 1985295"/>
                <a:gd name="connsiteY6" fmla="*/ 556458 h 1638418"/>
                <a:gd name="connsiteX7" fmla="*/ 1861393 w 1985295"/>
                <a:gd name="connsiteY7" fmla="*/ 625038 h 1638418"/>
                <a:gd name="connsiteX8" fmla="*/ 1980773 w 1985295"/>
                <a:gd name="connsiteY8" fmla="*/ 820618 h 1638418"/>
                <a:gd name="connsiteX9" fmla="*/ 1947753 w 1985295"/>
                <a:gd name="connsiteY9" fmla="*/ 980638 h 1638418"/>
                <a:gd name="connsiteX10" fmla="*/ 1708993 w 1985295"/>
                <a:gd name="connsiteY10" fmla="*/ 1072078 h 1638418"/>
                <a:gd name="connsiteX11" fmla="*/ 1449913 w 1985295"/>
                <a:gd name="connsiteY11" fmla="*/ 1051758 h 1638418"/>
                <a:gd name="connsiteX12" fmla="*/ 1571833 w 1985295"/>
                <a:gd name="connsiteY12" fmla="*/ 1285438 h 1638418"/>
                <a:gd name="connsiteX13" fmla="*/ 1581993 w 1985295"/>
                <a:gd name="connsiteY13" fmla="*/ 1275278 h 1638418"/>
                <a:gd name="connsiteX14" fmla="*/ 1581993 w 1985295"/>
                <a:gd name="connsiteY14" fmla="*/ 1447998 h 1638418"/>
                <a:gd name="connsiteX15" fmla="*/ 1429593 w 1985295"/>
                <a:gd name="connsiteY15" fmla="*/ 1620718 h 1638418"/>
                <a:gd name="connsiteX16" fmla="*/ 1145113 w 1985295"/>
                <a:gd name="connsiteY16" fmla="*/ 1620718 h 1638418"/>
                <a:gd name="connsiteX17" fmla="*/ 1013033 w 1985295"/>
                <a:gd name="connsiteY17" fmla="*/ 1514038 h 1638418"/>
                <a:gd name="connsiteX18" fmla="*/ 921593 w 1985295"/>
                <a:gd name="connsiteY18" fmla="*/ 1336238 h 1638418"/>
                <a:gd name="connsiteX19" fmla="*/ 921593 w 1985295"/>
                <a:gd name="connsiteY19" fmla="*/ 1346398 h 1638418"/>
                <a:gd name="connsiteX20" fmla="*/ 789513 w 1985295"/>
                <a:gd name="connsiteY20" fmla="*/ 1488638 h 1638418"/>
                <a:gd name="connsiteX21" fmla="*/ 423753 w 1985295"/>
                <a:gd name="connsiteY21" fmla="*/ 1539438 h 1638418"/>
                <a:gd name="connsiteX22" fmla="*/ 271353 w 1985295"/>
                <a:gd name="connsiteY22" fmla="*/ 1305758 h 1638418"/>
                <a:gd name="connsiteX23" fmla="*/ 400893 w 1985295"/>
                <a:gd name="connsiteY23" fmla="*/ 1056838 h 1638418"/>
                <a:gd name="connsiteX24" fmla="*/ 474553 w 1985295"/>
                <a:gd name="connsiteY24" fmla="*/ 970478 h 1638418"/>
                <a:gd name="connsiteX25" fmla="*/ 230713 w 1985295"/>
                <a:gd name="connsiteY25" fmla="*/ 879038 h 1638418"/>
                <a:gd name="connsiteX26" fmla="*/ 47833 w 1985295"/>
                <a:gd name="connsiteY26" fmla="*/ 726638 h 1638418"/>
                <a:gd name="connsiteX27" fmla="*/ 17353 w 1985295"/>
                <a:gd name="connsiteY27" fmla="*/ 442158 h 1638418"/>
                <a:gd name="connsiteX28" fmla="*/ 281513 w 1985295"/>
                <a:gd name="connsiteY28" fmla="*/ 340558 h 1638418"/>
                <a:gd name="connsiteX29" fmla="*/ 489793 w 1985295"/>
                <a:gd name="connsiteY29" fmla="*/ 391358 h 1638418"/>
                <a:gd name="connsiteX30" fmla="*/ 710773 w 1985295"/>
                <a:gd name="connsiteY30" fmla="*/ 462478 h 1638418"/>
                <a:gd name="connsiteX0" fmla="*/ 710773 w 1993653"/>
                <a:gd name="connsiteY0" fmla="*/ 462478 h 1638418"/>
                <a:gd name="connsiteX1" fmla="*/ 878413 w 1993653"/>
                <a:gd name="connsiteY1" fmla="*/ 177998 h 1638418"/>
                <a:gd name="connsiteX2" fmla="*/ 1190833 w 1993653"/>
                <a:gd name="connsiteY2" fmla="*/ 198 h 1638418"/>
                <a:gd name="connsiteX3" fmla="*/ 1414353 w 1993653"/>
                <a:gd name="connsiteY3" fmla="*/ 147518 h 1638418"/>
                <a:gd name="connsiteX4" fmla="*/ 1462613 w 1993653"/>
                <a:gd name="connsiteY4" fmla="*/ 353258 h 1638418"/>
                <a:gd name="connsiteX5" fmla="*/ 1427053 w 1993653"/>
                <a:gd name="connsiteY5" fmla="*/ 531058 h 1638418"/>
                <a:gd name="connsiteX6" fmla="*/ 1625173 w 1993653"/>
                <a:gd name="connsiteY6" fmla="*/ 556458 h 1638418"/>
                <a:gd name="connsiteX7" fmla="*/ 1861393 w 1993653"/>
                <a:gd name="connsiteY7" fmla="*/ 625038 h 1638418"/>
                <a:gd name="connsiteX8" fmla="*/ 1990933 w 1993653"/>
                <a:gd name="connsiteY8" fmla="*/ 790138 h 1638418"/>
                <a:gd name="connsiteX9" fmla="*/ 1947753 w 1993653"/>
                <a:gd name="connsiteY9" fmla="*/ 980638 h 1638418"/>
                <a:gd name="connsiteX10" fmla="*/ 1708993 w 1993653"/>
                <a:gd name="connsiteY10" fmla="*/ 1072078 h 1638418"/>
                <a:gd name="connsiteX11" fmla="*/ 1449913 w 1993653"/>
                <a:gd name="connsiteY11" fmla="*/ 1051758 h 1638418"/>
                <a:gd name="connsiteX12" fmla="*/ 1571833 w 1993653"/>
                <a:gd name="connsiteY12" fmla="*/ 1285438 h 1638418"/>
                <a:gd name="connsiteX13" fmla="*/ 1581993 w 1993653"/>
                <a:gd name="connsiteY13" fmla="*/ 1275278 h 1638418"/>
                <a:gd name="connsiteX14" fmla="*/ 1581993 w 1993653"/>
                <a:gd name="connsiteY14" fmla="*/ 1447998 h 1638418"/>
                <a:gd name="connsiteX15" fmla="*/ 1429593 w 1993653"/>
                <a:gd name="connsiteY15" fmla="*/ 1620718 h 1638418"/>
                <a:gd name="connsiteX16" fmla="*/ 1145113 w 1993653"/>
                <a:gd name="connsiteY16" fmla="*/ 1620718 h 1638418"/>
                <a:gd name="connsiteX17" fmla="*/ 1013033 w 1993653"/>
                <a:gd name="connsiteY17" fmla="*/ 1514038 h 1638418"/>
                <a:gd name="connsiteX18" fmla="*/ 921593 w 1993653"/>
                <a:gd name="connsiteY18" fmla="*/ 1336238 h 1638418"/>
                <a:gd name="connsiteX19" fmla="*/ 921593 w 1993653"/>
                <a:gd name="connsiteY19" fmla="*/ 1346398 h 1638418"/>
                <a:gd name="connsiteX20" fmla="*/ 789513 w 1993653"/>
                <a:gd name="connsiteY20" fmla="*/ 1488638 h 1638418"/>
                <a:gd name="connsiteX21" fmla="*/ 423753 w 1993653"/>
                <a:gd name="connsiteY21" fmla="*/ 1539438 h 1638418"/>
                <a:gd name="connsiteX22" fmla="*/ 271353 w 1993653"/>
                <a:gd name="connsiteY22" fmla="*/ 1305758 h 1638418"/>
                <a:gd name="connsiteX23" fmla="*/ 400893 w 1993653"/>
                <a:gd name="connsiteY23" fmla="*/ 1056838 h 1638418"/>
                <a:gd name="connsiteX24" fmla="*/ 474553 w 1993653"/>
                <a:gd name="connsiteY24" fmla="*/ 970478 h 1638418"/>
                <a:gd name="connsiteX25" fmla="*/ 230713 w 1993653"/>
                <a:gd name="connsiteY25" fmla="*/ 879038 h 1638418"/>
                <a:gd name="connsiteX26" fmla="*/ 47833 w 1993653"/>
                <a:gd name="connsiteY26" fmla="*/ 726638 h 1638418"/>
                <a:gd name="connsiteX27" fmla="*/ 17353 w 1993653"/>
                <a:gd name="connsiteY27" fmla="*/ 442158 h 1638418"/>
                <a:gd name="connsiteX28" fmla="*/ 281513 w 1993653"/>
                <a:gd name="connsiteY28" fmla="*/ 340558 h 1638418"/>
                <a:gd name="connsiteX29" fmla="*/ 489793 w 1993653"/>
                <a:gd name="connsiteY29" fmla="*/ 391358 h 1638418"/>
                <a:gd name="connsiteX30" fmla="*/ 710773 w 1993653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1993 w 1993076"/>
                <a:gd name="connsiteY13" fmla="*/ 127527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64213 w 1993076"/>
                <a:gd name="connsiteY12" fmla="*/ 126765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4212"/>
                <a:gd name="connsiteX1" fmla="*/ 878413 w 1993076"/>
                <a:gd name="connsiteY1" fmla="*/ 177998 h 1634212"/>
                <a:gd name="connsiteX2" fmla="*/ 1190833 w 1993076"/>
                <a:gd name="connsiteY2" fmla="*/ 198 h 1634212"/>
                <a:gd name="connsiteX3" fmla="*/ 1414353 w 1993076"/>
                <a:gd name="connsiteY3" fmla="*/ 147518 h 1634212"/>
                <a:gd name="connsiteX4" fmla="*/ 1462613 w 1993076"/>
                <a:gd name="connsiteY4" fmla="*/ 353258 h 1634212"/>
                <a:gd name="connsiteX5" fmla="*/ 1427053 w 1993076"/>
                <a:gd name="connsiteY5" fmla="*/ 531058 h 1634212"/>
                <a:gd name="connsiteX6" fmla="*/ 1625173 w 1993076"/>
                <a:gd name="connsiteY6" fmla="*/ 556458 h 1634212"/>
                <a:gd name="connsiteX7" fmla="*/ 1861393 w 1993076"/>
                <a:gd name="connsiteY7" fmla="*/ 625038 h 1634212"/>
                <a:gd name="connsiteX8" fmla="*/ 1990933 w 1993076"/>
                <a:gd name="connsiteY8" fmla="*/ 790138 h 1634212"/>
                <a:gd name="connsiteX9" fmla="*/ 1924893 w 1993076"/>
                <a:gd name="connsiteY9" fmla="*/ 990798 h 1634212"/>
                <a:gd name="connsiteX10" fmla="*/ 1708993 w 1993076"/>
                <a:gd name="connsiteY10" fmla="*/ 1072078 h 1634212"/>
                <a:gd name="connsiteX11" fmla="*/ 1449913 w 1993076"/>
                <a:gd name="connsiteY11" fmla="*/ 1051758 h 1634212"/>
                <a:gd name="connsiteX12" fmla="*/ 1564213 w 1993076"/>
                <a:gd name="connsiteY12" fmla="*/ 1267658 h 1634212"/>
                <a:gd name="connsiteX13" fmla="*/ 1589613 w 1993076"/>
                <a:gd name="connsiteY13" fmla="*/ 1374338 h 1634212"/>
                <a:gd name="connsiteX14" fmla="*/ 1548973 w 1993076"/>
                <a:gd name="connsiteY14" fmla="*/ 1511498 h 1634212"/>
                <a:gd name="connsiteX15" fmla="*/ 1429593 w 1993076"/>
                <a:gd name="connsiteY15" fmla="*/ 1620718 h 1634212"/>
                <a:gd name="connsiteX16" fmla="*/ 1145113 w 1993076"/>
                <a:gd name="connsiteY16" fmla="*/ 1620718 h 1634212"/>
                <a:gd name="connsiteX17" fmla="*/ 1013033 w 1993076"/>
                <a:gd name="connsiteY17" fmla="*/ 1514038 h 1634212"/>
                <a:gd name="connsiteX18" fmla="*/ 921593 w 1993076"/>
                <a:gd name="connsiteY18" fmla="*/ 1336238 h 1634212"/>
                <a:gd name="connsiteX19" fmla="*/ 921593 w 1993076"/>
                <a:gd name="connsiteY19" fmla="*/ 1346398 h 1634212"/>
                <a:gd name="connsiteX20" fmla="*/ 789513 w 1993076"/>
                <a:gd name="connsiteY20" fmla="*/ 1488638 h 1634212"/>
                <a:gd name="connsiteX21" fmla="*/ 423753 w 1993076"/>
                <a:gd name="connsiteY21" fmla="*/ 1539438 h 1634212"/>
                <a:gd name="connsiteX22" fmla="*/ 271353 w 1993076"/>
                <a:gd name="connsiteY22" fmla="*/ 1305758 h 1634212"/>
                <a:gd name="connsiteX23" fmla="*/ 400893 w 1993076"/>
                <a:gd name="connsiteY23" fmla="*/ 1056838 h 1634212"/>
                <a:gd name="connsiteX24" fmla="*/ 474553 w 1993076"/>
                <a:gd name="connsiteY24" fmla="*/ 970478 h 1634212"/>
                <a:gd name="connsiteX25" fmla="*/ 230713 w 1993076"/>
                <a:gd name="connsiteY25" fmla="*/ 879038 h 1634212"/>
                <a:gd name="connsiteX26" fmla="*/ 47833 w 1993076"/>
                <a:gd name="connsiteY26" fmla="*/ 726638 h 1634212"/>
                <a:gd name="connsiteX27" fmla="*/ 17353 w 1993076"/>
                <a:gd name="connsiteY27" fmla="*/ 442158 h 1634212"/>
                <a:gd name="connsiteX28" fmla="*/ 281513 w 1993076"/>
                <a:gd name="connsiteY28" fmla="*/ 340558 h 1634212"/>
                <a:gd name="connsiteX29" fmla="*/ 489793 w 1993076"/>
                <a:gd name="connsiteY29" fmla="*/ 391358 h 1634212"/>
                <a:gd name="connsiteX30" fmla="*/ 710773 w 1993076"/>
                <a:gd name="connsiteY30" fmla="*/ 462478 h 1634212"/>
                <a:gd name="connsiteX0" fmla="*/ 710773 w 1993076"/>
                <a:gd name="connsiteY0" fmla="*/ 462478 h 1628438"/>
                <a:gd name="connsiteX1" fmla="*/ 878413 w 1993076"/>
                <a:gd name="connsiteY1" fmla="*/ 177998 h 1628438"/>
                <a:gd name="connsiteX2" fmla="*/ 1190833 w 1993076"/>
                <a:gd name="connsiteY2" fmla="*/ 198 h 1628438"/>
                <a:gd name="connsiteX3" fmla="*/ 1414353 w 1993076"/>
                <a:gd name="connsiteY3" fmla="*/ 147518 h 1628438"/>
                <a:gd name="connsiteX4" fmla="*/ 1462613 w 1993076"/>
                <a:gd name="connsiteY4" fmla="*/ 353258 h 1628438"/>
                <a:gd name="connsiteX5" fmla="*/ 1427053 w 1993076"/>
                <a:gd name="connsiteY5" fmla="*/ 531058 h 1628438"/>
                <a:gd name="connsiteX6" fmla="*/ 1625173 w 1993076"/>
                <a:gd name="connsiteY6" fmla="*/ 556458 h 1628438"/>
                <a:gd name="connsiteX7" fmla="*/ 1861393 w 1993076"/>
                <a:gd name="connsiteY7" fmla="*/ 625038 h 1628438"/>
                <a:gd name="connsiteX8" fmla="*/ 1990933 w 1993076"/>
                <a:gd name="connsiteY8" fmla="*/ 790138 h 1628438"/>
                <a:gd name="connsiteX9" fmla="*/ 1924893 w 1993076"/>
                <a:gd name="connsiteY9" fmla="*/ 990798 h 1628438"/>
                <a:gd name="connsiteX10" fmla="*/ 1708993 w 1993076"/>
                <a:gd name="connsiteY10" fmla="*/ 1072078 h 1628438"/>
                <a:gd name="connsiteX11" fmla="*/ 1449913 w 1993076"/>
                <a:gd name="connsiteY11" fmla="*/ 1051758 h 1628438"/>
                <a:gd name="connsiteX12" fmla="*/ 1564213 w 1993076"/>
                <a:gd name="connsiteY12" fmla="*/ 1267658 h 1628438"/>
                <a:gd name="connsiteX13" fmla="*/ 1589613 w 1993076"/>
                <a:gd name="connsiteY13" fmla="*/ 1374338 h 1628438"/>
                <a:gd name="connsiteX14" fmla="*/ 1548973 w 1993076"/>
                <a:gd name="connsiteY14" fmla="*/ 1511498 h 1628438"/>
                <a:gd name="connsiteX15" fmla="*/ 1419433 w 1993076"/>
                <a:gd name="connsiteY15" fmla="*/ 1608018 h 1628438"/>
                <a:gd name="connsiteX16" fmla="*/ 1145113 w 1993076"/>
                <a:gd name="connsiteY16" fmla="*/ 1620718 h 1628438"/>
                <a:gd name="connsiteX17" fmla="*/ 1013033 w 1993076"/>
                <a:gd name="connsiteY17" fmla="*/ 1514038 h 1628438"/>
                <a:gd name="connsiteX18" fmla="*/ 921593 w 1993076"/>
                <a:gd name="connsiteY18" fmla="*/ 1336238 h 1628438"/>
                <a:gd name="connsiteX19" fmla="*/ 921593 w 1993076"/>
                <a:gd name="connsiteY19" fmla="*/ 1346398 h 1628438"/>
                <a:gd name="connsiteX20" fmla="*/ 789513 w 1993076"/>
                <a:gd name="connsiteY20" fmla="*/ 1488638 h 1628438"/>
                <a:gd name="connsiteX21" fmla="*/ 423753 w 1993076"/>
                <a:gd name="connsiteY21" fmla="*/ 1539438 h 1628438"/>
                <a:gd name="connsiteX22" fmla="*/ 271353 w 1993076"/>
                <a:gd name="connsiteY22" fmla="*/ 1305758 h 1628438"/>
                <a:gd name="connsiteX23" fmla="*/ 400893 w 1993076"/>
                <a:gd name="connsiteY23" fmla="*/ 1056838 h 1628438"/>
                <a:gd name="connsiteX24" fmla="*/ 474553 w 1993076"/>
                <a:gd name="connsiteY24" fmla="*/ 970478 h 1628438"/>
                <a:gd name="connsiteX25" fmla="*/ 230713 w 1993076"/>
                <a:gd name="connsiteY25" fmla="*/ 879038 h 1628438"/>
                <a:gd name="connsiteX26" fmla="*/ 47833 w 1993076"/>
                <a:gd name="connsiteY26" fmla="*/ 726638 h 1628438"/>
                <a:gd name="connsiteX27" fmla="*/ 17353 w 1993076"/>
                <a:gd name="connsiteY27" fmla="*/ 442158 h 1628438"/>
                <a:gd name="connsiteX28" fmla="*/ 281513 w 1993076"/>
                <a:gd name="connsiteY28" fmla="*/ 340558 h 1628438"/>
                <a:gd name="connsiteX29" fmla="*/ 489793 w 1993076"/>
                <a:gd name="connsiteY29" fmla="*/ 391358 h 1628438"/>
                <a:gd name="connsiteX30" fmla="*/ 710773 w 1993076"/>
                <a:gd name="connsiteY30" fmla="*/ 462478 h 1628438"/>
                <a:gd name="connsiteX0" fmla="*/ 710773 w 1993076"/>
                <a:gd name="connsiteY0" fmla="*/ 462478 h 1624721"/>
                <a:gd name="connsiteX1" fmla="*/ 878413 w 1993076"/>
                <a:gd name="connsiteY1" fmla="*/ 177998 h 1624721"/>
                <a:gd name="connsiteX2" fmla="*/ 1190833 w 1993076"/>
                <a:gd name="connsiteY2" fmla="*/ 198 h 1624721"/>
                <a:gd name="connsiteX3" fmla="*/ 1414353 w 1993076"/>
                <a:gd name="connsiteY3" fmla="*/ 147518 h 1624721"/>
                <a:gd name="connsiteX4" fmla="*/ 1462613 w 1993076"/>
                <a:gd name="connsiteY4" fmla="*/ 353258 h 1624721"/>
                <a:gd name="connsiteX5" fmla="*/ 1427053 w 1993076"/>
                <a:gd name="connsiteY5" fmla="*/ 531058 h 1624721"/>
                <a:gd name="connsiteX6" fmla="*/ 1625173 w 1993076"/>
                <a:gd name="connsiteY6" fmla="*/ 556458 h 1624721"/>
                <a:gd name="connsiteX7" fmla="*/ 1861393 w 1993076"/>
                <a:gd name="connsiteY7" fmla="*/ 625038 h 1624721"/>
                <a:gd name="connsiteX8" fmla="*/ 1990933 w 1993076"/>
                <a:gd name="connsiteY8" fmla="*/ 790138 h 1624721"/>
                <a:gd name="connsiteX9" fmla="*/ 1924893 w 1993076"/>
                <a:gd name="connsiteY9" fmla="*/ 990798 h 1624721"/>
                <a:gd name="connsiteX10" fmla="*/ 1708993 w 1993076"/>
                <a:gd name="connsiteY10" fmla="*/ 1072078 h 1624721"/>
                <a:gd name="connsiteX11" fmla="*/ 1449913 w 1993076"/>
                <a:gd name="connsiteY11" fmla="*/ 1051758 h 1624721"/>
                <a:gd name="connsiteX12" fmla="*/ 1564213 w 1993076"/>
                <a:gd name="connsiteY12" fmla="*/ 1267658 h 1624721"/>
                <a:gd name="connsiteX13" fmla="*/ 1589613 w 1993076"/>
                <a:gd name="connsiteY13" fmla="*/ 1374338 h 1624721"/>
                <a:gd name="connsiteX14" fmla="*/ 1548973 w 1993076"/>
                <a:gd name="connsiteY14" fmla="*/ 1511498 h 1624721"/>
                <a:gd name="connsiteX15" fmla="*/ 1419433 w 1993076"/>
                <a:gd name="connsiteY15" fmla="*/ 1608018 h 1624721"/>
                <a:gd name="connsiteX16" fmla="*/ 1147653 w 1993076"/>
                <a:gd name="connsiteY16" fmla="*/ 1615638 h 1624721"/>
                <a:gd name="connsiteX17" fmla="*/ 1013033 w 1993076"/>
                <a:gd name="connsiteY17" fmla="*/ 1514038 h 1624721"/>
                <a:gd name="connsiteX18" fmla="*/ 921593 w 1993076"/>
                <a:gd name="connsiteY18" fmla="*/ 1336238 h 1624721"/>
                <a:gd name="connsiteX19" fmla="*/ 921593 w 1993076"/>
                <a:gd name="connsiteY19" fmla="*/ 1346398 h 1624721"/>
                <a:gd name="connsiteX20" fmla="*/ 789513 w 1993076"/>
                <a:gd name="connsiteY20" fmla="*/ 1488638 h 1624721"/>
                <a:gd name="connsiteX21" fmla="*/ 423753 w 1993076"/>
                <a:gd name="connsiteY21" fmla="*/ 1539438 h 1624721"/>
                <a:gd name="connsiteX22" fmla="*/ 271353 w 1993076"/>
                <a:gd name="connsiteY22" fmla="*/ 1305758 h 1624721"/>
                <a:gd name="connsiteX23" fmla="*/ 400893 w 1993076"/>
                <a:gd name="connsiteY23" fmla="*/ 1056838 h 1624721"/>
                <a:gd name="connsiteX24" fmla="*/ 474553 w 1993076"/>
                <a:gd name="connsiteY24" fmla="*/ 970478 h 1624721"/>
                <a:gd name="connsiteX25" fmla="*/ 230713 w 1993076"/>
                <a:gd name="connsiteY25" fmla="*/ 879038 h 1624721"/>
                <a:gd name="connsiteX26" fmla="*/ 47833 w 1993076"/>
                <a:gd name="connsiteY26" fmla="*/ 726638 h 1624721"/>
                <a:gd name="connsiteX27" fmla="*/ 17353 w 1993076"/>
                <a:gd name="connsiteY27" fmla="*/ 442158 h 1624721"/>
                <a:gd name="connsiteX28" fmla="*/ 281513 w 1993076"/>
                <a:gd name="connsiteY28" fmla="*/ 340558 h 1624721"/>
                <a:gd name="connsiteX29" fmla="*/ 489793 w 1993076"/>
                <a:gd name="connsiteY29" fmla="*/ 391358 h 1624721"/>
                <a:gd name="connsiteX30" fmla="*/ 710773 w 1993076"/>
                <a:gd name="connsiteY30" fmla="*/ 462478 h 1624721"/>
                <a:gd name="connsiteX0" fmla="*/ 710773 w 1993076"/>
                <a:gd name="connsiteY0" fmla="*/ 462478 h 1626743"/>
                <a:gd name="connsiteX1" fmla="*/ 878413 w 1993076"/>
                <a:gd name="connsiteY1" fmla="*/ 177998 h 1626743"/>
                <a:gd name="connsiteX2" fmla="*/ 1190833 w 1993076"/>
                <a:gd name="connsiteY2" fmla="*/ 198 h 1626743"/>
                <a:gd name="connsiteX3" fmla="*/ 1414353 w 1993076"/>
                <a:gd name="connsiteY3" fmla="*/ 147518 h 1626743"/>
                <a:gd name="connsiteX4" fmla="*/ 1462613 w 1993076"/>
                <a:gd name="connsiteY4" fmla="*/ 353258 h 1626743"/>
                <a:gd name="connsiteX5" fmla="*/ 1427053 w 1993076"/>
                <a:gd name="connsiteY5" fmla="*/ 531058 h 1626743"/>
                <a:gd name="connsiteX6" fmla="*/ 1625173 w 1993076"/>
                <a:gd name="connsiteY6" fmla="*/ 556458 h 1626743"/>
                <a:gd name="connsiteX7" fmla="*/ 1861393 w 1993076"/>
                <a:gd name="connsiteY7" fmla="*/ 625038 h 1626743"/>
                <a:gd name="connsiteX8" fmla="*/ 1990933 w 1993076"/>
                <a:gd name="connsiteY8" fmla="*/ 790138 h 1626743"/>
                <a:gd name="connsiteX9" fmla="*/ 1924893 w 1993076"/>
                <a:gd name="connsiteY9" fmla="*/ 990798 h 1626743"/>
                <a:gd name="connsiteX10" fmla="*/ 1708993 w 1993076"/>
                <a:gd name="connsiteY10" fmla="*/ 1072078 h 1626743"/>
                <a:gd name="connsiteX11" fmla="*/ 1449913 w 1993076"/>
                <a:gd name="connsiteY11" fmla="*/ 1051758 h 1626743"/>
                <a:gd name="connsiteX12" fmla="*/ 1564213 w 1993076"/>
                <a:gd name="connsiteY12" fmla="*/ 1267658 h 1626743"/>
                <a:gd name="connsiteX13" fmla="*/ 1589613 w 1993076"/>
                <a:gd name="connsiteY13" fmla="*/ 1374338 h 1626743"/>
                <a:gd name="connsiteX14" fmla="*/ 1548973 w 1993076"/>
                <a:gd name="connsiteY14" fmla="*/ 1511498 h 1626743"/>
                <a:gd name="connsiteX15" fmla="*/ 1419433 w 1993076"/>
                <a:gd name="connsiteY15" fmla="*/ 1608018 h 1626743"/>
                <a:gd name="connsiteX16" fmla="*/ 1147653 w 1993076"/>
                <a:gd name="connsiteY16" fmla="*/ 1615638 h 1626743"/>
                <a:gd name="connsiteX17" fmla="*/ 1015573 w 1993076"/>
                <a:gd name="connsiteY17" fmla="*/ 1486098 h 1626743"/>
                <a:gd name="connsiteX18" fmla="*/ 921593 w 1993076"/>
                <a:gd name="connsiteY18" fmla="*/ 1336238 h 1626743"/>
                <a:gd name="connsiteX19" fmla="*/ 921593 w 1993076"/>
                <a:gd name="connsiteY19" fmla="*/ 1346398 h 1626743"/>
                <a:gd name="connsiteX20" fmla="*/ 789513 w 1993076"/>
                <a:gd name="connsiteY20" fmla="*/ 1488638 h 1626743"/>
                <a:gd name="connsiteX21" fmla="*/ 423753 w 1993076"/>
                <a:gd name="connsiteY21" fmla="*/ 1539438 h 1626743"/>
                <a:gd name="connsiteX22" fmla="*/ 271353 w 1993076"/>
                <a:gd name="connsiteY22" fmla="*/ 1305758 h 1626743"/>
                <a:gd name="connsiteX23" fmla="*/ 400893 w 1993076"/>
                <a:gd name="connsiteY23" fmla="*/ 1056838 h 1626743"/>
                <a:gd name="connsiteX24" fmla="*/ 474553 w 1993076"/>
                <a:gd name="connsiteY24" fmla="*/ 970478 h 1626743"/>
                <a:gd name="connsiteX25" fmla="*/ 230713 w 1993076"/>
                <a:gd name="connsiteY25" fmla="*/ 879038 h 1626743"/>
                <a:gd name="connsiteX26" fmla="*/ 47833 w 1993076"/>
                <a:gd name="connsiteY26" fmla="*/ 726638 h 1626743"/>
                <a:gd name="connsiteX27" fmla="*/ 17353 w 1993076"/>
                <a:gd name="connsiteY27" fmla="*/ 442158 h 1626743"/>
                <a:gd name="connsiteX28" fmla="*/ 281513 w 1993076"/>
                <a:gd name="connsiteY28" fmla="*/ 340558 h 1626743"/>
                <a:gd name="connsiteX29" fmla="*/ 489793 w 1993076"/>
                <a:gd name="connsiteY29" fmla="*/ 391358 h 1626743"/>
                <a:gd name="connsiteX30" fmla="*/ 710773 w 1993076"/>
                <a:gd name="connsiteY30" fmla="*/ 462478 h 1626743"/>
                <a:gd name="connsiteX0" fmla="*/ 710773 w 1993076"/>
                <a:gd name="connsiteY0" fmla="*/ 462478 h 1625821"/>
                <a:gd name="connsiteX1" fmla="*/ 878413 w 1993076"/>
                <a:gd name="connsiteY1" fmla="*/ 177998 h 1625821"/>
                <a:gd name="connsiteX2" fmla="*/ 1190833 w 1993076"/>
                <a:gd name="connsiteY2" fmla="*/ 198 h 1625821"/>
                <a:gd name="connsiteX3" fmla="*/ 1414353 w 1993076"/>
                <a:gd name="connsiteY3" fmla="*/ 147518 h 1625821"/>
                <a:gd name="connsiteX4" fmla="*/ 1462613 w 1993076"/>
                <a:gd name="connsiteY4" fmla="*/ 353258 h 1625821"/>
                <a:gd name="connsiteX5" fmla="*/ 1427053 w 1993076"/>
                <a:gd name="connsiteY5" fmla="*/ 531058 h 1625821"/>
                <a:gd name="connsiteX6" fmla="*/ 1625173 w 1993076"/>
                <a:gd name="connsiteY6" fmla="*/ 556458 h 1625821"/>
                <a:gd name="connsiteX7" fmla="*/ 1861393 w 1993076"/>
                <a:gd name="connsiteY7" fmla="*/ 625038 h 1625821"/>
                <a:gd name="connsiteX8" fmla="*/ 1990933 w 1993076"/>
                <a:gd name="connsiteY8" fmla="*/ 790138 h 1625821"/>
                <a:gd name="connsiteX9" fmla="*/ 1924893 w 1993076"/>
                <a:gd name="connsiteY9" fmla="*/ 990798 h 1625821"/>
                <a:gd name="connsiteX10" fmla="*/ 1708993 w 1993076"/>
                <a:gd name="connsiteY10" fmla="*/ 1072078 h 1625821"/>
                <a:gd name="connsiteX11" fmla="*/ 1449913 w 1993076"/>
                <a:gd name="connsiteY11" fmla="*/ 1051758 h 1625821"/>
                <a:gd name="connsiteX12" fmla="*/ 1564213 w 1993076"/>
                <a:gd name="connsiteY12" fmla="*/ 1267658 h 1625821"/>
                <a:gd name="connsiteX13" fmla="*/ 1589613 w 1993076"/>
                <a:gd name="connsiteY13" fmla="*/ 1374338 h 1625821"/>
                <a:gd name="connsiteX14" fmla="*/ 1548973 w 1993076"/>
                <a:gd name="connsiteY14" fmla="*/ 1511498 h 1625821"/>
                <a:gd name="connsiteX15" fmla="*/ 1419433 w 1993076"/>
                <a:gd name="connsiteY15" fmla="*/ 1608018 h 1625821"/>
                <a:gd name="connsiteX16" fmla="*/ 1147653 w 1993076"/>
                <a:gd name="connsiteY16" fmla="*/ 1615638 h 1625821"/>
                <a:gd name="connsiteX17" fmla="*/ 1015573 w 1993076"/>
                <a:gd name="connsiteY17" fmla="*/ 1498798 h 1625821"/>
                <a:gd name="connsiteX18" fmla="*/ 921593 w 1993076"/>
                <a:gd name="connsiteY18" fmla="*/ 1336238 h 1625821"/>
                <a:gd name="connsiteX19" fmla="*/ 921593 w 1993076"/>
                <a:gd name="connsiteY19" fmla="*/ 1346398 h 1625821"/>
                <a:gd name="connsiteX20" fmla="*/ 789513 w 1993076"/>
                <a:gd name="connsiteY20" fmla="*/ 1488638 h 1625821"/>
                <a:gd name="connsiteX21" fmla="*/ 423753 w 1993076"/>
                <a:gd name="connsiteY21" fmla="*/ 1539438 h 1625821"/>
                <a:gd name="connsiteX22" fmla="*/ 271353 w 1993076"/>
                <a:gd name="connsiteY22" fmla="*/ 1305758 h 1625821"/>
                <a:gd name="connsiteX23" fmla="*/ 400893 w 1993076"/>
                <a:gd name="connsiteY23" fmla="*/ 1056838 h 1625821"/>
                <a:gd name="connsiteX24" fmla="*/ 474553 w 1993076"/>
                <a:gd name="connsiteY24" fmla="*/ 970478 h 1625821"/>
                <a:gd name="connsiteX25" fmla="*/ 230713 w 1993076"/>
                <a:gd name="connsiteY25" fmla="*/ 879038 h 1625821"/>
                <a:gd name="connsiteX26" fmla="*/ 47833 w 1993076"/>
                <a:gd name="connsiteY26" fmla="*/ 726638 h 1625821"/>
                <a:gd name="connsiteX27" fmla="*/ 17353 w 1993076"/>
                <a:gd name="connsiteY27" fmla="*/ 442158 h 1625821"/>
                <a:gd name="connsiteX28" fmla="*/ 281513 w 1993076"/>
                <a:gd name="connsiteY28" fmla="*/ 340558 h 1625821"/>
                <a:gd name="connsiteX29" fmla="*/ 489793 w 1993076"/>
                <a:gd name="connsiteY29" fmla="*/ 391358 h 1625821"/>
                <a:gd name="connsiteX30" fmla="*/ 710773 w 1993076"/>
                <a:gd name="connsiteY30" fmla="*/ 462478 h 1625821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89513 w 1993076"/>
                <a:gd name="connsiteY20" fmla="*/ 148863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61853 w 1993076"/>
                <a:gd name="connsiteY24" fmla="*/ 97301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93076" h="1624075">
                  <a:moveTo>
                    <a:pt x="710773" y="462478"/>
                  </a:moveTo>
                  <a:cubicBezTo>
                    <a:pt x="775543" y="426918"/>
                    <a:pt x="798403" y="255045"/>
                    <a:pt x="878413" y="177998"/>
                  </a:cubicBezTo>
                  <a:cubicBezTo>
                    <a:pt x="958423" y="100951"/>
                    <a:pt x="1101510" y="5278"/>
                    <a:pt x="1190833" y="198"/>
                  </a:cubicBezTo>
                  <a:cubicBezTo>
                    <a:pt x="1280156" y="-4882"/>
                    <a:pt x="1369056" y="88675"/>
                    <a:pt x="1414353" y="147518"/>
                  </a:cubicBezTo>
                  <a:cubicBezTo>
                    <a:pt x="1459650" y="206361"/>
                    <a:pt x="1460496" y="289335"/>
                    <a:pt x="1462613" y="353258"/>
                  </a:cubicBezTo>
                  <a:cubicBezTo>
                    <a:pt x="1464730" y="417181"/>
                    <a:pt x="1399960" y="497191"/>
                    <a:pt x="1427053" y="531058"/>
                  </a:cubicBezTo>
                  <a:cubicBezTo>
                    <a:pt x="1454146" y="564925"/>
                    <a:pt x="1552783" y="540795"/>
                    <a:pt x="1625173" y="556458"/>
                  </a:cubicBezTo>
                  <a:cubicBezTo>
                    <a:pt x="1697563" y="572121"/>
                    <a:pt x="1800433" y="586091"/>
                    <a:pt x="1861393" y="625038"/>
                  </a:cubicBezTo>
                  <a:cubicBezTo>
                    <a:pt x="1922353" y="663985"/>
                    <a:pt x="1980350" y="729178"/>
                    <a:pt x="1990933" y="790138"/>
                  </a:cubicBezTo>
                  <a:cubicBezTo>
                    <a:pt x="2001516" y="851098"/>
                    <a:pt x="1971883" y="943808"/>
                    <a:pt x="1924893" y="990798"/>
                  </a:cubicBezTo>
                  <a:cubicBezTo>
                    <a:pt x="1877903" y="1037788"/>
                    <a:pt x="1788156" y="1061918"/>
                    <a:pt x="1708993" y="1072078"/>
                  </a:cubicBezTo>
                  <a:cubicBezTo>
                    <a:pt x="1629830" y="1082238"/>
                    <a:pt x="1474043" y="1019161"/>
                    <a:pt x="1449913" y="1051758"/>
                  </a:cubicBezTo>
                  <a:cubicBezTo>
                    <a:pt x="1425783" y="1084355"/>
                    <a:pt x="1540930" y="1213895"/>
                    <a:pt x="1564213" y="1267658"/>
                  </a:cubicBezTo>
                  <a:cubicBezTo>
                    <a:pt x="1587496" y="1321421"/>
                    <a:pt x="1592153" y="1333698"/>
                    <a:pt x="1589613" y="1374338"/>
                  </a:cubicBezTo>
                  <a:cubicBezTo>
                    <a:pt x="1587073" y="1414978"/>
                    <a:pt x="1577336" y="1472551"/>
                    <a:pt x="1548973" y="1511498"/>
                  </a:cubicBezTo>
                  <a:cubicBezTo>
                    <a:pt x="1520610" y="1550445"/>
                    <a:pt x="1482933" y="1591085"/>
                    <a:pt x="1419433" y="1608018"/>
                  </a:cubicBezTo>
                  <a:cubicBezTo>
                    <a:pt x="1355933" y="1624951"/>
                    <a:pt x="1235283" y="1631301"/>
                    <a:pt x="1167973" y="1613098"/>
                  </a:cubicBezTo>
                  <a:cubicBezTo>
                    <a:pt x="1100663" y="1594895"/>
                    <a:pt x="1052826" y="1546211"/>
                    <a:pt x="1015573" y="1498798"/>
                  </a:cubicBezTo>
                  <a:cubicBezTo>
                    <a:pt x="978320" y="1451385"/>
                    <a:pt x="937256" y="1361638"/>
                    <a:pt x="921593" y="1336238"/>
                  </a:cubicBezTo>
                  <a:cubicBezTo>
                    <a:pt x="905930" y="1310838"/>
                    <a:pt x="946570" y="1323538"/>
                    <a:pt x="921593" y="1346398"/>
                  </a:cubicBezTo>
                  <a:cubicBezTo>
                    <a:pt x="896616" y="1369258"/>
                    <a:pt x="877566" y="1415825"/>
                    <a:pt x="771733" y="1473398"/>
                  </a:cubicBezTo>
                  <a:cubicBezTo>
                    <a:pt x="665900" y="1530971"/>
                    <a:pt x="507150" y="1567378"/>
                    <a:pt x="423753" y="1539438"/>
                  </a:cubicBezTo>
                  <a:cubicBezTo>
                    <a:pt x="340356" y="1511498"/>
                    <a:pt x="276433" y="1386191"/>
                    <a:pt x="271353" y="1305758"/>
                  </a:cubicBezTo>
                  <a:cubicBezTo>
                    <a:pt x="266273" y="1225325"/>
                    <a:pt x="361523" y="1112295"/>
                    <a:pt x="393273" y="1056838"/>
                  </a:cubicBezTo>
                  <a:cubicBezTo>
                    <a:pt x="425023" y="1001381"/>
                    <a:pt x="488946" y="1002651"/>
                    <a:pt x="461853" y="973018"/>
                  </a:cubicBezTo>
                  <a:cubicBezTo>
                    <a:pt x="434760" y="943385"/>
                    <a:pt x="299716" y="920101"/>
                    <a:pt x="230713" y="879038"/>
                  </a:cubicBezTo>
                  <a:cubicBezTo>
                    <a:pt x="161710" y="837975"/>
                    <a:pt x="83393" y="799451"/>
                    <a:pt x="47833" y="726638"/>
                  </a:cubicBezTo>
                  <a:cubicBezTo>
                    <a:pt x="12273" y="653825"/>
                    <a:pt x="-21594" y="506504"/>
                    <a:pt x="17353" y="442158"/>
                  </a:cubicBezTo>
                  <a:cubicBezTo>
                    <a:pt x="56300" y="377812"/>
                    <a:pt x="202773" y="349025"/>
                    <a:pt x="281513" y="340558"/>
                  </a:cubicBezTo>
                  <a:cubicBezTo>
                    <a:pt x="360253" y="332091"/>
                    <a:pt x="418673" y="367651"/>
                    <a:pt x="489793" y="391358"/>
                  </a:cubicBezTo>
                  <a:cubicBezTo>
                    <a:pt x="560913" y="415065"/>
                    <a:pt x="646003" y="498038"/>
                    <a:pt x="710773" y="462478"/>
                  </a:cubicBezTo>
                  <a:close/>
                </a:path>
              </a:pathLst>
            </a:custGeom>
            <a:solidFill>
              <a:srgbClr val="DDA0BA"/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00" name="วงรี 77">
              <a:extLst>
                <a:ext uri="{FF2B5EF4-FFF2-40B4-BE49-F238E27FC236}">
                  <a16:creationId xmlns:a16="http://schemas.microsoft.com/office/drawing/2014/main" id="{BE016AC4-8731-4CE6-A3B8-F05D2C9F0CCE}"/>
                </a:ext>
              </a:extLst>
            </p:cNvPr>
            <p:cNvSpPr/>
            <p:nvPr/>
          </p:nvSpPr>
          <p:spPr>
            <a:xfrm>
              <a:off x="4579275" y="1400406"/>
              <a:ext cx="295962" cy="284142"/>
            </a:xfrm>
            <a:custGeom>
              <a:avLst/>
              <a:gdLst>
                <a:gd name="connsiteX0" fmla="*/ 0 w 290429"/>
                <a:gd name="connsiteY0" fmla="*/ 144699 h 289397"/>
                <a:gd name="connsiteX1" fmla="*/ 145215 w 290429"/>
                <a:gd name="connsiteY1" fmla="*/ 0 h 289397"/>
                <a:gd name="connsiteX2" fmla="*/ 290430 w 290429"/>
                <a:gd name="connsiteY2" fmla="*/ 144699 h 289397"/>
                <a:gd name="connsiteX3" fmla="*/ 145215 w 290429"/>
                <a:gd name="connsiteY3" fmla="*/ 289398 h 289397"/>
                <a:gd name="connsiteX4" fmla="*/ 0 w 290429"/>
                <a:gd name="connsiteY4" fmla="*/ 144699 h 289397"/>
                <a:gd name="connsiteX0" fmla="*/ 8 w 290438"/>
                <a:gd name="connsiteY0" fmla="*/ 144699 h 289398"/>
                <a:gd name="connsiteX1" fmla="*/ 145223 w 290438"/>
                <a:gd name="connsiteY1" fmla="*/ 0 h 289398"/>
                <a:gd name="connsiteX2" fmla="*/ 290438 w 290438"/>
                <a:gd name="connsiteY2" fmla="*/ 144699 h 289398"/>
                <a:gd name="connsiteX3" fmla="*/ 140143 w 290438"/>
                <a:gd name="connsiteY3" fmla="*/ 289398 h 289398"/>
                <a:gd name="connsiteX4" fmla="*/ 8 w 290438"/>
                <a:gd name="connsiteY4" fmla="*/ 144699 h 289398"/>
                <a:gd name="connsiteX0" fmla="*/ 6 w 310756"/>
                <a:gd name="connsiteY0" fmla="*/ 145377 h 292972"/>
                <a:gd name="connsiteX1" fmla="*/ 145221 w 310756"/>
                <a:gd name="connsiteY1" fmla="*/ 678 h 292972"/>
                <a:gd name="connsiteX2" fmla="*/ 310756 w 310756"/>
                <a:gd name="connsiteY2" fmla="*/ 206337 h 292972"/>
                <a:gd name="connsiteX3" fmla="*/ 140141 w 310756"/>
                <a:gd name="connsiteY3" fmla="*/ 290076 h 292972"/>
                <a:gd name="connsiteX4" fmla="*/ 6 w 310756"/>
                <a:gd name="connsiteY4" fmla="*/ 145377 h 292972"/>
                <a:gd name="connsiteX0" fmla="*/ 5 w 313295"/>
                <a:gd name="connsiteY0" fmla="*/ 190453 h 289862"/>
                <a:gd name="connsiteX1" fmla="*/ 147760 w 313295"/>
                <a:gd name="connsiteY1" fmla="*/ 34 h 289862"/>
                <a:gd name="connsiteX2" fmla="*/ 313295 w 313295"/>
                <a:gd name="connsiteY2" fmla="*/ 205693 h 289862"/>
                <a:gd name="connsiteX3" fmla="*/ 142680 w 313295"/>
                <a:gd name="connsiteY3" fmla="*/ 289432 h 289862"/>
                <a:gd name="connsiteX4" fmla="*/ 5 w 313295"/>
                <a:gd name="connsiteY4" fmla="*/ 190453 h 289862"/>
                <a:gd name="connsiteX0" fmla="*/ 2796 w 316086"/>
                <a:gd name="connsiteY0" fmla="*/ 175216 h 274625"/>
                <a:gd name="connsiteX1" fmla="*/ 71811 w 316086"/>
                <a:gd name="connsiteY1" fmla="*/ 37 h 274625"/>
                <a:gd name="connsiteX2" fmla="*/ 316086 w 316086"/>
                <a:gd name="connsiteY2" fmla="*/ 190456 h 274625"/>
                <a:gd name="connsiteX3" fmla="*/ 145471 w 316086"/>
                <a:gd name="connsiteY3" fmla="*/ 274195 h 274625"/>
                <a:gd name="connsiteX4" fmla="*/ 2796 w 316086"/>
                <a:gd name="connsiteY4" fmla="*/ 175216 h 274625"/>
                <a:gd name="connsiteX0" fmla="*/ 2158 w 315952"/>
                <a:gd name="connsiteY0" fmla="*/ 185068 h 284142"/>
                <a:gd name="connsiteX1" fmla="*/ 71173 w 315952"/>
                <a:gd name="connsiteY1" fmla="*/ 9889 h 284142"/>
                <a:gd name="connsiteX2" fmla="*/ 235434 w 315952"/>
                <a:gd name="connsiteY2" fmla="*/ 40983 h 284142"/>
                <a:gd name="connsiteX3" fmla="*/ 315448 w 315952"/>
                <a:gd name="connsiteY3" fmla="*/ 200308 h 284142"/>
                <a:gd name="connsiteX4" fmla="*/ 144833 w 315952"/>
                <a:gd name="connsiteY4" fmla="*/ 284047 h 284142"/>
                <a:gd name="connsiteX5" fmla="*/ 2158 w 315952"/>
                <a:gd name="connsiteY5" fmla="*/ 185068 h 284142"/>
                <a:gd name="connsiteX0" fmla="*/ 2158 w 295962"/>
                <a:gd name="connsiteY0" fmla="*/ 185068 h 284142"/>
                <a:gd name="connsiteX1" fmla="*/ 71173 w 295962"/>
                <a:gd name="connsiteY1" fmla="*/ 9889 h 284142"/>
                <a:gd name="connsiteX2" fmla="*/ 235434 w 295962"/>
                <a:gd name="connsiteY2" fmla="*/ 40983 h 284142"/>
                <a:gd name="connsiteX3" fmla="*/ 295128 w 295962"/>
                <a:gd name="connsiteY3" fmla="*/ 200308 h 284142"/>
                <a:gd name="connsiteX4" fmla="*/ 144833 w 295962"/>
                <a:gd name="connsiteY4" fmla="*/ 284047 h 284142"/>
                <a:gd name="connsiteX5" fmla="*/ 2158 w 295962"/>
                <a:gd name="connsiteY5" fmla="*/ 185068 h 284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962" h="284142">
                  <a:moveTo>
                    <a:pt x="2158" y="185068"/>
                  </a:moveTo>
                  <a:cubicBezTo>
                    <a:pt x="-10119" y="139375"/>
                    <a:pt x="32294" y="33903"/>
                    <a:pt x="71173" y="9889"/>
                  </a:cubicBezTo>
                  <a:cubicBezTo>
                    <a:pt x="110052" y="-14125"/>
                    <a:pt x="194722" y="9247"/>
                    <a:pt x="235434" y="40983"/>
                  </a:cubicBezTo>
                  <a:cubicBezTo>
                    <a:pt x="276147" y="72720"/>
                    <a:pt x="300915" y="162761"/>
                    <a:pt x="295128" y="200308"/>
                  </a:cubicBezTo>
                  <a:cubicBezTo>
                    <a:pt x="289341" y="237855"/>
                    <a:pt x="193661" y="286587"/>
                    <a:pt x="144833" y="284047"/>
                  </a:cubicBezTo>
                  <a:cubicBezTo>
                    <a:pt x="96005" y="281507"/>
                    <a:pt x="14435" y="230761"/>
                    <a:pt x="2158" y="185068"/>
                  </a:cubicBezTo>
                  <a:close/>
                </a:path>
              </a:pathLst>
            </a:custGeom>
            <a:solidFill>
              <a:srgbClr val="FDC64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3" name="ตัวแทนแผนภูมิ 2">
            <a:extLst>
              <a:ext uri="{FF2B5EF4-FFF2-40B4-BE49-F238E27FC236}">
                <a16:creationId xmlns:a16="http://schemas.microsoft.com/office/drawing/2014/main" id="{F77149F9-AFF6-469C-8CCD-2EA1B4FDB697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2622219" y="597139"/>
            <a:ext cx="7211019" cy="540701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103" name="ตัวแทนข้อความ 216">
            <a:extLst>
              <a:ext uri="{FF2B5EF4-FFF2-40B4-BE49-F238E27FC236}">
                <a16:creationId xmlns:a16="http://schemas.microsoft.com/office/drawing/2014/main" id="{4C0D29BB-699B-4EFD-ACE3-14F5EFDACB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7195" y="3797673"/>
            <a:ext cx="1821521" cy="509748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04" name="ตัวแทนข้อความ 98">
            <a:extLst>
              <a:ext uri="{FF2B5EF4-FFF2-40B4-BE49-F238E27FC236}">
                <a16:creationId xmlns:a16="http://schemas.microsoft.com/office/drawing/2014/main" id="{AFF5A624-2F77-4588-BE3E-C5BB4FF102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4613" y="4429719"/>
            <a:ext cx="2743200" cy="1229749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6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07" name="ตัวแทนข้อความ 216">
            <a:extLst>
              <a:ext uri="{FF2B5EF4-FFF2-40B4-BE49-F238E27FC236}">
                <a16:creationId xmlns:a16="http://schemas.microsoft.com/office/drawing/2014/main" id="{6200E6E1-9AF1-4B04-B192-55C39A2C13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34895" y="1379507"/>
            <a:ext cx="1821521" cy="509748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08" name="ตัวแทนข้อความ 98">
            <a:extLst>
              <a:ext uri="{FF2B5EF4-FFF2-40B4-BE49-F238E27FC236}">
                <a16:creationId xmlns:a16="http://schemas.microsoft.com/office/drawing/2014/main" id="{99D4AEE8-59AB-4768-93DE-2C231D7490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2313" y="2011553"/>
            <a:ext cx="2743200" cy="1229749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6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09" name="ตัวแทนข้อความ 216">
            <a:extLst>
              <a:ext uri="{FF2B5EF4-FFF2-40B4-BE49-F238E27FC236}">
                <a16:creationId xmlns:a16="http://schemas.microsoft.com/office/drawing/2014/main" id="{19DD9201-C242-4064-8134-D4CC220737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52607" y="3797673"/>
            <a:ext cx="1821521" cy="509748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10" name="ตัวแทนข้อความ 98">
            <a:extLst>
              <a:ext uri="{FF2B5EF4-FFF2-40B4-BE49-F238E27FC236}">
                <a16:creationId xmlns:a16="http://schemas.microsoft.com/office/drawing/2014/main" id="{E64F2382-AC81-4F81-B4F4-F760A8F04B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00025" y="4429719"/>
            <a:ext cx="2743200" cy="1229749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6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11" name="ตัวแทนข้อความ 216">
            <a:extLst>
              <a:ext uri="{FF2B5EF4-FFF2-40B4-BE49-F238E27FC236}">
                <a16:creationId xmlns:a16="http://schemas.microsoft.com/office/drawing/2014/main" id="{AC37D4AE-EBBC-4651-B2D5-2A480FE270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49233" y="1379507"/>
            <a:ext cx="1821521" cy="509748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12" name="ตัวแทนข้อความ 98">
            <a:extLst>
              <a:ext uri="{FF2B5EF4-FFF2-40B4-BE49-F238E27FC236}">
                <a16:creationId xmlns:a16="http://schemas.microsoft.com/office/drawing/2014/main" id="{8CAA305C-1C33-46E3-BD92-54120D6A085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96651" y="2011553"/>
            <a:ext cx="2743200" cy="1229749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6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40FE9C68-F38C-4582-924A-42716D0C5965}"/>
              </a:ext>
            </a:extLst>
          </p:cNvPr>
          <p:cNvSpPr txBox="1"/>
          <p:nvPr userDrawn="1"/>
        </p:nvSpPr>
        <p:spPr>
          <a:xfrm>
            <a:off x="0" y="0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B47B85CE-0742-4D9D-9C3E-C9E3157368F5}"/>
              </a:ext>
            </a:extLst>
          </p:cNvPr>
          <p:cNvSpPr txBox="1"/>
          <p:nvPr userDrawn="1"/>
        </p:nvSpPr>
        <p:spPr>
          <a:xfrm>
            <a:off x="10933322" y="6334780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7305502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8C96483B-0AE1-4E37-9DC0-D6588D08ED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914F9-34B9-4290-8B55-3D6EA89D2C0C}" type="datetimeFigureOut">
              <a:rPr kumimoji="0" lang="th-TH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10/04/66</a:t>
            </a:fld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BB52E018-66E3-4691-B8AC-FF537743C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A91519ED-4D61-4CDF-B7C8-841E42155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B6048-1DE1-4598-9344-915940F160B2}" type="slidenum">
              <a:rPr kumimoji="0" lang="th-TH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472BF39C-68D7-4A53-8454-6ACAFDED31D1}"/>
              </a:ext>
            </a:extLst>
          </p:cNvPr>
          <p:cNvGrpSpPr/>
          <p:nvPr userDrawn="1"/>
        </p:nvGrpSpPr>
        <p:grpSpPr>
          <a:xfrm>
            <a:off x="11247338" y="4978754"/>
            <a:ext cx="1250465" cy="813416"/>
            <a:chOff x="28214" y="967908"/>
            <a:chExt cx="1250465" cy="813416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5F0E4C22-8C13-4DFD-B5A8-98CF1DA9888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5005E88E-EB9F-4D36-9E72-55849E05880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AA1D6751-AFF0-4896-9BC6-3ECD2AB00CBF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B5F6E06A-A293-4875-A4F5-2FC76D7E90C2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CFA76694-15BB-4FEA-9602-26D6C687018B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0C2A169F-A14A-4203-B3C7-391C1A70BEDD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7E812269-3F0F-4933-A8DD-7B7D18D8C43D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ตัวเชื่อมต่อตรง 13">
            <a:extLst>
              <a:ext uri="{FF2B5EF4-FFF2-40B4-BE49-F238E27FC236}">
                <a16:creationId xmlns:a16="http://schemas.microsoft.com/office/drawing/2014/main" id="{BF8F07B2-D6BA-4EA3-B60B-EF311B21DB5F}"/>
              </a:ext>
            </a:extLst>
          </p:cNvPr>
          <p:cNvCxnSpPr/>
          <p:nvPr userDrawn="1"/>
        </p:nvCxnSpPr>
        <p:spPr>
          <a:xfrm>
            <a:off x="733108" y="3637591"/>
            <a:ext cx="338746" cy="0"/>
          </a:xfrm>
          <a:prstGeom prst="line">
            <a:avLst/>
          </a:prstGeom>
          <a:ln w="57150">
            <a:solidFill>
              <a:srgbClr val="5E2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8EC227C8-BE30-4759-B56A-C011BD7369AA}"/>
              </a:ext>
            </a:extLst>
          </p:cNvPr>
          <p:cNvGrpSpPr/>
          <p:nvPr userDrawn="1"/>
        </p:nvGrpSpPr>
        <p:grpSpPr>
          <a:xfrm>
            <a:off x="9061604" y="-16934"/>
            <a:ext cx="1250465" cy="813416"/>
            <a:chOff x="28214" y="967908"/>
            <a:chExt cx="1250465" cy="813416"/>
          </a:xfrm>
        </p:grpSpPr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D4A733CC-0583-4BD2-B1E1-87876E501E96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B3BEBFD3-5A80-4719-9FCD-7135DBE020D5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C8C67624-59DA-4B8A-B182-A3FE5331624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D73376DB-E123-459C-922C-A362B493B2D1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46781932-178A-4F0E-A838-3B7E7210D35F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519C36E7-CA82-4207-A6D9-15F826DF596D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B2D23FD8-E9E4-44AD-87A2-EBB4A4FA2725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กลุ่ม 22">
            <a:extLst>
              <a:ext uri="{FF2B5EF4-FFF2-40B4-BE49-F238E27FC236}">
                <a16:creationId xmlns:a16="http://schemas.microsoft.com/office/drawing/2014/main" id="{F6C0640C-4C58-41E6-847D-3BAA9F820817}"/>
              </a:ext>
            </a:extLst>
          </p:cNvPr>
          <p:cNvGrpSpPr/>
          <p:nvPr userDrawn="1"/>
        </p:nvGrpSpPr>
        <p:grpSpPr>
          <a:xfrm flipH="1">
            <a:off x="10231590" y="4963363"/>
            <a:ext cx="1250465" cy="813416"/>
            <a:chOff x="28214" y="967908"/>
            <a:chExt cx="1250465" cy="813416"/>
          </a:xfrm>
        </p:grpSpPr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A4706D41-355D-4AFE-8D4D-FDA8ACB43012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54FB6D1E-CBDB-4ADF-B4A2-F26CDB898712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A9C600D8-F8E4-4398-BC2F-83DB54202D06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5DA1DAB0-23A0-48A1-8740-A148DB9E4A03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9EC46C17-5273-4790-B1CA-8947B62EB0DD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8178759A-7C28-4D18-831E-3ADEA0245685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7070523B-B2A2-4306-8F1E-3D5C6CD71F7B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กลุ่ม 30">
            <a:extLst>
              <a:ext uri="{FF2B5EF4-FFF2-40B4-BE49-F238E27FC236}">
                <a16:creationId xmlns:a16="http://schemas.microsoft.com/office/drawing/2014/main" id="{85492F6C-CDDD-4F14-B1BF-DD9306C97634}"/>
              </a:ext>
            </a:extLst>
          </p:cNvPr>
          <p:cNvGrpSpPr/>
          <p:nvPr userDrawn="1"/>
        </p:nvGrpSpPr>
        <p:grpSpPr>
          <a:xfrm>
            <a:off x="-265306" y="4388548"/>
            <a:ext cx="1101156" cy="1150968"/>
            <a:chOff x="1752751" y="749874"/>
            <a:chExt cx="1101156" cy="1150968"/>
          </a:xfrm>
        </p:grpSpPr>
        <p:cxnSp>
          <p:nvCxnSpPr>
            <p:cNvPr id="32" name="ตัวเชื่อมต่อตรง 31">
              <a:extLst>
                <a:ext uri="{FF2B5EF4-FFF2-40B4-BE49-F238E27FC236}">
                  <a16:creationId xmlns:a16="http://schemas.microsoft.com/office/drawing/2014/main" id="{38F5D06B-2571-466F-9944-3C8F77C9669F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ตัวเชื่อมต่อตรง 32">
              <a:extLst>
                <a:ext uri="{FF2B5EF4-FFF2-40B4-BE49-F238E27FC236}">
                  <a16:creationId xmlns:a16="http://schemas.microsoft.com/office/drawing/2014/main" id="{9310B732-129C-4392-A319-25515C6AA330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87720EE7-0BC5-43FA-B539-A10BE078B7E9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4CFD3C34-3D17-48E4-874E-CC59800151E9}"/>
                </a:ext>
              </a:extLst>
            </p:cNvPr>
            <p:cNvCxnSpPr>
              <a:cxnSpLocks/>
            </p:cNvCxnSpPr>
            <p:nvPr/>
          </p:nvCxnSpPr>
          <p:spPr>
            <a:xfrm>
              <a:off x="2497246" y="1619134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026E8A2A-1C2F-48A5-B08D-E9E53EF53049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C8A30FE4-3B42-4365-B76E-703F274910DA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7E2D502C-2BB8-4E71-9D64-A21273A5675F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09EAE216-E0BC-4C2D-A940-13B6A4AFE404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EDF2F530-26F0-41FC-9E63-CEEAA8B84713}"/>
              </a:ext>
            </a:extLst>
          </p:cNvPr>
          <p:cNvGrpSpPr/>
          <p:nvPr userDrawn="1"/>
        </p:nvGrpSpPr>
        <p:grpSpPr>
          <a:xfrm>
            <a:off x="11461334" y="1676318"/>
            <a:ext cx="1250465" cy="813416"/>
            <a:chOff x="28214" y="967908"/>
            <a:chExt cx="1250465" cy="813416"/>
          </a:xfrm>
        </p:grpSpPr>
        <p:cxnSp>
          <p:nvCxnSpPr>
            <p:cNvPr id="41" name="ตัวเชื่อมต่อตรง 40">
              <a:extLst>
                <a:ext uri="{FF2B5EF4-FFF2-40B4-BE49-F238E27FC236}">
                  <a16:creationId xmlns:a16="http://schemas.microsoft.com/office/drawing/2014/main" id="{474AE94D-BDCD-45F2-A9FE-7E89BC8335C9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ตัวเชื่อมต่อตรง 41">
              <a:extLst>
                <a:ext uri="{FF2B5EF4-FFF2-40B4-BE49-F238E27FC236}">
                  <a16:creationId xmlns:a16="http://schemas.microsoft.com/office/drawing/2014/main" id="{0E277721-01F6-43B6-88E0-3BC70F4B0324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ตัวเชื่อมต่อตรง 42">
              <a:extLst>
                <a:ext uri="{FF2B5EF4-FFF2-40B4-BE49-F238E27FC236}">
                  <a16:creationId xmlns:a16="http://schemas.microsoft.com/office/drawing/2014/main" id="{24A3AFA2-8008-4B77-8D9E-41C0CBE5511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ตัวเชื่อมต่อตรง 43">
              <a:extLst>
                <a:ext uri="{FF2B5EF4-FFF2-40B4-BE49-F238E27FC236}">
                  <a16:creationId xmlns:a16="http://schemas.microsoft.com/office/drawing/2014/main" id="{BF2A751C-A987-4D2F-ADCA-AFF03EAFE9DB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ตัวเชื่อมต่อตรง 44">
              <a:extLst>
                <a:ext uri="{FF2B5EF4-FFF2-40B4-BE49-F238E27FC236}">
                  <a16:creationId xmlns:a16="http://schemas.microsoft.com/office/drawing/2014/main" id="{3F1C814A-E3CF-46D4-B97F-708DD0836BFE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A364DBB9-61B8-4ECC-A5F0-862DD34EBFF6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B64FBB50-CA8B-43CC-81FE-E24CAB4FDB4D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กลุ่ม 47">
            <a:extLst>
              <a:ext uri="{FF2B5EF4-FFF2-40B4-BE49-F238E27FC236}">
                <a16:creationId xmlns:a16="http://schemas.microsoft.com/office/drawing/2014/main" id="{C71E75E8-E1FE-4429-87C2-4E333F037308}"/>
              </a:ext>
            </a:extLst>
          </p:cNvPr>
          <p:cNvGrpSpPr/>
          <p:nvPr userDrawn="1"/>
        </p:nvGrpSpPr>
        <p:grpSpPr>
          <a:xfrm>
            <a:off x="0" y="5516880"/>
            <a:ext cx="12192000" cy="1321252"/>
            <a:chOff x="0" y="5038725"/>
            <a:chExt cx="12192000" cy="1819273"/>
          </a:xfrm>
        </p:grpSpPr>
        <p:sp>
          <p:nvSpPr>
            <p:cNvPr id="49" name="สี่เหลี่ยมผืนผ้า 48">
              <a:extLst>
                <a:ext uri="{FF2B5EF4-FFF2-40B4-BE49-F238E27FC236}">
                  <a16:creationId xmlns:a16="http://schemas.microsoft.com/office/drawing/2014/main" id="{84D0B324-E820-47AA-B137-6D834E9E9F0B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AF082DEF-164D-4854-87EB-7C51A6BA9315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DD49C630-79DF-48EC-B553-C89207EECC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B4E14C71-6B86-4C9C-9E26-F0FF45B3BA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7EBB6991-197B-4A5B-A66B-A1E2E031A6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C45E662A-1F64-4FAA-88E1-69C6DE31E3C0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8660B085-0AA8-4265-8442-B99A958E7C5C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0" name="ตัวเชื่อมต่อตรง 119">
            <a:extLst>
              <a:ext uri="{FF2B5EF4-FFF2-40B4-BE49-F238E27FC236}">
                <a16:creationId xmlns:a16="http://schemas.microsoft.com/office/drawing/2014/main" id="{BAEAB81E-A15E-4209-8451-2EFDF2A1CC8C}"/>
              </a:ext>
            </a:extLst>
          </p:cNvPr>
          <p:cNvCxnSpPr>
            <a:cxnSpLocks/>
          </p:cNvCxnSpPr>
          <p:nvPr userDrawn="1"/>
        </p:nvCxnSpPr>
        <p:spPr>
          <a:xfrm>
            <a:off x="0" y="5817289"/>
            <a:ext cx="555474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1" name="กลุ่ม 120">
            <a:extLst>
              <a:ext uri="{FF2B5EF4-FFF2-40B4-BE49-F238E27FC236}">
                <a16:creationId xmlns:a16="http://schemas.microsoft.com/office/drawing/2014/main" id="{1183E5BF-38D3-4C62-8C5F-4DC88B93D9D0}"/>
              </a:ext>
            </a:extLst>
          </p:cNvPr>
          <p:cNvGrpSpPr/>
          <p:nvPr userDrawn="1"/>
        </p:nvGrpSpPr>
        <p:grpSpPr>
          <a:xfrm flipH="1">
            <a:off x="-175709" y="-350452"/>
            <a:ext cx="1250465" cy="813416"/>
            <a:chOff x="28214" y="967908"/>
            <a:chExt cx="1250465" cy="813416"/>
          </a:xfrm>
        </p:grpSpPr>
        <p:cxnSp>
          <p:nvCxnSpPr>
            <p:cNvPr id="122" name="ตัวเชื่อมต่อตรง 121">
              <a:extLst>
                <a:ext uri="{FF2B5EF4-FFF2-40B4-BE49-F238E27FC236}">
                  <a16:creationId xmlns:a16="http://schemas.microsoft.com/office/drawing/2014/main" id="{D41AC5AA-D694-40D6-81E1-4C2FFBE3A6F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ตัวเชื่อมต่อตรง 122">
              <a:extLst>
                <a:ext uri="{FF2B5EF4-FFF2-40B4-BE49-F238E27FC236}">
                  <a16:creationId xmlns:a16="http://schemas.microsoft.com/office/drawing/2014/main" id="{B267F29B-CAC9-476B-8BD2-A2886F7AA5E6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ตัวเชื่อมต่อตรง 123">
              <a:extLst>
                <a:ext uri="{FF2B5EF4-FFF2-40B4-BE49-F238E27FC236}">
                  <a16:creationId xmlns:a16="http://schemas.microsoft.com/office/drawing/2014/main" id="{58C01EDE-CB15-4EC1-92A7-58B7415FE615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ตัวเชื่อมต่อตรง 124">
              <a:extLst>
                <a:ext uri="{FF2B5EF4-FFF2-40B4-BE49-F238E27FC236}">
                  <a16:creationId xmlns:a16="http://schemas.microsoft.com/office/drawing/2014/main" id="{61F1F0DF-9836-4678-AD2F-8FBA04CFFE71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ตัวเชื่อมต่อตรง 125">
              <a:extLst>
                <a:ext uri="{FF2B5EF4-FFF2-40B4-BE49-F238E27FC236}">
                  <a16:creationId xmlns:a16="http://schemas.microsoft.com/office/drawing/2014/main" id="{8C542DC7-1895-42CE-A89A-605F80E38679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ตัวเชื่อมต่อตรง 126">
              <a:extLst>
                <a:ext uri="{FF2B5EF4-FFF2-40B4-BE49-F238E27FC236}">
                  <a16:creationId xmlns:a16="http://schemas.microsoft.com/office/drawing/2014/main" id="{4143042E-5B54-4F88-906A-AA2301A38574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ตัวเชื่อมต่อตรง 127">
              <a:extLst>
                <a:ext uri="{FF2B5EF4-FFF2-40B4-BE49-F238E27FC236}">
                  <a16:creationId xmlns:a16="http://schemas.microsoft.com/office/drawing/2014/main" id="{3D868388-2873-4104-BBF7-8688C390994F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8" name="ตัวเชื่อมต่อตรง 147">
            <a:extLst>
              <a:ext uri="{FF2B5EF4-FFF2-40B4-BE49-F238E27FC236}">
                <a16:creationId xmlns:a16="http://schemas.microsoft.com/office/drawing/2014/main" id="{8D0C9B28-35D5-48E7-BF8A-FCD251D4C023}"/>
              </a:ext>
            </a:extLst>
          </p:cNvPr>
          <p:cNvCxnSpPr/>
          <p:nvPr userDrawn="1"/>
        </p:nvCxnSpPr>
        <p:spPr>
          <a:xfrm>
            <a:off x="267580" y="3005328"/>
            <a:ext cx="338746" cy="0"/>
          </a:xfrm>
          <a:prstGeom prst="line">
            <a:avLst/>
          </a:prstGeom>
          <a:ln w="57150">
            <a:solidFill>
              <a:srgbClr val="5E2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ตัวเชื่อมต่อตรง 148">
            <a:extLst>
              <a:ext uri="{FF2B5EF4-FFF2-40B4-BE49-F238E27FC236}">
                <a16:creationId xmlns:a16="http://schemas.microsoft.com/office/drawing/2014/main" id="{26304C8F-3BF6-4EBD-BDFC-C96FEA3790BB}"/>
              </a:ext>
            </a:extLst>
          </p:cNvPr>
          <p:cNvCxnSpPr/>
          <p:nvPr userDrawn="1"/>
        </p:nvCxnSpPr>
        <p:spPr>
          <a:xfrm>
            <a:off x="597679" y="2231226"/>
            <a:ext cx="369405" cy="0"/>
          </a:xfrm>
          <a:prstGeom prst="line">
            <a:avLst/>
          </a:prstGeom>
          <a:ln w="57150">
            <a:solidFill>
              <a:srgbClr val="5E2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ตัวเชื่อมต่อตรง 149">
            <a:extLst>
              <a:ext uri="{FF2B5EF4-FFF2-40B4-BE49-F238E27FC236}">
                <a16:creationId xmlns:a16="http://schemas.microsoft.com/office/drawing/2014/main" id="{127A007C-74B2-4C33-9AA4-D567E683D720}"/>
              </a:ext>
            </a:extLst>
          </p:cNvPr>
          <p:cNvCxnSpPr/>
          <p:nvPr userDrawn="1"/>
        </p:nvCxnSpPr>
        <p:spPr>
          <a:xfrm>
            <a:off x="349746" y="1417455"/>
            <a:ext cx="375411" cy="0"/>
          </a:xfrm>
          <a:prstGeom prst="line">
            <a:avLst/>
          </a:prstGeom>
          <a:ln w="57150">
            <a:solidFill>
              <a:srgbClr val="5E2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1" name="กลุ่ม 150">
            <a:extLst>
              <a:ext uri="{FF2B5EF4-FFF2-40B4-BE49-F238E27FC236}">
                <a16:creationId xmlns:a16="http://schemas.microsoft.com/office/drawing/2014/main" id="{ACE759D4-3503-431B-8870-8F80332F18B3}"/>
              </a:ext>
            </a:extLst>
          </p:cNvPr>
          <p:cNvGrpSpPr/>
          <p:nvPr userDrawn="1"/>
        </p:nvGrpSpPr>
        <p:grpSpPr>
          <a:xfrm rot="17480286">
            <a:off x="427869" y="2499843"/>
            <a:ext cx="304638" cy="252885"/>
            <a:chOff x="1187573" y="6247766"/>
            <a:chExt cx="450097" cy="430590"/>
          </a:xfrm>
        </p:grpSpPr>
        <p:sp>
          <p:nvSpPr>
            <p:cNvPr id="152" name="รูปแบบอิสระ: รูปร่าง 151">
              <a:extLst>
                <a:ext uri="{FF2B5EF4-FFF2-40B4-BE49-F238E27FC236}">
                  <a16:creationId xmlns:a16="http://schemas.microsoft.com/office/drawing/2014/main" id="{5A0256C4-01C1-4D17-B60A-72D3C9515622}"/>
                </a:ext>
              </a:extLst>
            </p:cNvPr>
            <p:cNvSpPr/>
            <p:nvPr/>
          </p:nvSpPr>
          <p:spPr>
            <a:xfrm rot="1294749">
              <a:off x="1189233" y="6409947"/>
              <a:ext cx="336409" cy="268409"/>
            </a:xfrm>
            <a:custGeom>
              <a:avLst/>
              <a:gdLst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1050447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79426 w 1911332"/>
                <a:gd name="connsiteY6" fmla="*/ 1343690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09635"/>
                <a:gd name="connsiteY0" fmla="*/ 961950 h 1476855"/>
                <a:gd name="connsiteX1" fmla="*/ 562175 w 1909635"/>
                <a:gd name="connsiteY1" fmla="*/ 154082 h 1476855"/>
                <a:gd name="connsiteX2" fmla="*/ 1245756 w 1909635"/>
                <a:gd name="connsiteY2" fmla="*/ 65306 h 1476855"/>
                <a:gd name="connsiteX3" fmla="*/ 1876070 w 1909635"/>
                <a:gd name="connsiteY3" fmla="*/ 890929 h 1476855"/>
                <a:gd name="connsiteX4" fmla="*/ 1778416 w 1909635"/>
                <a:gd name="connsiteY4" fmla="*/ 1334812 h 1476855"/>
                <a:gd name="connsiteX5" fmla="*/ 1396677 w 1909635"/>
                <a:gd name="connsiteY5" fmla="*/ 1405833 h 1476855"/>
                <a:gd name="connsiteX6" fmla="*/ 979426 w 1909635"/>
                <a:gd name="connsiteY6" fmla="*/ 1343690 h 1476855"/>
                <a:gd name="connsiteX7" fmla="*/ 535542 w 1909635"/>
                <a:gd name="connsiteY7" fmla="*/ 1476855 h 1476855"/>
                <a:gd name="connsiteX8" fmla="*/ 118292 w 1909635"/>
                <a:gd name="connsiteY8" fmla="*/ 1361445 h 1476855"/>
                <a:gd name="connsiteX9" fmla="*/ 29515 w 1909635"/>
                <a:gd name="connsiteY9" fmla="*/ 961950 h 1476855"/>
                <a:gd name="connsiteX0" fmla="*/ 29515 w 1909635"/>
                <a:gd name="connsiteY0" fmla="*/ 886614 h 1473844"/>
                <a:gd name="connsiteX1" fmla="*/ 562175 w 1909635"/>
                <a:gd name="connsiteY1" fmla="*/ 151071 h 1473844"/>
                <a:gd name="connsiteX2" fmla="*/ 1245756 w 1909635"/>
                <a:gd name="connsiteY2" fmla="*/ 62295 h 1473844"/>
                <a:gd name="connsiteX3" fmla="*/ 1876070 w 1909635"/>
                <a:gd name="connsiteY3" fmla="*/ 887918 h 1473844"/>
                <a:gd name="connsiteX4" fmla="*/ 1778416 w 1909635"/>
                <a:gd name="connsiteY4" fmla="*/ 1331801 h 1473844"/>
                <a:gd name="connsiteX5" fmla="*/ 1396677 w 1909635"/>
                <a:gd name="connsiteY5" fmla="*/ 1402822 h 1473844"/>
                <a:gd name="connsiteX6" fmla="*/ 979426 w 1909635"/>
                <a:gd name="connsiteY6" fmla="*/ 1340679 h 1473844"/>
                <a:gd name="connsiteX7" fmla="*/ 535542 w 1909635"/>
                <a:gd name="connsiteY7" fmla="*/ 1473844 h 1473844"/>
                <a:gd name="connsiteX8" fmla="*/ 118292 w 1909635"/>
                <a:gd name="connsiteY8" fmla="*/ 1358434 h 1473844"/>
                <a:gd name="connsiteX9" fmla="*/ 29515 w 1909635"/>
                <a:gd name="connsiteY9" fmla="*/ 886614 h 1473844"/>
                <a:gd name="connsiteX0" fmla="*/ 29515 w 1909635"/>
                <a:gd name="connsiteY0" fmla="*/ 889966 h 1477196"/>
                <a:gd name="connsiteX1" fmla="*/ 562175 w 1909635"/>
                <a:gd name="connsiteY1" fmla="*/ 145383 h 1477196"/>
                <a:gd name="connsiteX2" fmla="*/ 1245756 w 1909635"/>
                <a:gd name="connsiteY2" fmla="*/ 65647 h 1477196"/>
                <a:gd name="connsiteX3" fmla="*/ 1876070 w 1909635"/>
                <a:gd name="connsiteY3" fmla="*/ 891270 h 1477196"/>
                <a:gd name="connsiteX4" fmla="*/ 1778416 w 1909635"/>
                <a:gd name="connsiteY4" fmla="*/ 1335153 h 1477196"/>
                <a:gd name="connsiteX5" fmla="*/ 1396677 w 1909635"/>
                <a:gd name="connsiteY5" fmla="*/ 1406174 h 1477196"/>
                <a:gd name="connsiteX6" fmla="*/ 979426 w 1909635"/>
                <a:gd name="connsiteY6" fmla="*/ 1344031 h 1477196"/>
                <a:gd name="connsiteX7" fmla="*/ 535542 w 1909635"/>
                <a:gd name="connsiteY7" fmla="*/ 1477196 h 1477196"/>
                <a:gd name="connsiteX8" fmla="*/ 118292 w 1909635"/>
                <a:gd name="connsiteY8" fmla="*/ 1361786 h 1477196"/>
                <a:gd name="connsiteX9" fmla="*/ 29515 w 1909635"/>
                <a:gd name="connsiteY9" fmla="*/ 889966 h 1477196"/>
                <a:gd name="connsiteX0" fmla="*/ 29515 w 1904445"/>
                <a:gd name="connsiteY0" fmla="*/ 852892 h 1440122"/>
                <a:gd name="connsiteX1" fmla="*/ 562175 w 1904445"/>
                <a:gd name="connsiteY1" fmla="*/ 108309 h 1440122"/>
                <a:gd name="connsiteX2" fmla="*/ 1318285 w 1904445"/>
                <a:gd name="connsiteY2" fmla="*/ 82817 h 1440122"/>
                <a:gd name="connsiteX3" fmla="*/ 1876070 w 1904445"/>
                <a:gd name="connsiteY3" fmla="*/ 854196 h 1440122"/>
                <a:gd name="connsiteX4" fmla="*/ 1778416 w 1904445"/>
                <a:gd name="connsiteY4" fmla="*/ 1298079 h 1440122"/>
                <a:gd name="connsiteX5" fmla="*/ 1396677 w 1904445"/>
                <a:gd name="connsiteY5" fmla="*/ 1369100 h 1440122"/>
                <a:gd name="connsiteX6" fmla="*/ 979426 w 1904445"/>
                <a:gd name="connsiteY6" fmla="*/ 1306957 h 1440122"/>
                <a:gd name="connsiteX7" fmla="*/ 535542 w 1904445"/>
                <a:gd name="connsiteY7" fmla="*/ 1440122 h 1440122"/>
                <a:gd name="connsiteX8" fmla="*/ 118292 w 1904445"/>
                <a:gd name="connsiteY8" fmla="*/ 1324712 h 1440122"/>
                <a:gd name="connsiteX9" fmla="*/ 29515 w 1904445"/>
                <a:gd name="connsiteY9" fmla="*/ 852892 h 144012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17785"/>
                <a:gd name="connsiteY0" fmla="*/ 875442 h 1462672"/>
                <a:gd name="connsiteX1" fmla="*/ 562175 w 1917785"/>
                <a:gd name="connsiteY1" fmla="*/ 130859 h 1462672"/>
                <a:gd name="connsiteX2" fmla="*/ 1318285 w 1917785"/>
                <a:gd name="connsiteY2" fmla="*/ 105367 h 1462672"/>
                <a:gd name="connsiteX3" fmla="*/ 1876070 w 1917785"/>
                <a:gd name="connsiteY3" fmla="*/ 876746 h 1462672"/>
                <a:gd name="connsiteX4" fmla="*/ 1823746 w 1917785"/>
                <a:gd name="connsiteY4" fmla="*/ 1302548 h 1462672"/>
                <a:gd name="connsiteX5" fmla="*/ 1396677 w 1917785"/>
                <a:gd name="connsiteY5" fmla="*/ 1391650 h 1462672"/>
                <a:gd name="connsiteX6" fmla="*/ 979426 w 1917785"/>
                <a:gd name="connsiteY6" fmla="*/ 1329507 h 1462672"/>
                <a:gd name="connsiteX7" fmla="*/ 535542 w 1917785"/>
                <a:gd name="connsiteY7" fmla="*/ 1462672 h 1462672"/>
                <a:gd name="connsiteX8" fmla="*/ 118292 w 1917785"/>
                <a:gd name="connsiteY8" fmla="*/ 1347262 h 1462672"/>
                <a:gd name="connsiteX9" fmla="*/ 29515 w 1917785"/>
                <a:gd name="connsiteY9" fmla="*/ 875442 h 1462672"/>
                <a:gd name="connsiteX0" fmla="*/ 29515 w 1922391"/>
                <a:gd name="connsiteY0" fmla="*/ 875442 h 1462672"/>
                <a:gd name="connsiteX1" fmla="*/ 562175 w 1922391"/>
                <a:gd name="connsiteY1" fmla="*/ 130859 h 1462672"/>
                <a:gd name="connsiteX2" fmla="*/ 1318285 w 1922391"/>
                <a:gd name="connsiteY2" fmla="*/ 105367 h 1462672"/>
                <a:gd name="connsiteX3" fmla="*/ 1876070 w 1922391"/>
                <a:gd name="connsiteY3" fmla="*/ 876746 h 1462672"/>
                <a:gd name="connsiteX4" fmla="*/ 1823746 w 1922391"/>
                <a:gd name="connsiteY4" fmla="*/ 1302548 h 1462672"/>
                <a:gd name="connsiteX5" fmla="*/ 1396677 w 1922391"/>
                <a:gd name="connsiteY5" fmla="*/ 1391650 h 1462672"/>
                <a:gd name="connsiteX6" fmla="*/ 979426 w 1922391"/>
                <a:gd name="connsiteY6" fmla="*/ 1329507 h 1462672"/>
                <a:gd name="connsiteX7" fmla="*/ 535542 w 1922391"/>
                <a:gd name="connsiteY7" fmla="*/ 1462672 h 1462672"/>
                <a:gd name="connsiteX8" fmla="*/ 118292 w 1922391"/>
                <a:gd name="connsiteY8" fmla="*/ 1347262 h 1462672"/>
                <a:gd name="connsiteX9" fmla="*/ 29515 w 1922391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79426 w 1913723"/>
                <a:gd name="connsiteY6" fmla="*/ 1329507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4363"/>
                <a:gd name="connsiteY0" fmla="*/ 875442 h 1473327"/>
                <a:gd name="connsiteX1" fmla="*/ 562175 w 1914363"/>
                <a:gd name="connsiteY1" fmla="*/ 130859 h 1473327"/>
                <a:gd name="connsiteX2" fmla="*/ 1318285 w 1914363"/>
                <a:gd name="connsiteY2" fmla="*/ 105367 h 1473327"/>
                <a:gd name="connsiteX3" fmla="*/ 1876070 w 1914363"/>
                <a:gd name="connsiteY3" fmla="*/ 876746 h 1473327"/>
                <a:gd name="connsiteX4" fmla="*/ 1823746 w 1914363"/>
                <a:gd name="connsiteY4" fmla="*/ 1302548 h 1473327"/>
                <a:gd name="connsiteX5" fmla="*/ 1487338 w 1914363"/>
                <a:gd name="connsiteY5" fmla="*/ 1473017 h 1473327"/>
                <a:gd name="connsiteX6" fmla="*/ 988491 w 1914363"/>
                <a:gd name="connsiteY6" fmla="*/ 1347589 h 1473327"/>
                <a:gd name="connsiteX7" fmla="*/ 535542 w 1914363"/>
                <a:gd name="connsiteY7" fmla="*/ 1462672 h 1473327"/>
                <a:gd name="connsiteX8" fmla="*/ 118292 w 1914363"/>
                <a:gd name="connsiteY8" fmla="*/ 1347262 h 1473327"/>
                <a:gd name="connsiteX9" fmla="*/ 29515 w 1914363"/>
                <a:gd name="connsiteY9" fmla="*/ 875442 h 1473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14363" h="1473327">
                  <a:moveTo>
                    <a:pt x="29515" y="875442"/>
                  </a:moveTo>
                  <a:cubicBezTo>
                    <a:pt x="103495" y="672708"/>
                    <a:pt x="347380" y="259205"/>
                    <a:pt x="562175" y="130859"/>
                  </a:cubicBezTo>
                  <a:cubicBezTo>
                    <a:pt x="776970" y="2513"/>
                    <a:pt x="990511" y="-73193"/>
                    <a:pt x="1318285" y="105367"/>
                  </a:cubicBezTo>
                  <a:cubicBezTo>
                    <a:pt x="1646059" y="283927"/>
                    <a:pt x="1791827" y="677216"/>
                    <a:pt x="1876070" y="876746"/>
                  </a:cubicBezTo>
                  <a:cubicBezTo>
                    <a:pt x="1960313" y="1076276"/>
                    <a:pt x="1888535" y="1203170"/>
                    <a:pt x="1823746" y="1302548"/>
                  </a:cubicBezTo>
                  <a:cubicBezTo>
                    <a:pt x="1758957" y="1401927"/>
                    <a:pt x="1626547" y="1465510"/>
                    <a:pt x="1487338" y="1473017"/>
                  </a:cubicBezTo>
                  <a:cubicBezTo>
                    <a:pt x="1348129" y="1480524"/>
                    <a:pt x="1147124" y="1349313"/>
                    <a:pt x="988491" y="1347589"/>
                  </a:cubicBezTo>
                  <a:cubicBezTo>
                    <a:pt x="829858" y="1345865"/>
                    <a:pt x="690901" y="1462672"/>
                    <a:pt x="535542" y="1462672"/>
                  </a:cubicBezTo>
                  <a:cubicBezTo>
                    <a:pt x="380183" y="1462672"/>
                    <a:pt x="202630" y="1445134"/>
                    <a:pt x="118292" y="1347262"/>
                  </a:cubicBezTo>
                  <a:cubicBezTo>
                    <a:pt x="33954" y="1249390"/>
                    <a:pt x="-44465" y="1078176"/>
                    <a:pt x="29515" y="87544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53" name="วงรี 152">
              <a:extLst>
                <a:ext uri="{FF2B5EF4-FFF2-40B4-BE49-F238E27FC236}">
                  <a16:creationId xmlns:a16="http://schemas.microsoft.com/office/drawing/2014/main" id="{E3C67829-C981-4EB3-AD76-FC190803C39D}"/>
                </a:ext>
              </a:extLst>
            </p:cNvPr>
            <p:cNvSpPr/>
            <p:nvPr/>
          </p:nvSpPr>
          <p:spPr>
            <a:xfrm rot="21190982">
              <a:off x="1187573" y="6296418"/>
              <a:ext cx="101605" cy="1327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54" name="วงรี 153">
              <a:extLst>
                <a:ext uri="{FF2B5EF4-FFF2-40B4-BE49-F238E27FC236}">
                  <a16:creationId xmlns:a16="http://schemas.microsoft.com/office/drawing/2014/main" id="{88EAC7A2-1254-4B56-B377-1E082741587B}"/>
                </a:ext>
              </a:extLst>
            </p:cNvPr>
            <p:cNvSpPr/>
            <p:nvPr/>
          </p:nvSpPr>
          <p:spPr>
            <a:xfrm rot="502562">
              <a:off x="1329778" y="6247766"/>
              <a:ext cx="107745" cy="1474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55" name="วงรี 154">
              <a:extLst>
                <a:ext uri="{FF2B5EF4-FFF2-40B4-BE49-F238E27FC236}">
                  <a16:creationId xmlns:a16="http://schemas.microsoft.com/office/drawing/2014/main" id="{38F3BD57-F10B-48A6-BADC-3A7F814A5938}"/>
                </a:ext>
              </a:extLst>
            </p:cNvPr>
            <p:cNvSpPr/>
            <p:nvPr/>
          </p:nvSpPr>
          <p:spPr>
            <a:xfrm rot="2540723">
              <a:off x="1463762" y="6322969"/>
              <a:ext cx="101605" cy="1327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56" name="วงรี 155">
              <a:extLst>
                <a:ext uri="{FF2B5EF4-FFF2-40B4-BE49-F238E27FC236}">
                  <a16:creationId xmlns:a16="http://schemas.microsoft.com/office/drawing/2014/main" id="{CE24821F-9154-4E40-AF80-C6CC622D3918}"/>
                </a:ext>
              </a:extLst>
            </p:cNvPr>
            <p:cNvSpPr/>
            <p:nvPr/>
          </p:nvSpPr>
          <p:spPr>
            <a:xfrm rot="2968536">
              <a:off x="1520478" y="6443696"/>
              <a:ext cx="101605" cy="1327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157" name="กลุ่ม 156">
            <a:extLst>
              <a:ext uri="{FF2B5EF4-FFF2-40B4-BE49-F238E27FC236}">
                <a16:creationId xmlns:a16="http://schemas.microsoft.com/office/drawing/2014/main" id="{7B9738D0-B571-426F-9038-FA2ED6BE8C0A}"/>
              </a:ext>
            </a:extLst>
          </p:cNvPr>
          <p:cNvGrpSpPr/>
          <p:nvPr userDrawn="1"/>
        </p:nvGrpSpPr>
        <p:grpSpPr>
          <a:xfrm rot="858746">
            <a:off x="706216" y="1623601"/>
            <a:ext cx="304638" cy="252885"/>
            <a:chOff x="1187573" y="6247766"/>
            <a:chExt cx="450097" cy="430590"/>
          </a:xfrm>
          <a:solidFill>
            <a:schemeClr val="bg1"/>
          </a:solidFill>
        </p:grpSpPr>
        <p:sp>
          <p:nvSpPr>
            <p:cNvPr id="158" name="รูปแบบอิสระ: รูปร่าง 157">
              <a:extLst>
                <a:ext uri="{FF2B5EF4-FFF2-40B4-BE49-F238E27FC236}">
                  <a16:creationId xmlns:a16="http://schemas.microsoft.com/office/drawing/2014/main" id="{DAD6DDA2-4D59-4676-9AE2-F6612C8459F5}"/>
                </a:ext>
              </a:extLst>
            </p:cNvPr>
            <p:cNvSpPr/>
            <p:nvPr/>
          </p:nvSpPr>
          <p:spPr>
            <a:xfrm rot="1294749">
              <a:off x="1189233" y="6409947"/>
              <a:ext cx="336409" cy="268409"/>
            </a:xfrm>
            <a:custGeom>
              <a:avLst/>
              <a:gdLst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1050447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79426 w 1911332"/>
                <a:gd name="connsiteY6" fmla="*/ 1343690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09635"/>
                <a:gd name="connsiteY0" fmla="*/ 961950 h 1476855"/>
                <a:gd name="connsiteX1" fmla="*/ 562175 w 1909635"/>
                <a:gd name="connsiteY1" fmla="*/ 154082 h 1476855"/>
                <a:gd name="connsiteX2" fmla="*/ 1245756 w 1909635"/>
                <a:gd name="connsiteY2" fmla="*/ 65306 h 1476855"/>
                <a:gd name="connsiteX3" fmla="*/ 1876070 w 1909635"/>
                <a:gd name="connsiteY3" fmla="*/ 890929 h 1476855"/>
                <a:gd name="connsiteX4" fmla="*/ 1778416 w 1909635"/>
                <a:gd name="connsiteY4" fmla="*/ 1334812 h 1476855"/>
                <a:gd name="connsiteX5" fmla="*/ 1396677 w 1909635"/>
                <a:gd name="connsiteY5" fmla="*/ 1405833 h 1476855"/>
                <a:gd name="connsiteX6" fmla="*/ 979426 w 1909635"/>
                <a:gd name="connsiteY6" fmla="*/ 1343690 h 1476855"/>
                <a:gd name="connsiteX7" fmla="*/ 535542 w 1909635"/>
                <a:gd name="connsiteY7" fmla="*/ 1476855 h 1476855"/>
                <a:gd name="connsiteX8" fmla="*/ 118292 w 1909635"/>
                <a:gd name="connsiteY8" fmla="*/ 1361445 h 1476855"/>
                <a:gd name="connsiteX9" fmla="*/ 29515 w 1909635"/>
                <a:gd name="connsiteY9" fmla="*/ 961950 h 1476855"/>
                <a:gd name="connsiteX0" fmla="*/ 29515 w 1909635"/>
                <a:gd name="connsiteY0" fmla="*/ 886614 h 1473844"/>
                <a:gd name="connsiteX1" fmla="*/ 562175 w 1909635"/>
                <a:gd name="connsiteY1" fmla="*/ 151071 h 1473844"/>
                <a:gd name="connsiteX2" fmla="*/ 1245756 w 1909635"/>
                <a:gd name="connsiteY2" fmla="*/ 62295 h 1473844"/>
                <a:gd name="connsiteX3" fmla="*/ 1876070 w 1909635"/>
                <a:gd name="connsiteY3" fmla="*/ 887918 h 1473844"/>
                <a:gd name="connsiteX4" fmla="*/ 1778416 w 1909635"/>
                <a:gd name="connsiteY4" fmla="*/ 1331801 h 1473844"/>
                <a:gd name="connsiteX5" fmla="*/ 1396677 w 1909635"/>
                <a:gd name="connsiteY5" fmla="*/ 1402822 h 1473844"/>
                <a:gd name="connsiteX6" fmla="*/ 979426 w 1909635"/>
                <a:gd name="connsiteY6" fmla="*/ 1340679 h 1473844"/>
                <a:gd name="connsiteX7" fmla="*/ 535542 w 1909635"/>
                <a:gd name="connsiteY7" fmla="*/ 1473844 h 1473844"/>
                <a:gd name="connsiteX8" fmla="*/ 118292 w 1909635"/>
                <a:gd name="connsiteY8" fmla="*/ 1358434 h 1473844"/>
                <a:gd name="connsiteX9" fmla="*/ 29515 w 1909635"/>
                <a:gd name="connsiteY9" fmla="*/ 886614 h 1473844"/>
                <a:gd name="connsiteX0" fmla="*/ 29515 w 1909635"/>
                <a:gd name="connsiteY0" fmla="*/ 889966 h 1477196"/>
                <a:gd name="connsiteX1" fmla="*/ 562175 w 1909635"/>
                <a:gd name="connsiteY1" fmla="*/ 145383 h 1477196"/>
                <a:gd name="connsiteX2" fmla="*/ 1245756 w 1909635"/>
                <a:gd name="connsiteY2" fmla="*/ 65647 h 1477196"/>
                <a:gd name="connsiteX3" fmla="*/ 1876070 w 1909635"/>
                <a:gd name="connsiteY3" fmla="*/ 891270 h 1477196"/>
                <a:gd name="connsiteX4" fmla="*/ 1778416 w 1909635"/>
                <a:gd name="connsiteY4" fmla="*/ 1335153 h 1477196"/>
                <a:gd name="connsiteX5" fmla="*/ 1396677 w 1909635"/>
                <a:gd name="connsiteY5" fmla="*/ 1406174 h 1477196"/>
                <a:gd name="connsiteX6" fmla="*/ 979426 w 1909635"/>
                <a:gd name="connsiteY6" fmla="*/ 1344031 h 1477196"/>
                <a:gd name="connsiteX7" fmla="*/ 535542 w 1909635"/>
                <a:gd name="connsiteY7" fmla="*/ 1477196 h 1477196"/>
                <a:gd name="connsiteX8" fmla="*/ 118292 w 1909635"/>
                <a:gd name="connsiteY8" fmla="*/ 1361786 h 1477196"/>
                <a:gd name="connsiteX9" fmla="*/ 29515 w 1909635"/>
                <a:gd name="connsiteY9" fmla="*/ 889966 h 1477196"/>
                <a:gd name="connsiteX0" fmla="*/ 29515 w 1904445"/>
                <a:gd name="connsiteY0" fmla="*/ 852892 h 1440122"/>
                <a:gd name="connsiteX1" fmla="*/ 562175 w 1904445"/>
                <a:gd name="connsiteY1" fmla="*/ 108309 h 1440122"/>
                <a:gd name="connsiteX2" fmla="*/ 1318285 w 1904445"/>
                <a:gd name="connsiteY2" fmla="*/ 82817 h 1440122"/>
                <a:gd name="connsiteX3" fmla="*/ 1876070 w 1904445"/>
                <a:gd name="connsiteY3" fmla="*/ 854196 h 1440122"/>
                <a:gd name="connsiteX4" fmla="*/ 1778416 w 1904445"/>
                <a:gd name="connsiteY4" fmla="*/ 1298079 h 1440122"/>
                <a:gd name="connsiteX5" fmla="*/ 1396677 w 1904445"/>
                <a:gd name="connsiteY5" fmla="*/ 1369100 h 1440122"/>
                <a:gd name="connsiteX6" fmla="*/ 979426 w 1904445"/>
                <a:gd name="connsiteY6" fmla="*/ 1306957 h 1440122"/>
                <a:gd name="connsiteX7" fmla="*/ 535542 w 1904445"/>
                <a:gd name="connsiteY7" fmla="*/ 1440122 h 1440122"/>
                <a:gd name="connsiteX8" fmla="*/ 118292 w 1904445"/>
                <a:gd name="connsiteY8" fmla="*/ 1324712 h 1440122"/>
                <a:gd name="connsiteX9" fmla="*/ 29515 w 1904445"/>
                <a:gd name="connsiteY9" fmla="*/ 852892 h 144012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17785"/>
                <a:gd name="connsiteY0" fmla="*/ 875442 h 1462672"/>
                <a:gd name="connsiteX1" fmla="*/ 562175 w 1917785"/>
                <a:gd name="connsiteY1" fmla="*/ 130859 h 1462672"/>
                <a:gd name="connsiteX2" fmla="*/ 1318285 w 1917785"/>
                <a:gd name="connsiteY2" fmla="*/ 105367 h 1462672"/>
                <a:gd name="connsiteX3" fmla="*/ 1876070 w 1917785"/>
                <a:gd name="connsiteY3" fmla="*/ 876746 h 1462672"/>
                <a:gd name="connsiteX4" fmla="*/ 1823746 w 1917785"/>
                <a:gd name="connsiteY4" fmla="*/ 1302548 h 1462672"/>
                <a:gd name="connsiteX5" fmla="*/ 1396677 w 1917785"/>
                <a:gd name="connsiteY5" fmla="*/ 1391650 h 1462672"/>
                <a:gd name="connsiteX6" fmla="*/ 979426 w 1917785"/>
                <a:gd name="connsiteY6" fmla="*/ 1329507 h 1462672"/>
                <a:gd name="connsiteX7" fmla="*/ 535542 w 1917785"/>
                <a:gd name="connsiteY7" fmla="*/ 1462672 h 1462672"/>
                <a:gd name="connsiteX8" fmla="*/ 118292 w 1917785"/>
                <a:gd name="connsiteY8" fmla="*/ 1347262 h 1462672"/>
                <a:gd name="connsiteX9" fmla="*/ 29515 w 1917785"/>
                <a:gd name="connsiteY9" fmla="*/ 875442 h 1462672"/>
                <a:gd name="connsiteX0" fmla="*/ 29515 w 1922391"/>
                <a:gd name="connsiteY0" fmla="*/ 875442 h 1462672"/>
                <a:gd name="connsiteX1" fmla="*/ 562175 w 1922391"/>
                <a:gd name="connsiteY1" fmla="*/ 130859 h 1462672"/>
                <a:gd name="connsiteX2" fmla="*/ 1318285 w 1922391"/>
                <a:gd name="connsiteY2" fmla="*/ 105367 h 1462672"/>
                <a:gd name="connsiteX3" fmla="*/ 1876070 w 1922391"/>
                <a:gd name="connsiteY3" fmla="*/ 876746 h 1462672"/>
                <a:gd name="connsiteX4" fmla="*/ 1823746 w 1922391"/>
                <a:gd name="connsiteY4" fmla="*/ 1302548 h 1462672"/>
                <a:gd name="connsiteX5" fmla="*/ 1396677 w 1922391"/>
                <a:gd name="connsiteY5" fmla="*/ 1391650 h 1462672"/>
                <a:gd name="connsiteX6" fmla="*/ 979426 w 1922391"/>
                <a:gd name="connsiteY6" fmla="*/ 1329507 h 1462672"/>
                <a:gd name="connsiteX7" fmla="*/ 535542 w 1922391"/>
                <a:gd name="connsiteY7" fmla="*/ 1462672 h 1462672"/>
                <a:gd name="connsiteX8" fmla="*/ 118292 w 1922391"/>
                <a:gd name="connsiteY8" fmla="*/ 1347262 h 1462672"/>
                <a:gd name="connsiteX9" fmla="*/ 29515 w 1922391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79426 w 1913723"/>
                <a:gd name="connsiteY6" fmla="*/ 1329507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4363"/>
                <a:gd name="connsiteY0" fmla="*/ 875442 h 1473327"/>
                <a:gd name="connsiteX1" fmla="*/ 562175 w 1914363"/>
                <a:gd name="connsiteY1" fmla="*/ 130859 h 1473327"/>
                <a:gd name="connsiteX2" fmla="*/ 1318285 w 1914363"/>
                <a:gd name="connsiteY2" fmla="*/ 105367 h 1473327"/>
                <a:gd name="connsiteX3" fmla="*/ 1876070 w 1914363"/>
                <a:gd name="connsiteY3" fmla="*/ 876746 h 1473327"/>
                <a:gd name="connsiteX4" fmla="*/ 1823746 w 1914363"/>
                <a:gd name="connsiteY4" fmla="*/ 1302548 h 1473327"/>
                <a:gd name="connsiteX5" fmla="*/ 1487338 w 1914363"/>
                <a:gd name="connsiteY5" fmla="*/ 1473017 h 1473327"/>
                <a:gd name="connsiteX6" fmla="*/ 988491 w 1914363"/>
                <a:gd name="connsiteY6" fmla="*/ 1347589 h 1473327"/>
                <a:gd name="connsiteX7" fmla="*/ 535542 w 1914363"/>
                <a:gd name="connsiteY7" fmla="*/ 1462672 h 1473327"/>
                <a:gd name="connsiteX8" fmla="*/ 118292 w 1914363"/>
                <a:gd name="connsiteY8" fmla="*/ 1347262 h 1473327"/>
                <a:gd name="connsiteX9" fmla="*/ 29515 w 1914363"/>
                <a:gd name="connsiteY9" fmla="*/ 875442 h 1473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14363" h="1473327">
                  <a:moveTo>
                    <a:pt x="29515" y="875442"/>
                  </a:moveTo>
                  <a:cubicBezTo>
                    <a:pt x="103495" y="672708"/>
                    <a:pt x="347380" y="259205"/>
                    <a:pt x="562175" y="130859"/>
                  </a:cubicBezTo>
                  <a:cubicBezTo>
                    <a:pt x="776970" y="2513"/>
                    <a:pt x="990511" y="-73193"/>
                    <a:pt x="1318285" y="105367"/>
                  </a:cubicBezTo>
                  <a:cubicBezTo>
                    <a:pt x="1646059" y="283927"/>
                    <a:pt x="1791827" y="677216"/>
                    <a:pt x="1876070" y="876746"/>
                  </a:cubicBezTo>
                  <a:cubicBezTo>
                    <a:pt x="1960313" y="1076276"/>
                    <a:pt x="1888535" y="1203170"/>
                    <a:pt x="1823746" y="1302548"/>
                  </a:cubicBezTo>
                  <a:cubicBezTo>
                    <a:pt x="1758957" y="1401927"/>
                    <a:pt x="1626547" y="1465510"/>
                    <a:pt x="1487338" y="1473017"/>
                  </a:cubicBezTo>
                  <a:cubicBezTo>
                    <a:pt x="1348129" y="1480524"/>
                    <a:pt x="1147124" y="1349313"/>
                    <a:pt x="988491" y="1347589"/>
                  </a:cubicBezTo>
                  <a:cubicBezTo>
                    <a:pt x="829858" y="1345865"/>
                    <a:pt x="690901" y="1462672"/>
                    <a:pt x="535542" y="1462672"/>
                  </a:cubicBezTo>
                  <a:cubicBezTo>
                    <a:pt x="380183" y="1462672"/>
                    <a:pt x="202630" y="1445134"/>
                    <a:pt x="118292" y="1347262"/>
                  </a:cubicBezTo>
                  <a:cubicBezTo>
                    <a:pt x="33954" y="1249390"/>
                    <a:pt x="-44465" y="1078176"/>
                    <a:pt x="29515" y="87544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59" name="วงรี 158">
              <a:extLst>
                <a:ext uri="{FF2B5EF4-FFF2-40B4-BE49-F238E27FC236}">
                  <a16:creationId xmlns:a16="http://schemas.microsoft.com/office/drawing/2014/main" id="{E5516CEA-5716-482E-B30C-41492BBE392C}"/>
                </a:ext>
              </a:extLst>
            </p:cNvPr>
            <p:cNvSpPr/>
            <p:nvPr/>
          </p:nvSpPr>
          <p:spPr>
            <a:xfrm rot="21190982">
              <a:off x="1187573" y="6296418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0" name="วงรี 159">
              <a:extLst>
                <a:ext uri="{FF2B5EF4-FFF2-40B4-BE49-F238E27FC236}">
                  <a16:creationId xmlns:a16="http://schemas.microsoft.com/office/drawing/2014/main" id="{DBEDD46C-9C39-4CE0-AFEC-BDBD9A814E29}"/>
                </a:ext>
              </a:extLst>
            </p:cNvPr>
            <p:cNvSpPr/>
            <p:nvPr/>
          </p:nvSpPr>
          <p:spPr>
            <a:xfrm rot="502562">
              <a:off x="1329778" y="6247766"/>
              <a:ext cx="107745" cy="147467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1" name="วงรี 160">
              <a:extLst>
                <a:ext uri="{FF2B5EF4-FFF2-40B4-BE49-F238E27FC236}">
                  <a16:creationId xmlns:a16="http://schemas.microsoft.com/office/drawing/2014/main" id="{9E4ABCCA-C1BB-441C-BA4C-37ADFBE42334}"/>
                </a:ext>
              </a:extLst>
            </p:cNvPr>
            <p:cNvSpPr/>
            <p:nvPr/>
          </p:nvSpPr>
          <p:spPr>
            <a:xfrm rot="2540723">
              <a:off x="1463762" y="6322969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2" name="วงรี 161">
              <a:extLst>
                <a:ext uri="{FF2B5EF4-FFF2-40B4-BE49-F238E27FC236}">
                  <a16:creationId xmlns:a16="http://schemas.microsoft.com/office/drawing/2014/main" id="{650C4761-10EA-485E-8DA4-D74664FD2FFA}"/>
                </a:ext>
              </a:extLst>
            </p:cNvPr>
            <p:cNvSpPr/>
            <p:nvPr/>
          </p:nvSpPr>
          <p:spPr>
            <a:xfrm rot="2968536">
              <a:off x="1520478" y="6443696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163" name="กลุ่ม 162">
            <a:extLst>
              <a:ext uri="{FF2B5EF4-FFF2-40B4-BE49-F238E27FC236}">
                <a16:creationId xmlns:a16="http://schemas.microsoft.com/office/drawing/2014/main" id="{22F5CDB1-96F6-4A7C-BB8E-6830329896F7}"/>
              </a:ext>
            </a:extLst>
          </p:cNvPr>
          <p:cNvGrpSpPr/>
          <p:nvPr userDrawn="1"/>
        </p:nvGrpSpPr>
        <p:grpSpPr>
          <a:xfrm rot="858746">
            <a:off x="696420" y="3157877"/>
            <a:ext cx="304638" cy="252885"/>
            <a:chOff x="1187573" y="6247766"/>
            <a:chExt cx="450097" cy="430590"/>
          </a:xfrm>
          <a:solidFill>
            <a:schemeClr val="bg1"/>
          </a:solidFill>
        </p:grpSpPr>
        <p:sp>
          <p:nvSpPr>
            <p:cNvPr id="164" name="รูปแบบอิสระ: รูปร่าง 163">
              <a:extLst>
                <a:ext uri="{FF2B5EF4-FFF2-40B4-BE49-F238E27FC236}">
                  <a16:creationId xmlns:a16="http://schemas.microsoft.com/office/drawing/2014/main" id="{AB0D0111-1A18-40AB-840E-260A085C991E}"/>
                </a:ext>
              </a:extLst>
            </p:cNvPr>
            <p:cNvSpPr/>
            <p:nvPr/>
          </p:nvSpPr>
          <p:spPr>
            <a:xfrm rot="1294749">
              <a:off x="1189233" y="6409947"/>
              <a:ext cx="336409" cy="268409"/>
            </a:xfrm>
            <a:custGeom>
              <a:avLst/>
              <a:gdLst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1050447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79426 w 1911332"/>
                <a:gd name="connsiteY6" fmla="*/ 1343690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09635"/>
                <a:gd name="connsiteY0" fmla="*/ 961950 h 1476855"/>
                <a:gd name="connsiteX1" fmla="*/ 562175 w 1909635"/>
                <a:gd name="connsiteY1" fmla="*/ 154082 h 1476855"/>
                <a:gd name="connsiteX2" fmla="*/ 1245756 w 1909635"/>
                <a:gd name="connsiteY2" fmla="*/ 65306 h 1476855"/>
                <a:gd name="connsiteX3" fmla="*/ 1876070 w 1909635"/>
                <a:gd name="connsiteY3" fmla="*/ 890929 h 1476855"/>
                <a:gd name="connsiteX4" fmla="*/ 1778416 w 1909635"/>
                <a:gd name="connsiteY4" fmla="*/ 1334812 h 1476855"/>
                <a:gd name="connsiteX5" fmla="*/ 1396677 w 1909635"/>
                <a:gd name="connsiteY5" fmla="*/ 1405833 h 1476855"/>
                <a:gd name="connsiteX6" fmla="*/ 979426 w 1909635"/>
                <a:gd name="connsiteY6" fmla="*/ 1343690 h 1476855"/>
                <a:gd name="connsiteX7" fmla="*/ 535542 w 1909635"/>
                <a:gd name="connsiteY7" fmla="*/ 1476855 h 1476855"/>
                <a:gd name="connsiteX8" fmla="*/ 118292 w 1909635"/>
                <a:gd name="connsiteY8" fmla="*/ 1361445 h 1476855"/>
                <a:gd name="connsiteX9" fmla="*/ 29515 w 1909635"/>
                <a:gd name="connsiteY9" fmla="*/ 961950 h 1476855"/>
                <a:gd name="connsiteX0" fmla="*/ 29515 w 1909635"/>
                <a:gd name="connsiteY0" fmla="*/ 886614 h 1473844"/>
                <a:gd name="connsiteX1" fmla="*/ 562175 w 1909635"/>
                <a:gd name="connsiteY1" fmla="*/ 151071 h 1473844"/>
                <a:gd name="connsiteX2" fmla="*/ 1245756 w 1909635"/>
                <a:gd name="connsiteY2" fmla="*/ 62295 h 1473844"/>
                <a:gd name="connsiteX3" fmla="*/ 1876070 w 1909635"/>
                <a:gd name="connsiteY3" fmla="*/ 887918 h 1473844"/>
                <a:gd name="connsiteX4" fmla="*/ 1778416 w 1909635"/>
                <a:gd name="connsiteY4" fmla="*/ 1331801 h 1473844"/>
                <a:gd name="connsiteX5" fmla="*/ 1396677 w 1909635"/>
                <a:gd name="connsiteY5" fmla="*/ 1402822 h 1473844"/>
                <a:gd name="connsiteX6" fmla="*/ 979426 w 1909635"/>
                <a:gd name="connsiteY6" fmla="*/ 1340679 h 1473844"/>
                <a:gd name="connsiteX7" fmla="*/ 535542 w 1909635"/>
                <a:gd name="connsiteY7" fmla="*/ 1473844 h 1473844"/>
                <a:gd name="connsiteX8" fmla="*/ 118292 w 1909635"/>
                <a:gd name="connsiteY8" fmla="*/ 1358434 h 1473844"/>
                <a:gd name="connsiteX9" fmla="*/ 29515 w 1909635"/>
                <a:gd name="connsiteY9" fmla="*/ 886614 h 1473844"/>
                <a:gd name="connsiteX0" fmla="*/ 29515 w 1909635"/>
                <a:gd name="connsiteY0" fmla="*/ 889966 h 1477196"/>
                <a:gd name="connsiteX1" fmla="*/ 562175 w 1909635"/>
                <a:gd name="connsiteY1" fmla="*/ 145383 h 1477196"/>
                <a:gd name="connsiteX2" fmla="*/ 1245756 w 1909635"/>
                <a:gd name="connsiteY2" fmla="*/ 65647 h 1477196"/>
                <a:gd name="connsiteX3" fmla="*/ 1876070 w 1909635"/>
                <a:gd name="connsiteY3" fmla="*/ 891270 h 1477196"/>
                <a:gd name="connsiteX4" fmla="*/ 1778416 w 1909635"/>
                <a:gd name="connsiteY4" fmla="*/ 1335153 h 1477196"/>
                <a:gd name="connsiteX5" fmla="*/ 1396677 w 1909635"/>
                <a:gd name="connsiteY5" fmla="*/ 1406174 h 1477196"/>
                <a:gd name="connsiteX6" fmla="*/ 979426 w 1909635"/>
                <a:gd name="connsiteY6" fmla="*/ 1344031 h 1477196"/>
                <a:gd name="connsiteX7" fmla="*/ 535542 w 1909635"/>
                <a:gd name="connsiteY7" fmla="*/ 1477196 h 1477196"/>
                <a:gd name="connsiteX8" fmla="*/ 118292 w 1909635"/>
                <a:gd name="connsiteY8" fmla="*/ 1361786 h 1477196"/>
                <a:gd name="connsiteX9" fmla="*/ 29515 w 1909635"/>
                <a:gd name="connsiteY9" fmla="*/ 889966 h 1477196"/>
                <a:gd name="connsiteX0" fmla="*/ 29515 w 1904445"/>
                <a:gd name="connsiteY0" fmla="*/ 852892 h 1440122"/>
                <a:gd name="connsiteX1" fmla="*/ 562175 w 1904445"/>
                <a:gd name="connsiteY1" fmla="*/ 108309 h 1440122"/>
                <a:gd name="connsiteX2" fmla="*/ 1318285 w 1904445"/>
                <a:gd name="connsiteY2" fmla="*/ 82817 h 1440122"/>
                <a:gd name="connsiteX3" fmla="*/ 1876070 w 1904445"/>
                <a:gd name="connsiteY3" fmla="*/ 854196 h 1440122"/>
                <a:gd name="connsiteX4" fmla="*/ 1778416 w 1904445"/>
                <a:gd name="connsiteY4" fmla="*/ 1298079 h 1440122"/>
                <a:gd name="connsiteX5" fmla="*/ 1396677 w 1904445"/>
                <a:gd name="connsiteY5" fmla="*/ 1369100 h 1440122"/>
                <a:gd name="connsiteX6" fmla="*/ 979426 w 1904445"/>
                <a:gd name="connsiteY6" fmla="*/ 1306957 h 1440122"/>
                <a:gd name="connsiteX7" fmla="*/ 535542 w 1904445"/>
                <a:gd name="connsiteY7" fmla="*/ 1440122 h 1440122"/>
                <a:gd name="connsiteX8" fmla="*/ 118292 w 1904445"/>
                <a:gd name="connsiteY8" fmla="*/ 1324712 h 1440122"/>
                <a:gd name="connsiteX9" fmla="*/ 29515 w 1904445"/>
                <a:gd name="connsiteY9" fmla="*/ 852892 h 144012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17785"/>
                <a:gd name="connsiteY0" fmla="*/ 875442 h 1462672"/>
                <a:gd name="connsiteX1" fmla="*/ 562175 w 1917785"/>
                <a:gd name="connsiteY1" fmla="*/ 130859 h 1462672"/>
                <a:gd name="connsiteX2" fmla="*/ 1318285 w 1917785"/>
                <a:gd name="connsiteY2" fmla="*/ 105367 h 1462672"/>
                <a:gd name="connsiteX3" fmla="*/ 1876070 w 1917785"/>
                <a:gd name="connsiteY3" fmla="*/ 876746 h 1462672"/>
                <a:gd name="connsiteX4" fmla="*/ 1823746 w 1917785"/>
                <a:gd name="connsiteY4" fmla="*/ 1302548 h 1462672"/>
                <a:gd name="connsiteX5" fmla="*/ 1396677 w 1917785"/>
                <a:gd name="connsiteY5" fmla="*/ 1391650 h 1462672"/>
                <a:gd name="connsiteX6" fmla="*/ 979426 w 1917785"/>
                <a:gd name="connsiteY6" fmla="*/ 1329507 h 1462672"/>
                <a:gd name="connsiteX7" fmla="*/ 535542 w 1917785"/>
                <a:gd name="connsiteY7" fmla="*/ 1462672 h 1462672"/>
                <a:gd name="connsiteX8" fmla="*/ 118292 w 1917785"/>
                <a:gd name="connsiteY8" fmla="*/ 1347262 h 1462672"/>
                <a:gd name="connsiteX9" fmla="*/ 29515 w 1917785"/>
                <a:gd name="connsiteY9" fmla="*/ 875442 h 1462672"/>
                <a:gd name="connsiteX0" fmla="*/ 29515 w 1922391"/>
                <a:gd name="connsiteY0" fmla="*/ 875442 h 1462672"/>
                <a:gd name="connsiteX1" fmla="*/ 562175 w 1922391"/>
                <a:gd name="connsiteY1" fmla="*/ 130859 h 1462672"/>
                <a:gd name="connsiteX2" fmla="*/ 1318285 w 1922391"/>
                <a:gd name="connsiteY2" fmla="*/ 105367 h 1462672"/>
                <a:gd name="connsiteX3" fmla="*/ 1876070 w 1922391"/>
                <a:gd name="connsiteY3" fmla="*/ 876746 h 1462672"/>
                <a:gd name="connsiteX4" fmla="*/ 1823746 w 1922391"/>
                <a:gd name="connsiteY4" fmla="*/ 1302548 h 1462672"/>
                <a:gd name="connsiteX5" fmla="*/ 1396677 w 1922391"/>
                <a:gd name="connsiteY5" fmla="*/ 1391650 h 1462672"/>
                <a:gd name="connsiteX6" fmla="*/ 979426 w 1922391"/>
                <a:gd name="connsiteY6" fmla="*/ 1329507 h 1462672"/>
                <a:gd name="connsiteX7" fmla="*/ 535542 w 1922391"/>
                <a:gd name="connsiteY7" fmla="*/ 1462672 h 1462672"/>
                <a:gd name="connsiteX8" fmla="*/ 118292 w 1922391"/>
                <a:gd name="connsiteY8" fmla="*/ 1347262 h 1462672"/>
                <a:gd name="connsiteX9" fmla="*/ 29515 w 1922391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79426 w 1913723"/>
                <a:gd name="connsiteY6" fmla="*/ 1329507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4363"/>
                <a:gd name="connsiteY0" fmla="*/ 875442 h 1473327"/>
                <a:gd name="connsiteX1" fmla="*/ 562175 w 1914363"/>
                <a:gd name="connsiteY1" fmla="*/ 130859 h 1473327"/>
                <a:gd name="connsiteX2" fmla="*/ 1318285 w 1914363"/>
                <a:gd name="connsiteY2" fmla="*/ 105367 h 1473327"/>
                <a:gd name="connsiteX3" fmla="*/ 1876070 w 1914363"/>
                <a:gd name="connsiteY3" fmla="*/ 876746 h 1473327"/>
                <a:gd name="connsiteX4" fmla="*/ 1823746 w 1914363"/>
                <a:gd name="connsiteY4" fmla="*/ 1302548 h 1473327"/>
                <a:gd name="connsiteX5" fmla="*/ 1487338 w 1914363"/>
                <a:gd name="connsiteY5" fmla="*/ 1473017 h 1473327"/>
                <a:gd name="connsiteX6" fmla="*/ 988491 w 1914363"/>
                <a:gd name="connsiteY6" fmla="*/ 1347589 h 1473327"/>
                <a:gd name="connsiteX7" fmla="*/ 535542 w 1914363"/>
                <a:gd name="connsiteY7" fmla="*/ 1462672 h 1473327"/>
                <a:gd name="connsiteX8" fmla="*/ 118292 w 1914363"/>
                <a:gd name="connsiteY8" fmla="*/ 1347262 h 1473327"/>
                <a:gd name="connsiteX9" fmla="*/ 29515 w 1914363"/>
                <a:gd name="connsiteY9" fmla="*/ 875442 h 1473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14363" h="1473327">
                  <a:moveTo>
                    <a:pt x="29515" y="875442"/>
                  </a:moveTo>
                  <a:cubicBezTo>
                    <a:pt x="103495" y="672708"/>
                    <a:pt x="347380" y="259205"/>
                    <a:pt x="562175" y="130859"/>
                  </a:cubicBezTo>
                  <a:cubicBezTo>
                    <a:pt x="776970" y="2513"/>
                    <a:pt x="990511" y="-73193"/>
                    <a:pt x="1318285" y="105367"/>
                  </a:cubicBezTo>
                  <a:cubicBezTo>
                    <a:pt x="1646059" y="283927"/>
                    <a:pt x="1791827" y="677216"/>
                    <a:pt x="1876070" y="876746"/>
                  </a:cubicBezTo>
                  <a:cubicBezTo>
                    <a:pt x="1960313" y="1076276"/>
                    <a:pt x="1888535" y="1203170"/>
                    <a:pt x="1823746" y="1302548"/>
                  </a:cubicBezTo>
                  <a:cubicBezTo>
                    <a:pt x="1758957" y="1401927"/>
                    <a:pt x="1626547" y="1465510"/>
                    <a:pt x="1487338" y="1473017"/>
                  </a:cubicBezTo>
                  <a:cubicBezTo>
                    <a:pt x="1348129" y="1480524"/>
                    <a:pt x="1147124" y="1349313"/>
                    <a:pt x="988491" y="1347589"/>
                  </a:cubicBezTo>
                  <a:cubicBezTo>
                    <a:pt x="829858" y="1345865"/>
                    <a:pt x="690901" y="1462672"/>
                    <a:pt x="535542" y="1462672"/>
                  </a:cubicBezTo>
                  <a:cubicBezTo>
                    <a:pt x="380183" y="1462672"/>
                    <a:pt x="202630" y="1445134"/>
                    <a:pt x="118292" y="1347262"/>
                  </a:cubicBezTo>
                  <a:cubicBezTo>
                    <a:pt x="33954" y="1249390"/>
                    <a:pt x="-44465" y="1078176"/>
                    <a:pt x="29515" y="87544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5" name="วงรี 164">
              <a:extLst>
                <a:ext uri="{FF2B5EF4-FFF2-40B4-BE49-F238E27FC236}">
                  <a16:creationId xmlns:a16="http://schemas.microsoft.com/office/drawing/2014/main" id="{880A55D1-DB10-49A2-B1D0-A4C0B6522AF1}"/>
                </a:ext>
              </a:extLst>
            </p:cNvPr>
            <p:cNvSpPr/>
            <p:nvPr/>
          </p:nvSpPr>
          <p:spPr>
            <a:xfrm rot="21190982">
              <a:off x="1187573" y="6296418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6" name="วงรี 165">
              <a:extLst>
                <a:ext uri="{FF2B5EF4-FFF2-40B4-BE49-F238E27FC236}">
                  <a16:creationId xmlns:a16="http://schemas.microsoft.com/office/drawing/2014/main" id="{E04A81E5-6535-4870-BBBE-0ECCABF5CF0F}"/>
                </a:ext>
              </a:extLst>
            </p:cNvPr>
            <p:cNvSpPr/>
            <p:nvPr/>
          </p:nvSpPr>
          <p:spPr>
            <a:xfrm rot="502562">
              <a:off x="1329778" y="6247766"/>
              <a:ext cx="107745" cy="147467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7" name="วงรี 166">
              <a:extLst>
                <a:ext uri="{FF2B5EF4-FFF2-40B4-BE49-F238E27FC236}">
                  <a16:creationId xmlns:a16="http://schemas.microsoft.com/office/drawing/2014/main" id="{68162F5A-1CB6-489F-995C-EBC1F2178BBA}"/>
                </a:ext>
              </a:extLst>
            </p:cNvPr>
            <p:cNvSpPr/>
            <p:nvPr/>
          </p:nvSpPr>
          <p:spPr>
            <a:xfrm rot="2540723">
              <a:off x="1463762" y="6322969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8" name="วงรี 167">
              <a:extLst>
                <a:ext uri="{FF2B5EF4-FFF2-40B4-BE49-F238E27FC236}">
                  <a16:creationId xmlns:a16="http://schemas.microsoft.com/office/drawing/2014/main" id="{BB12DBA8-9805-4C53-B581-4B72F71F088C}"/>
                </a:ext>
              </a:extLst>
            </p:cNvPr>
            <p:cNvSpPr/>
            <p:nvPr/>
          </p:nvSpPr>
          <p:spPr>
            <a:xfrm rot="2968536">
              <a:off x="1520478" y="6443696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56" name="ตัวแทนแผนภูมิ 55">
            <a:extLst>
              <a:ext uri="{FF2B5EF4-FFF2-40B4-BE49-F238E27FC236}">
                <a16:creationId xmlns:a16="http://schemas.microsoft.com/office/drawing/2014/main" id="{1700C3B1-3E52-4F83-BC03-006B6B13322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366244" y="605626"/>
            <a:ext cx="8066841" cy="446304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686778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5E95D3C7-5606-4228-B9F0-D8D8139C16A5}"/>
              </a:ext>
            </a:extLst>
          </p:cNvPr>
          <p:cNvGrpSpPr/>
          <p:nvPr userDrawn="1"/>
        </p:nvGrpSpPr>
        <p:grpSpPr>
          <a:xfrm flipH="1">
            <a:off x="0" y="6044584"/>
            <a:ext cx="1250465" cy="813416"/>
            <a:chOff x="28214" y="967908"/>
            <a:chExt cx="1250465" cy="813416"/>
          </a:xfrm>
        </p:grpSpPr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CB1A088F-648D-49F0-A72A-14ACF9A91129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FCFC743B-CC01-4233-B59A-8A3B8BEC8206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C9931AF4-B858-4A85-8FAC-F5FC4CD74BEC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A345B134-9807-4A68-BCF1-540CCEB5E667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A850CACA-10FF-4CD1-B25F-87C0669B73F5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ตัวเชื่อมต่อตรง 13">
              <a:extLst>
                <a:ext uri="{FF2B5EF4-FFF2-40B4-BE49-F238E27FC236}">
                  <a16:creationId xmlns:a16="http://schemas.microsoft.com/office/drawing/2014/main" id="{5674841E-DE43-41A2-940D-60B331C2A306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89EB7CAE-71CB-41B2-AF4B-5FFB0F4BBB33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443412C7-15C7-436E-8D51-1F23B2296ED3}"/>
              </a:ext>
            </a:extLst>
          </p:cNvPr>
          <p:cNvGrpSpPr/>
          <p:nvPr userDrawn="1"/>
        </p:nvGrpSpPr>
        <p:grpSpPr>
          <a:xfrm flipH="1">
            <a:off x="10941535" y="8869"/>
            <a:ext cx="1250465" cy="813416"/>
            <a:chOff x="28214" y="967908"/>
            <a:chExt cx="1250465" cy="813416"/>
          </a:xfrm>
        </p:grpSpPr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8EC7BBE2-E4DD-49E6-86FB-404E5586321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62C36B6D-68BB-459F-892A-AF38AC2802B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529F4B33-387E-4E5E-9F82-1A5EC4491163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E8902531-0D8E-40B4-8413-672AD6CC988B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35B7ED9E-FB38-4CC4-9596-4FD1B7C17728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0DBB7162-EC24-438C-8E9F-9BA08C8DFE83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ตัวเชื่อมต่อตรง 22">
              <a:extLst>
                <a:ext uri="{FF2B5EF4-FFF2-40B4-BE49-F238E27FC236}">
                  <a16:creationId xmlns:a16="http://schemas.microsoft.com/office/drawing/2014/main" id="{BCDE1032-F162-4A36-9761-5E3771135EF1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กลุ่ม 23">
            <a:extLst>
              <a:ext uri="{FF2B5EF4-FFF2-40B4-BE49-F238E27FC236}">
                <a16:creationId xmlns:a16="http://schemas.microsoft.com/office/drawing/2014/main" id="{7C6A133F-39C5-4190-B032-A54DB7C6AA90}"/>
              </a:ext>
            </a:extLst>
          </p:cNvPr>
          <p:cNvGrpSpPr/>
          <p:nvPr userDrawn="1"/>
        </p:nvGrpSpPr>
        <p:grpSpPr>
          <a:xfrm>
            <a:off x="-79764" y="-11915"/>
            <a:ext cx="1101156" cy="884384"/>
            <a:chOff x="1752751" y="749874"/>
            <a:chExt cx="1101156" cy="884384"/>
          </a:xfrm>
        </p:grpSpPr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AD17F99B-D659-4861-9F1B-5010AF24C63D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EA8C9599-7BED-4C1B-B8BF-082181981902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5353742A-B8D9-422A-BBF8-148C29817C28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D9DDC71D-A0AD-4696-80DB-DC55FFCAAA90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EC6FFB0D-2966-449E-96A3-8DEE1109D89A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E536FE77-55B8-42BA-937E-96991059C523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ตัวเชื่อมต่อตรง 30">
              <a:extLst>
                <a:ext uri="{FF2B5EF4-FFF2-40B4-BE49-F238E27FC236}">
                  <a16:creationId xmlns:a16="http://schemas.microsoft.com/office/drawing/2014/main" id="{A4CDE396-9A05-4DB2-ACBB-46A17CBC1DF1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ตัวเชื่อมต่อตรง 31">
              <a:extLst>
                <a:ext uri="{FF2B5EF4-FFF2-40B4-BE49-F238E27FC236}">
                  <a16:creationId xmlns:a16="http://schemas.microsoft.com/office/drawing/2014/main" id="{1B05F102-5E96-4940-B2E0-649B8ED948FC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กลุ่ม 32">
            <a:extLst>
              <a:ext uri="{FF2B5EF4-FFF2-40B4-BE49-F238E27FC236}">
                <a16:creationId xmlns:a16="http://schemas.microsoft.com/office/drawing/2014/main" id="{F2D73D17-82A6-4476-AE59-9467B93026A1}"/>
              </a:ext>
            </a:extLst>
          </p:cNvPr>
          <p:cNvGrpSpPr/>
          <p:nvPr userDrawn="1"/>
        </p:nvGrpSpPr>
        <p:grpSpPr>
          <a:xfrm>
            <a:off x="10941535" y="6035715"/>
            <a:ext cx="1250465" cy="813416"/>
            <a:chOff x="28214" y="967908"/>
            <a:chExt cx="1250465" cy="813416"/>
          </a:xfrm>
        </p:grpSpPr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28BFBB41-108A-445E-9DEE-D62EB6D27DCF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ACD828E3-FCFA-4081-957F-99C2B2B273F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D6E5918F-985D-48ED-A41D-71BCA4A8F91F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0430E3B6-16A8-48EF-880A-379B42EDB339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7E74C51B-169E-4CF7-8442-4472A50F43F9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32D7CE1F-AD28-46C0-8815-82E8EAF57499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ตัวเชื่อมต่อตรง 39">
              <a:extLst>
                <a:ext uri="{FF2B5EF4-FFF2-40B4-BE49-F238E27FC236}">
                  <a16:creationId xmlns:a16="http://schemas.microsoft.com/office/drawing/2014/main" id="{47865F03-42D5-4059-A22A-F026F77BFE16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50961878-F413-470A-A781-82D09BC24A70}"/>
              </a:ext>
            </a:extLst>
          </p:cNvPr>
          <p:cNvGrpSpPr/>
          <p:nvPr userDrawn="1"/>
        </p:nvGrpSpPr>
        <p:grpSpPr>
          <a:xfrm rot="658354">
            <a:off x="5369461" y="334570"/>
            <a:ext cx="1430727" cy="693721"/>
            <a:chOff x="10001184" y="5338622"/>
            <a:chExt cx="2106391" cy="1022263"/>
          </a:xfrm>
        </p:grpSpPr>
        <p:grpSp>
          <p:nvGrpSpPr>
            <p:cNvPr id="42" name="กลุ่ม 41">
              <a:extLst>
                <a:ext uri="{FF2B5EF4-FFF2-40B4-BE49-F238E27FC236}">
                  <a16:creationId xmlns:a16="http://schemas.microsoft.com/office/drawing/2014/main" id="{FC49DE66-4842-4B1F-9DF6-C7EC589E4456}"/>
                </a:ext>
              </a:extLst>
            </p:cNvPr>
            <p:cNvGrpSpPr/>
            <p:nvPr/>
          </p:nvGrpSpPr>
          <p:grpSpPr>
            <a:xfrm>
              <a:off x="10001184" y="5587453"/>
              <a:ext cx="2106391" cy="773432"/>
              <a:chOff x="271617" y="1864931"/>
              <a:chExt cx="2106391" cy="773432"/>
            </a:xfrm>
          </p:grpSpPr>
          <p:sp>
            <p:nvSpPr>
              <p:cNvPr id="49" name="รูปแบบอิสระ: รูปร่าง 48">
                <a:extLst>
                  <a:ext uri="{FF2B5EF4-FFF2-40B4-BE49-F238E27FC236}">
                    <a16:creationId xmlns:a16="http://schemas.microsoft.com/office/drawing/2014/main" id="{74E89770-B13D-458C-896C-EBD2D6CB2AE6}"/>
                  </a:ext>
                </a:extLst>
              </p:cNvPr>
              <p:cNvSpPr/>
              <p:nvPr/>
            </p:nvSpPr>
            <p:spPr>
              <a:xfrm rot="19753974">
                <a:off x="386109" y="2369954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0" name="วงรี 49">
                <a:extLst>
                  <a:ext uri="{FF2B5EF4-FFF2-40B4-BE49-F238E27FC236}">
                    <a16:creationId xmlns:a16="http://schemas.microsoft.com/office/drawing/2014/main" id="{E6BF7BCC-02BF-4934-831D-E59C3BB67CE6}"/>
                  </a:ext>
                </a:extLst>
              </p:cNvPr>
              <p:cNvSpPr/>
              <p:nvPr/>
            </p:nvSpPr>
            <p:spPr>
              <a:xfrm rot="18050207">
                <a:off x="287204" y="2421251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1" name="วงรี 50">
                <a:extLst>
                  <a:ext uri="{FF2B5EF4-FFF2-40B4-BE49-F238E27FC236}">
                    <a16:creationId xmlns:a16="http://schemas.microsoft.com/office/drawing/2014/main" id="{80227CE0-6286-45D4-80FE-5C4A0E2E5295}"/>
                  </a:ext>
                </a:extLst>
              </p:cNvPr>
              <p:cNvSpPr/>
              <p:nvPr/>
            </p:nvSpPr>
            <p:spPr>
              <a:xfrm rot="18961787">
                <a:off x="340177" y="2273656"/>
                <a:ext cx="107745" cy="147467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2" name="วงรี 51">
                <a:extLst>
                  <a:ext uri="{FF2B5EF4-FFF2-40B4-BE49-F238E27FC236}">
                    <a16:creationId xmlns:a16="http://schemas.microsoft.com/office/drawing/2014/main" id="{149D154E-9DD6-4840-A38E-8B156554897C}"/>
                  </a:ext>
                </a:extLst>
              </p:cNvPr>
              <p:cNvSpPr/>
              <p:nvPr/>
            </p:nvSpPr>
            <p:spPr>
              <a:xfrm rot="20999948">
                <a:off x="476946" y="2218807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3" name="วงรี 52">
                <a:extLst>
                  <a:ext uri="{FF2B5EF4-FFF2-40B4-BE49-F238E27FC236}">
                    <a16:creationId xmlns:a16="http://schemas.microsoft.com/office/drawing/2014/main" id="{21087835-A3D4-4B64-BB5A-4C8459E01F3A}"/>
                  </a:ext>
                </a:extLst>
              </p:cNvPr>
              <p:cNvSpPr/>
              <p:nvPr/>
            </p:nvSpPr>
            <p:spPr>
              <a:xfrm rot="21427761">
                <a:off x="607174" y="2247655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4" name="รูปแบบอิสระ: รูปร่าง 53">
                <a:extLst>
                  <a:ext uri="{FF2B5EF4-FFF2-40B4-BE49-F238E27FC236}">
                    <a16:creationId xmlns:a16="http://schemas.microsoft.com/office/drawing/2014/main" id="{29116D79-D504-4F8C-B538-2BBDA1BE12D6}"/>
                  </a:ext>
                </a:extLst>
              </p:cNvPr>
              <p:cNvSpPr/>
              <p:nvPr/>
            </p:nvSpPr>
            <p:spPr>
              <a:xfrm rot="19753974">
                <a:off x="2041599" y="2016078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5" name="วงรี 54">
                <a:extLst>
                  <a:ext uri="{FF2B5EF4-FFF2-40B4-BE49-F238E27FC236}">
                    <a16:creationId xmlns:a16="http://schemas.microsoft.com/office/drawing/2014/main" id="{382609F1-C9BD-45E0-B6D3-3A346C173EA3}"/>
                  </a:ext>
                </a:extLst>
              </p:cNvPr>
              <p:cNvSpPr/>
              <p:nvPr/>
            </p:nvSpPr>
            <p:spPr>
              <a:xfrm rot="18050207">
                <a:off x="1942694" y="2067375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6" name="วงรี 55">
                <a:extLst>
                  <a:ext uri="{FF2B5EF4-FFF2-40B4-BE49-F238E27FC236}">
                    <a16:creationId xmlns:a16="http://schemas.microsoft.com/office/drawing/2014/main" id="{135DEA79-B7F4-4820-8CD0-026816A0E662}"/>
                  </a:ext>
                </a:extLst>
              </p:cNvPr>
              <p:cNvSpPr/>
              <p:nvPr/>
            </p:nvSpPr>
            <p:spPr>
              <a:xfrm rot="18961787">
                <a:off x="1995667" y="1919780"/>
                <a:ext cx="107745" cy="147467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7" name="วงรี 56">
                <a:extLst>
                  <a:ext uri="{FF2B5EF4-FFF2-40B4-BE49-F238E27FC236}">
                    <a16:creationId xmlns:a16="http://schemas.microsoft.com/office/drawing/2014/main" id="{10333BF2-6B45-4534-9604-75EFA336EABF}"/>
                  </a:ext>
                </a:extLst>
              </p:cNvPr>
              <p:cNvSpPr/>
              <p:nvPr/>
            </p:nvSpPr>
            <p:spPr>
              <a:xfrm rot="20999948">
                <a:off x="2132436" y="1864931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8" name="วงรี 57">
                <a:extLst>
                  <a:ext uri="{FF2B5EF4-FFF2-40B4-BE49-F238E27FC236}">
                    <a16:creationId xmlns:a16="http://schemas.microsoft.com/office/drawing/2014/main" id="{A42BB694-8778-41BF-83F4-EEA36584F9EC}"/>
                  </a:ext>
                </a:extLst>
              </p:cNvPr>
              <p:cNvSpPr/>
              <p:nvPr/>
            </p:nvSpPr>
            <p:spPr>
              <a:xfrm rot="21427761">
                <a:off x="2262664" y="1893779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grpSp>
          <p:nvGrpSpPr>
            <p:cNvPr id="43" name="กลุ่ม 42">
              <a:extLst>
                <a:ext uri="{FF2B5EF4-FFF2-40B4-BE49-F238E27FC236}">
                  <a16:creationId xmlns:a16="http://schemas.microsoft.com/office/drawing/2014/main" id="{FD48B47A-76C3-4792-998A-6F17A187CBDA}"/>
                </a:ext>
              </a:extLst>
            </p:cNvPr>
            <p:cNvGrpSpPr/>
            <p:nvPr/>
          </p:nvGrpSpPr>
          <p:grpSpPr>
            <a:xfrm>
              <a:off x="10898877" y="5338622"/>
              <a:ext cx="450097" cy="430590"/>
              <a:chOff x="1187573" y="6247766"/>
              <a:chExt cx="450097" cy="430590"/>
            </a:xfrm>
          </p:grpSpPr>
          <p:sp>
            <p:nvSpPr>
              <p:cNvPr id="44" name="รูปแบบอิสระ: รูปร่าง 43">
                <a:extLst>
                  <a:ext uri="{FF2B5EF4-FFF2-40B4-BE49-F238E27FC236}">
                    <a16:creationId xmlns:a16="http://schemas.microsoft.com/office/drawing/2014/main" id="{C65195E9-82CC-43BD-89F0-A5D5EC307D82}"/>
                  </a:ext>
                </a:extLst>
              </p:cNvPr>
              <p:cNvSpPr/>
              <p:nvPr/>
            </p:nvSpPr>
            <p:spPr>
              <a:xfrm rot="1294749">
                <a:off x="1189233" y="6409947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5" name="วงรี 44">
                <a:extLst>
                  <a:ext uri="{FF2B5EF4-FFF2-40B4-BE49-F238E27FC236}">
                    <a16:creationId xmlns:a16="http://schemas.microsoft.com/office/drawing/2014/main" id="{2A16D64D-B7C8-4BB6-836C-5B74669FF621}"/>
                  </a:ext>
                </a:extLst>
              </p:cNvPr>
              <p:cNvSpPr/>
              <p:nvPr/>
            </p:nvSpPr>
            <p:spPr>
              <a:xfrm rot="21190982">
                <a:off x="1187573" y="6296418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6" name="วงรี 45">
                <a:extLst>
                  <a:ext uri="{FF2B5EF4-FFF2-40B4-BE49-F238E27FC236}">
                    <a16:creationId xmlns:a16="http://schemas.microsoft.com/office/drawing/2014/main" id="{CB277814-9095-42DB-BF5B-446A8CF2B935}"/>
                  </a:ext>
                </a:extLst>
              </p:cNvPr>
              <p:cNvSpPr/>
              <p:nvPr/>
            </p:nvSpPr>
            <p:spPr>
              <a:xfrm rot="502562">
                <a:off x="1329778" y="6247766"/>
                <a:ext cx="107745" cy="1474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7" name="วงรี 46">
                <a:extLst>
                  <a:ext uri="{FF2B5EF4-FFF2-40B4-BE49-F238E27FC236}">
                    <a16:creationId xmlns:a16="http://schemas.microsoft.com/office/drawing/2014/main" id="{52A7EE20-1ADA-4160-A845-BD75FB14170A}"/>
                  </a:ext>
                </a:extLst>
              </p:cNvPr>
              <p:cNvSpPr/>
              <p:nvPr/>
            </p:nvSpPr>
            <p:spPr>
              <a:xfrm rot="2540723">
                <a:off x="1463762" y="6322969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8" name="วงรี 47">
                <a:extLst>
                  <a:ext uri="{FF2B5EF4-FFF2-40B4-BE49-F238E27FC236}">
                    <a16:creationId xmlns:a16="http://schemas.microsoft.com/office/drawing/2014/main" id="{0869383B-C533-4042-B55B-D8575E26F8B2}"/>
                  </a:ext>
                </a:extLst>
              </p:cNvPr>
              <p:cNvSpPr/>
              <p:nvPr/>
            </p:nvSpPr>
            <p:spPr>
              <a:xfrm rot="2968536">
                <a:off x="1520478" y="6443696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</p:grpSp>
      <p:grpSp>
        <p:nvGrpSpPr>
          <p:cNvPr id="59" name="กลุ่ม 58">
            <a:extLst>
              <a:ext uri="{FF2B5EF4-FFF2-40B4-BE49-F238E27FC236}">
                <a16:creationId xmlns:a16="http://schemas.microsoft.com/office/drawing/2014/main" id="{ECD3E8E3-05F3-4B69-94C2-494059F68542}"/>
              </a:ext>
            </a:extLst>
          </p:cNvPr>
          <p:cNvGrpSpPr/>
          <p:nvPr userDrawn="1"/>
        </p:nvGrpSpPr>
        <p:grpSpPr>
          <a:xfrm>
            <a:off x="4953244" y="5681237"/>
            <a:ext cx="1890118" cy="1644816"/>
            <a:chOff x="477874" y="4449141"/>
            <a:chExt cx="2783713" cy="2402704"/>
          </a:xfrm>
        </p:grpSpPr>
        <p:grpSp>
          <p:nvGrpSpPr>
            <p:cNvPr id="60" name="กลุ่ม 59">
              <a:extLst>
                <a:ext uri="{FF2B5EF4-FFF2-40B4-BE49-F238E27FC236}">
                  <a16:creationId xmlns:a16="http://schemas.microsoft.com/office/drawing/2014/main" id="{70A97A61-1C29-4A10-B4A4-BE005738C920}"/>
                </a:ext>
              </a:extLst>
            </p:cNvPr>
            <p:cNvGrpSpPr/>
            <p:nvPr/>
          </p:nvGrpSpPr>
          <p:grpSpPr>
            <a:xfrm>
              <a:off x="477874" y="4449141"/>
              <a:ext cx="1164560" cy="2402704"/>
              <a:chOff x="9168013" y="2583276"/>
              <a:chExt cx="1164560" cy="2402704"/>
            </a:xfrm>
          </p:grpSpPr>
          <p:sp>
            <p:nvSpPr>
              <p:cNvPr id="71" name="รูปแบบอิสระ: รูปร่าง 70">
                <a:extLst>
                  <a:ext uri="{FF2B5EF4-FFF2-40B4-BE49-F238E27FC236}">
                    <a16:creationId xmlns:a16="http://schemas.microsoft.com/office/drawing/2014/main" id="{D0328F12-18CF-45E3-A7C4-5B33F9CF6D1B}"/>
                  </a:ext>
                </a:extLst>
              </p:cNvPr>
              <p:cNvSpPr/>
              <p:nvPr/>
            </p:nvSpPr>
            <p:spPr>
              <a:xfrm>
                <a:off x="9168013" y="2583276"/>
                <a:ext cx="1164560" cy="2402704"/>
              </a:xfrm>
              <a:custGeom>
                <a:avLst/>
                <a:gdLst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53069 w 1145807"/>
                  <a:gd name="connsiteY6" fmla="*/ 21921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51164 w 1145807"/>
                  <a:gd name="connsiteY7" fmla="*/ 194447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5914 w 1145807"/>
                  <a:gd name="connsiteY5" fmla="*/ 22683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812 h 2403123"/>
                  <a:gd name="connsiteX1" fmla="*/ 47329 w 1145807"/>
                  <a:gd name="connsiteY1" fmla="*/ 1457742 h 2403123"/>
                  <a:gd name="connsiteX2" fmla="*/ 16849 w 1145807"/>
                  <a:gd name="connsiteY2" fmla="*/ 836712 h 2403123"/>
                  <a:gd name="connsiteX3" fmla="*/ 1609 w 1145807"/>
                  <a:gd name="connsiteY3" fmla="*/ 478572 h 2403123"/>
                  <a:gd name="connsiteX4" fmla="*/ 54949 w 1145807"/>
                  <a:gd name="connsiteY4" fmla="*/ 322362 h 2403123"/>
                  <a:gd name="connsiteX5" fmla="*/ 155914 w 1145807"/>
                  <a:gd name="connsiteY5" fmla="*/ 227112 h 2403123"/>
                  <a:gd name="connsiteX6" fmla="*/ 235924 w 1145807"/>
                  <a:gd name="connsiteY6" fmla="*/ 213777 h 2403123"/>
                  <a:gd name="connsiteX7" fmla="*/ 241639 w 1145807"/>
                  <a:gd name="connsiteY7" fmla="*/ 181392 h 2403123"/>
                  <a:gd name="connsiteX8" fmla="*/ 321649 w 1145807"/>
                  <a:gd name="connsiteY8" fmla="*/ 55662 h 2403123"/>
                  <a:gd name="connsiteX9" fmla="*/ 447379 w 1145807"/>
                  <a:gd name="connsiteY9" fmla="*/ 21372 h 2403123"/>
                  <a:gd name="connsiteX10" fmla="*/ 561679 w 1145807"/>
                  <a:gd name="connsiteY10" fmla="*/ 67092 h 2403123"/>
                  <a:gd name="connsiteX11" fmla="*/ 569299 w 1145807"/>
                  <a:gd name="connsiteY11" fmla="*/ 74712 h 2403123"/>
                  <a:gd name="connsiteX12" fmla="*/ 637879 w 1145807"/>
                  <a:gd name="connsiteY12" fmla="*/ 17562 h 2403123"/>
                  <a:gd name="connsiteX13" fmla="*/ 767419 w 1145807"/>
                  <a:gd name="connsiteY13" fmla="*/ 6132 h 2403123"/>
                  <a:gd name="connsiteX14" fmla="*/ 883624 w 1145807"/>
                  <a:gd name="connsiteY14" fmla="*/ 105192 h 2403123"/>
                  <a:gd name="connsiteX15" fmla="*/ 919819 w 1145807"/>
                  <a:gd name="connsiteY15" fmla="*/ 185202 h 2403123"/>
                  <a:gd name="connsiteX16" fmla="*/ 935059 w 1145807"/>
                  <a:gd name="connsiteY16" fmla="*/ 208062 h 2403123"/>
                  <a:gd name="connsiteX17" fmla="*/ 1030309 w 1145807"/>
                  <a:gd name="connsiteY17" fmla="*/ 223302 h 2403123"/>
                  <a:gd name="connsiteX18" fmla="*/ 1136989 w 1145807"/>
                  <a:gd name="connsiteY18" fmla="*/ 398562 h 2403123"/>
                  <a:gd name="connsiteX19" fmla="*/ 1136989 w 1145807"/>
                  <a:gd name="connsiteY19" fmla="*/ 821472 h 2403123"/>
                  <a:gd name="connsiteX20" fmla="*/ 1114129 w 1145807"/>
                  <a:gd name="connsiteY20" fmla="*/ 1495842 h 2403123"/>
                  <a:gd name="connsiteX21" fmla="*/ 1114129 w 1145807"/>
                  <a:gd name="connsiteY21" fmla="*/ 2033052 h 2403123"/>
                  <a:gd name="connsiteX22" fmla="*/ 1125559 w 1145807"/>
                  <a:gd name="connsiteY22" fmla="*/ 2364522 h 2403123"/>
                  <a:gd name="connsiteX23" fmla="*/ 1117939 w 1145807"/>
                  <a:gd name="connsiteY23" fmla="*/ 2398812 h 2403123"/>
                  <a:gd name="connsiteX24" fmla="*/ 976969 w 1145807"/>
                  <a:gd name="connsiteY24" fmla="*/ 2402622 h 2403123"/>
                  <a:gd name="connsiteX25" fmla="*/ 367369 w 1145807"/>
                  <a:gd name="connsiteY25" fmla="*/ 2402622 h 2403123"/>
                  <a:gd name="connsiteX26" fmla="*/ 54949 w 1145807"/>
                  <a:gd name="connsiteY26" fmla="*/ 2398812 h 2403123"/>
                  <a:gd name="connsiteX0" fmla="*/ 54949 w 1145807"/>
                  <a:gd name="connsiteY0" fmla="*/ 2398393 h 2402704"/>
                  <a:gd name="connsiteX1" fmla="*/ 47329 w 1145807"/>
                  <a:gd name="connsiteY1" fmla="*/ 1457323 h 2402704"/>
                  <a:gd name="connsiteX2" fmla="*/ 16849 w 1145807"/>
                  <a:gd name="connsiteY2" fmla="*/ 836293 h 2402704"/>
                  <a:gd name="connsiteX3" fmla="*/ 1609 w 1145807"/>
                  <a:gd name="connsiteY3" fmla="*/ 478153 h 2402704"/>
                  <a:gd name="connsiteX4" fmla="*/ 54949 w 1145807"/>
                  <a:gd name="connsiteY4" fmla="*/ 321943 h 2402704"/>
                  <a:gd name="connsiteX5" fmla="*/ 155914 w 1145807"/>
                  <a:gd name="connsiteY5" fmla="*/ 226693 h 2402704"/>
                  <a:gd name="connsiteX6" fmla="*/ 235924 w 1145807"/>
                  <a:gd name="connsiteY6" fmla="*/ 213358 h 2402704"/>
                  <a:gd name="connsiteX7" fmla="*/ 241639 w 1145807"/>
                  <a:gd name="connsiteY7" fmla="*/ 180973 h 2402704"/>
                  <a:gd name="connsiteX8" fmla="*/ 321649 w 1145807"/>
                  <a:gd name="connsiteY8" fmla="*/ 55243 h 2402704"/>
                  <a:gd name="connsiteX9" fmla="*/ 447379 w 1145807"/>
                  <a:gd name="connsiteY9" fmla="*/ 20953 h 2402704"/>
                  <a:gd name="connsiteX10" fmla="*/ 561679 w 1145807"/>
                  <a:gd name="connsiteY10" fmla="*/ 66673 h 2402704"/>
                  <a:gd name="connsiteX11" fmla="*/ 569299 w 1145807"/>
                  <a:gd name="connsiteY11" fmla="*/ 74293 h 2402704"/>
                  <a:gd name="connsiteX12" fmla="*/ 637879 w 1145807"/>
                  <a:gd name="connsiteY12" fmla="*/ 17143 h 2402704"/>
                  <a:gd name="connsiteX13" fmla="*/ 767419 w 1145807"/>
                  <a:gd name="connsiteY13" fmla="*/ 5713 h 2402704"/>
                  <a:gd name="connsiteX14" fmla="*/ 891244 w 1145807"/>
                  <a:gd name="connsiteY14" fmla="*/ 99058 h 2402704"/>
                  <a:gd name="connsiteX15" fmla="*/ 919819 w 1145807"/>
                  <a:gd name="connsiteY15" fmla="*/ 184783 h 2402704"/>
                  <a:gd name="connsiteX16" fmla="*/ 935059 w 1145807"/>
                  <a:gd name="connsiteY16" fmla="*/ 207643 h 2402704"/>
                  <a:gd name="connsiteX17" fmla="*/ 1030309 w 1145807"/>
                  <a:gd name="connsiteY17" fmla="*/ 222883 h 2402704"/>
                  <a:gd name="connsiteX18" fmla="*/ 1136989 w 1145807"/>
                  <a:gd name="connsiteY18" fmla="*/ 398143 h 2402704"/>
                  <a:gd name="connsiteX19" fmla="*/ 1136989 w 1145807"/>
                  <a:gd name="connsiteY19" fmla="*/ 821053 h 2402704"/>
                  <a:gd name="connsiteX20" fmla="*/ 1114129 w 1145807"/>
                  <a:gd name="connsiteY20" fmla="*/ 1495423 h 2402704"/>
                  <a:gd name="connsiteX21" fmla="*/ 1114129 w 1145807"/>
                  <a:gd name="connsiteY21" fmla="*/ 2032633 h 2402704"/>
                  <a:gd name="connsiteX22" fmla="*/ 1125559 w 1145807"/>
                  <a:gd name="connsiteY22" fmla="*/ 2364103 h 2402704"/>
                  <a:gd name="connsiteX23" fmla="*/ 1117939 w 1145807"/>
                  <a:gd name="connsiteY23" fmla="*/ 2398393 h 2402704"/>
                  <a:gd name="connsiteX24" fmla="*/ 976969 w 1145807"/>
                  <a:gd name="connsiteY24" fmla="*/ 2402203 h 2402704"/>
                  <a:gd name="connsiteX25" fmla="*/ 367369 w 1145807"/>
                  <a:gd name="connsiteY25" fmla="*/ 2402203 h 2402704"/>
                  <a:gd name="connsiteX26" fmla="*/ 54949 w 1145807"/>
                  <a:gd name="connsiteY26" fmla="*/ 2398393 h 2402704"/>
                  <a:gd name="connsiteX0" fmla="*/ 54949 w 1156012"/>
                  <a:gd name="connsiteY0" fmla="*/ 2398393 h 2402704"/>
                  <a:gd name="connsiteX1" fmla="*/ 47329 w 1156012"/>
                  <a:gd name="connsiteY1" fmla="*/ 1457323 h 2402704"/>
                  <a:gd name="connsiteX2" fmla="*/ 16849 w 1156012"/>
                  <a:gd name="connsiteY2" fmla="*/ 836293 h 2402704"/>
                  <a:gd name="connsiteX3" fmla="*/ 1609 w 1156012"/>
                  <a:gd name="connsiteY3" fmla="*/ 478153 h 2402704"/>
                  <a:gd name="connsiteX4" fmla="*/ 54949 w 1156012"/>
                  <a:gd name="connsiteY4" fmla="*/ 321943 h 2402704"/>
                  <a:gd name="connsiteX5" fmla="*/ 155914 w 1156012"/>
                  <a:gd name="connsiteY5" fmla="*/ 226693 h 2402704"/>
                  <a:gd name="connsiteX6" fmla="*/ 235924 w 1156012"/>
                  <a:gd name="connsiteY6" fmla="*/ 213358 h 2402704"/>
                  <a:gd name="connsiteX7" fmla="*/ 241639 w 1156012"/>
                  <a:gd name="connsiteY7" fmla="*/ 180973 h 2402704"/>
                  <a:gd name="connsiteX8" fmla="*/ 321649 w 1156012"/>
                  <a:gd name="connsiteY8" fmla="*/ 55243 h 2402704"/>
                  <a:gd name="connsiteX9" fmla="*/ 447379 w 1156012"/>
                  <a:gd name="connsiteY9" fmla="*/ 20953 h 2402704"/>
                  <a:gd name="connsiteX10" fmla="*/ 561679 w 1156012"/>
                  <a:gd name="connsiteY10" fmla="*/ 66673 h 2402704"/>
                  <a:gd name="connsiteX11" fmla="*/ 569299 w 1156012"/>
                  <a:gd name="connsiteY11" fmla="*/ 74293 h 2402704"/>
                  <a:gd name="connsiteX12" fmla="*/ 637879 w 1156012"/>
                  <a:gd name="connsiteY12" fmla="*/ 17143 h 2402704"/>
                  <a:gd name="connsiteX13" fmla="*/ 767419 w 1156012"/>
                  <a:gd name="connsiteY13" fmla="*/ 5713 h 2402704"/>
                  <a:gd name="connsiteX14" fmla="*/ 891244 w 1156012"/>
                  <a:gd name="connsiteY14" fmla="*/ 99058 h 2402704"/>
                  <a:gd name="connsiteX15" fmla="*/ 919819 w 1156012"/>
                  <a:gd name="connsiteY15" fmla="*/ 184783 h 2402704"/>
                  <a:gd name="connsiteX16" fmla="*/ 935059 w 1156012"/>
                  <a:gd name="connsiteY16" fmla="*/ 207643 h 2402704"/>
                  <a:gd name="connsiteX17" fmla="*/ 1030309 w 1156012"/>
                  <a:gd name="connsiteY17" fmla="*/ 222883 h 2402704"/>
                  <a:gd name="connsiteX18" fmla="*/ 1136989 w 1156012"/>
                  <a:gd name="connsiteY18" fmla="*/ 398143 h 2402704"/>
                  <a:gd name="connsiteX19" fmla="*/ 1154134 w 1156012"/>
                  <a:gd name="connsiteY19" fmla="*/ 821053 h 2402704"/>
                  <a:gd name="connsiteX20" fmla="*/ 1114129 w 1156012"/>
                  <a:gd name="connsiteY20" fmla="*/ 1495423 h 2402704"/>
                  <a:gd name="connsiteX21" fmla="*/ 1114129 w 1156012"/>
                  <a:gd name="connsiteY21" fmla="*/ 2032633 h 2402704"/>
                  <a:gd name="connsiteX22" fmla="*/ 1125559 w 1156012"/>
                  <a:gd name="connsiteY22" fmla="*/ 2364103 h 2402704"/>
                  <a:gd name="connsiteX23" fmla="*/ 1117939 w 1156012"/>
                  <a:gd name="connsiteY23" fmla="*/ 2398393 h 2402704"/>
                  <a:gd name="connsiteX24" fmla="*/ 976969 w 1156012"/>
                  <a:gd name="connsiteY24" fmla="*/ 2402203 h 2402704"/>
                  <a:gd name="connsiteX25" fmla="*/ 367369 w 1156012"/>
                  <a:gd name="connsiteY25" fmla="*/ 2402203 h 2402704"/>
                  <a:gd name="connsiteX26" fmla="*/ 54949 w 1156012"/>
                  <a:gd name="connsiteY26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136989 w 1164560"/>
                  <a:gd name="connsiteY18" fmla="*/ 398143 h 2402704"/>
                  <a:gd name="connsiteX19" fmla="*/ 1163658 w 1164560"/>
                  <a:gd name="connsiteY19" fmla="*/ 621027 h 2402704"/>
                  <a:gd name="connsiteX20" fmla="*/ 1154134 w 1164560"/>
                  <a:gd name="connsiteY20" fmla="*/ 821053 h 2402704"/>
                  <a:gd name="connsiteX21" fmla="*/ 1114129 w 1164560"/>
                  <a:gd name="connsiteY21" fmla="*/ 1495423 h 2402704"/>
                  <a:gd name="connsiteX22" fmla="*/ 1114129 w 1164560"/>
                  <a:gd name="connsiteY22" fmla="*/ 2032633 h 2402704"/>
                  <a:gd name="connsiteX23" fmla="*/ 1125559 w 1164560"/>
                  <a:gd name="connsiteY23" fmla="*/ 2364103 h 2402704"/>
                  <a:gd name="connsiteX24" fmla="*/ 1117939 w 1164560"/>
                  <a:gd name="connsiteY24" fmla="*/ 2398393 h 2402704"/>
                  <a:gd name="connsiteX25" fmla="*/ 976969 w 1164560"/>
                  <a:gd name="connsiteY25" fmla="*/ 2402203 h 2402704"/>
                  <a:gd name="connsiteX26" fmla="*/ 367369 w 1164560"/>
                  <a:gd name="connsiteY26" fmla="*/ 2402203 h 2402704"/>
                  <a:gd name="connsiteX27" fmla="*/ 54949 w 1164560"/>
                  <a:gd name="connsiteY27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925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7354 w 1164560"/>
                  <a:gd name="connsiteY7" fmla="*/ 17716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64560" h="2402704">
                    <a:moveTo>
                      <a:pt x="54949" y="2398393"/>
                    </a:moveTo>
                    <a:cubicBezTo>
                      <a:pt x="54314" y="2058033"/>
                      <a:pt x="53679" y="1717673"/>
                      <a:pt x="47329" y="1457323"/>
                    </a:cubicBezTo>
                    <a:cubicBezTo>
                      <a:pt x="40979" y="1196973"/>
                      <a:pt x="24469" y="999488"/>
                      <a:pt x="16849" y="836293"/>
                    </a:cubicBezTo>
                    <a:cubicBezTo>
                      <a:pt x="9229" y="673098"/>
                      <a:pt x="-4741" y="563878"/>
                      <a:pt x="1609" y="478153"/>
                    </a:cubicBezTo>
                    <a:cubicBezTo>
                      <a:pt x="7959" y="392428"/>
                      <a:pt x="29232" y="363853"/>
                      <a:pt x="54949" y="321943"/>
                    </a:cubicBezTo>
                    <a:cubicBezTo>
                      <a:pt x="80666" y="280033"/>
                      <a:pt x="125752" y="244791"/>
                      <a:pt x="155914" y="226693"/>
                    </a:cubicBezTo>
                    <a:cubicBezTo>
                      <a:pt x="186077" y="208596"/>
                      <a:pt x="220684" y="221613"/>
                      <a:pt x="235924" y="213358"/>
                    </a:cubicBezTo>
                    <a:cubicBezTo>
                      <a:pt x="251164" y="205103"/>
                      <a:pt x="233067" y="203515"/>
                      <a:pt x="247354" y="177163"/>
                    </a:cubicBezTo>
                    <a:cubicBezTo>
                      <a:pt x="261641" y="150811"/>
                      <a:pt x="288312" y="81278"/>
                      <a:pt x="321649" y="55243"/>
                    </a:cubicBezTo>
                    <a:cubicBezTo>
                      <a:pt x="354986" y="29208"/>
                      <a:pt x="407374" y="19048"/>
                      <a:pt x="447379" y="20953"/>
                    </a:cubicBezTo>
                    <a:cubicBezTo>
                      <a:pt x="487384" y="22858"/>
                      <a:pt x="541359" y="57783"/>
                      <a:pt x="561679" y="66673"/>
                    </a:cubicBezTo>
                    <a:cubicBezTo>
                      <a:pt x="581999" y="75563"/>
                      <a:pt x="556599" y="82548"/>
                      <a:pt x="569299" y="74293"/>
                    </a:cubicBezTo>
                    <a:cubicBezTo>
                      <a:pt x="581999" y="66038"/>
                      <a:pt x="604859" y="28573"/>
                      <a:pt x="637879" y="17143"/>
                    </a:cubicBezTo>
                    <a:cubicBezTo>
                      <a:pt x="670899" y="5713"/>
                      <a:pt x="726144" y="-7940"/>
                      <a:pt x="767419" y="5713"/>
                    </a:cubicBezTo>
                    <a:cubicBezTo>
                      <a:pt x="808694" y="19366"/>
                      <a:pt x="860129" y="69213"/>
                      <a:pt x="885529" y="99058"/>
                    </a:cubicBezTo>
                    <a:cubicBezTo>
                      <a:pt x="910929" y="128903"/>
                      <a:pt x="911564" y="166686"/>
                      <a:pt x="919819" y="184783"/>
                    </a:cubicBezTo>
                    <a:cubicBezTo>
                      <a:pt x="928074" y="202881"/>
                      <a:pt x="916644" y="201293"/>
                      <a:pt x="935059" y="207643"/>
                    </a:cubicBezTo>
                    <a:cubicBezTo>
                      <a:pt x="953474" y="213993"/>
                      <a:pt x="1003322" y="207961"/>
                      <a:pt x="1030309" y="222883"/>
                    </a:cubicBezTo>
                    <a:cubicBezTo>
                      <a:pt x="1057296" y="237805"/>
                      <a:pt x="1079203" y="267967"/>
                      <a:pt x="1096983" y="297177"/>
                    </a:cubicBezTo>
                    <a:cubicBezTo>
                      <a:pt x="1114763" y="326387"/>
                      <a:pt x="1125877" y="344168"/>
                      <a:pt x="1136989" y="398143"/>
                    </a:cubicBezTo>
                    <a:cubicBezTo>
                      <a:pt x="1148101" y="452118"/>
                      <a:pt x="1160801" y="550542"/>
                      <a:pt x="1163658" y="621027"/>
                    </a:cubicBezTo>
                    <a:cubicBezTo>
                      <a:pt x="1166515" y="691512"/>
                      <a:pt x="1162389" y="675320"/>
                      <a:pt x="1154134" y="821053"/>
                    </a:cubicBezTo>
                    <a:cubicBezTo>
                      <a:pt x="1145879" y="966786"/>
                      <a:pt x="1120797" y="1293493"/>
                      <a:pt x="1114129" y="1495423"/>
                    </a:cubicBezTo>
                    <a:cubicBezTo>
                      <a:pt x="1107462" y="1697353"/>
                      <a:pt x="1112224" y="1887853"/>
                      <a:pt x="1114129" y="2032633"/>
                    </a:cubicBezTo>
                    <a:cubicBezTo>
                      <a:pt x="1116034" y="2177413"/>
                      <a:pt x="1124924" y="2303143"/>
                      <a:pt x="1125559" y="2364103"/>
                    </a:cubicBezTo>
                    <a:cubicBezTo>
                      <a:pt x="1126194" y="2425063"/>
                      <a:pt x="1142704" y="2392043"/>
                      <a:pt x="1117939" y="2398393"/>
                    </a:cubicBezTo>
                    <a:cubicBezTo>
                      <a:pt x="1093174" y="2404743"/>
                      <a:pt x="976969" y="2402203"/>
                      <a:pt x="976969" y="2402203"/>
                    </a:cubicBezTo>
                    <a:lnTo>
                      <a:pt x="367369" y="2402203"/>
                    </a:lnTo>
                    <a:lnTo>
                      <a:pt x="54949" y="2398393"/>
                    </a:lnTo>
                    <a:close/>
                  </a:path>
                </a:pathLst>
              </a:custGeom>
              <a:solidFill>
                <a:srgbClr val="FDC64E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2" name="วงรี 71">
                <a:extLst>
                  <a:ext uri="{FF2B5EF4-FFF2-40B4-BE49-F238E27FC236}">
                    <a16:creationId xmlns:a16="http://schemas.microsoft.com/office/drawing/2014/main" id="{3B5A7F5D-5CDB-4D26-B41D-13B8F5A5C107}"/>
                  </a:ext>
                </a:extLst>
              </p:cNvPr>
              <p:cNvSpPr/>
              <p:nvPr/>
            </p:nvSpPr>
            <p:spPr>
              <a:xfrm>
                <a:off x="9303692" y="2968301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3" name="วงรี 72">
                <a:extLst>
                  <a:ext uri="{FF2B5EF4-FFF2-40B4-BE49-F238E27FC236}">
                    <a16:creationId xmlns:a16="http://schemas.microsoft.com/office/drawing/2014/main" id="{16BFDDC4-DF6A-4B4C-BB6E-E29A8EC0086E}"/>
                  </a:ext>
                </a:extLst>
              </p:cNvPr>
              <p:cNvSpPr/>
              <p:nvPr/>
            </p:nvSpPr>
            <p:spPr>
              <a:xfrm>
                <a:off x="9518509" y="2750078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4" name="วงรี 73">
                <a:extLst>
                  <a:ext uri="{FF2B5EF4-FFF2-40B4-BE49-F238E27FC236}">
                    <a16:creationId xmlns:a16="http://schemas.microsoft.com/office/drawing/2014/main" id="{59B662CD-7561-4254-A64C-D1943DABA4F2}"/>
                  </a:ext>
                </a:extLst>
              </p:cNvPr>
              <p:cNvSpPr/>
              <p:nvPr/>
            </p:nvSpPr>
            <p:spPr>
              <a:xfrm>
                <a:off x="9812466" y="2750077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5" name="วงรี 74">
                <a:extLst>
                  <a:ext uri="{FF2B5EF4-FFF2-40B4-BE49-F238E27FC236}">
                    <a16:creationId xmlns:a16="http://schemas.microsoft.com/office/drawing/2014/main" id="{9A09C6AC-64AC-478C-A539-C89174AFABAA}"/>
                  </a:ext>
                </a:extLst>
              </p:cNvPr>
              <p:cNvSpPr/>
              <p:nvPr/>
            </p:nvSpPr>
            <p:spPr>
              <a:xfrm>
                <a:off x="10027283" y="2968300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6" name="หัวใจ 75">
                <a:extLst>
                  <a:ext uri="{FF2B5EF4-FFF2-40B4-BE49-F238E27FC236}">
                    <a16:creationId xmlns:a16="http://schemas.microsoft.com/office/drawing/2014/main" id="{85A62DC2-BBED-44D1-AA55-AC063A30F937}"/>
                  </a:ext>
                </a:extLst>
              </p:cNvPr>
              <p:cNvSpPr/>
              <p:nvPr/>
            </p:nvSpPr>
            <p:spPr>
              <a:xfrm>
                <a:off x="9416767" y="3235988"/>
                <a:ext cx="667053" cy="548640"/>
              </a:xfrm>
              <a:prstGeom prst="heart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7" name="สามเหลี่ยมหน้าจั่ว 76">
                <a:extLst>
                  <a:ext uri="{FF2B5EF4-FFF2-40B4-BE49-F238E27FC236}">
                    <a16:creationId xmlns:a16="http://schemas.microsoft.com/office/drawing/2014/main" id="{6349FBFE-1760-4297-8802-6B63ABDECC90}"/>
                  </a:ext>
                </a:extLst>
              </p:cNvPr>
              <p:cNvSpPr/>
              <p:nvPr/>
            </p:nvSpPr>
            <p:spPr>
              <a:xfrm rot="5400000">
                <a:off x="9310454" y="3898491"/>
                <a:ext cx="303034" cy="430530"/>
              </a:xfrm>
              <a:prstGeom prst="triangle">
                <a:avLst/>
              </a:prstGeom>
              <a:solidFill>
                <a:srgbClr val="5E270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8" name="สามเหลี่ยมหน้าจั่ว 26">
                <a:extLst>
                  <a:ext uri="{FF2B5EF4-FFF2-40B4-BE49-F238E27FC236}">
                    <a16:creationId xmlns:a16="http://schemas.microsoft.com/office/drawing/2014/main" id="{B4B0EA81-B143-4CDF-90F6-B94BD9A8F34D}"/>
                  </a:ext>
                </a:extLst>
              </p:cNvPr>
              <p:cNvSpPr/>
              <p:nvPr/>
            </p:nvSpPr>
            <p:spPr>
              <a:xfrm rot="16200000" flipH="1">
                <a:off x="9877769" y="4168484"/>
                <a:ext cx="311543" cy="442149"/>
              </a:xfrm>
              <a:custGeom>
                <a:avLst/>
                <a:gdLst>
                  <a:gd name="connsiteX0" fmla="*/ 0 w 303034"/>
                  <a:gd name="connsiteY0" fmla="*/ 430530 h 430530"/>
                  <a:gd name="connsiteX1" fmla="*/ 151517 w 303034"/>
                  <a:gd name="connsiteY1" fmla="*/ 0 h 430530"/>
                  <a:gd name="connsiteX2" fmla="*/ 303034 w 303034"/>
                  <a:gd name="connsiteY2" fmla="*/ 430530 h 430530"/>
                  <a:gd name="connsiteX3" fmla="*/ 0 w 303034"/>
                  <a:gd name="connsiteY3" fmla="*/ 430530 h 430530"/>
                  <a:gd name="connsiteX0" fmla="*/ 0 w 311543"/>
                  <a:gd name="connsiteY0" fmla="*/ 430530 h 442149"/>
                  <a:gd name="connsiteX1" fmla="*/ 151517 w 311543"/>
                  <a:gd name="connsiteY1" fmla="*/ 0 h 442149"/>
                  <a:gd name="connsiteX2" fmla="*/ 311543 w 311543"/>
                  <a:gd name="connsiteY2" fmla="*/ 442149 h 442149"/>
                  <a:gd name="connsiteX3" fmla="*/ 0 w 311543"/>
                  <a:gd name="connsiteY3" fmla="*/ 430530 h 442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1543" h="442149">
                    <a:moveTo>
                      <a:pt x="0" y="430530"/>
                    </a:moveTo>
                    <a:lnTo>
                      <a:pt x="151517" y="0"/>
                    </a:lnTo>
                    <a:lnTo>
                      <a:pt x="311543" y="442149"/>
                    </a:lnTo>
                    <a:lnTo>
                      <a:pt x="0" y="430530"/>
                    </a:lnTo>
                    <a:close/>
                  </a:path>
                </a:pathLst>
              </a:custGeom>
              <a:solidFill>
                <a:srgbClr val="5E270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9" name="สามเหลี่ยมหน้าจั่ว 78">
                <a:extLst>
                  <a:ext uri="{FF2B5EF4-FFF2-40B4-BE49-F238E27FC236}">
                    <a16:creationId xmlns:a16="http://schemas.microsoft.com/office/drawing/2014/main" id="{0E24BF88-EA16-450C-88C2-E433B8399281}"/>
                  </a:ext>
                </a:extLst>
              </p:cNvPr>
              <p:cNvSpPr/>
              <p:nvPr/>
            </p:nvSpPr>
            <p:spPr>
              <a:xfrm rot="5400000">
                <a:off x="9310006" y="4563310"/>
                <a:ext cx="303034" cy="430530"/>
              </a:xfrm>
              <a:prstGeom prst="triangle">
                <a:avLst/>
              </a:prstGeom>
              <a:solidFill>
                <a:srgbClr val="5E270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grpSp>
          <p:nvGrpSpPr>
            <p:cNvPr id="61" name="กลุ่ม 60">
              <a:extLst>
                <a:ext uri="{FF2B5EF4-FFF2-40B4-BE49-F238E27FC236}">
                  <a16:creationId xmlns:a16="http://schemas.microsoft.com/office/drawing/2014/main" id="{053558BE-1717-417E-B91B-CFE2C5AB658A}"/>
                </a:ext>
              </a:extLst>
            </p:cNvPr>
            <p:cNvGrpSpPr/>
            <p:nvPr/>
          </p:nvGrpSpPr>
          <p:grpSpPr>
            <a:xfrm flipH="1">
              <a:off x="2097027" y="4449141"/>
              <a:ext cx="1164560" cy="2402704"/>
              <a:chOff x="9168013" y="2583276"/>
              <a:chExt cx="1164560" cy="2402704"/>
            </a:xfrm>
          </p:grpSpPr>
          <p:sp>
            <p:nvSpPr>
              <p:cNvPr id="62" name="รูปแบบอิสระ: รูปร่าง 61">
                <a:extLst>
                  <a:ext uri="{FF2B5EF4-FFF2-40B4-BE49-F238E27FC236}">
                    <a16:creationId xmlns:a16="http://schemas.microsoft.com/office/drawing/2014/main" id="{EF911968-A38A-4A89-92FB-F0504FCEE6DB}"/>
                  </a:ext>
                </a:extLst>
              </p:cNvPr>
              <p:cNvSpPr/>
              <p:nvPr/>
            </p:nvSpPr>
            <p:spPr>
              <a:xfrm>
                <a:off x="9168013" y="2583276"/>
                <a:ext cx="1164560" cy="2402704"/>
              </a:xfrm>
              <a:custGeom>
                <a:avLst/>
                <a:gdLst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53069 w 1145807"/>
                  <a:gd name="connsiteY6" fmla="*/ 21921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51164 w 1145807"/>
                  <a:gd name="connsiteY7" fmla="*/ 194447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5914 w 1145807"/>
                  <a:gd name="connsiteY5" fmla="*/ 22683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812 h 2403123"/>
                  <a:gd name="connsiteX1" fmla="*/ 47329 w 1145807"/>
                  <a:gd name="connsiteY1" fmla="*/ 1457742 h 2403123"/>
                  <a:gd name="connsiteX2" fmla="*/ 16849 w 1145807"/>
                  <a:gd name="connsiteY2" fmla="*/ 836712 h 2403123"/>
                  <a:gd name="connsiteX3" fmla="*/ 1609 w 1145807"/>
                  <a:gd name="connsiteY3" fmla="*/ 478572 h 2403123"/>
                  <a:gd name="connsiteX4" fmla="*/ 54949 w 1145807"/>
                  <a:gd name="connsiteY4" fmla="*/ 322362 h 2403123"/>
                  <a:gd name="connsiteX5" fmla="*/ 155914 w 1145807"/>
                  <a:gd name="connsiteY5" fmla="*/ 227112 h 2403123"/>
                  <a:gd name="connsiteX6" fmla="*/ 235924 w 1145807"/>
                  <a:gd name="connsiteY6" fmla="*/ 213777 h 2403123"/>
                  <a:gd name="connsiteX7" fmla="*/ 241639 w 1145807"/>
                  <a:gd name="connsiteY7" fmla="*/ 181392 h 2403123"/>
                  <a:gd name="connsiteX8" fmla="*/ 321649 w 1145807"/>
                  <a:gd name="connsiteY8" fmla="*/ 55662 h 2403123"/>
                  <a:gd name="connsiteX9" fmla="*/ 447379 w 1145807"/>
                  <a:gd name="connsiteY9" fmla="*/ 21372 h 2403123"/>
                  <a:gd name="connsiteX10" fmla="*/ 561679 w 1145807"/>
                  <a:gd name="connsiteY10" fmla="*/ 67092 h 2403123"/>
                  <a:gd name="connsiteX11" fmla="*/ 569299 w 1145807"/>
                  <a:gd name="connsiteY11" fmla="*/ 74712 h 2403123"/>
                  <a:gd name="connsiteX12" fmla="*/ 637879 w 1145807"/>
                  <a:gd name="connsiteY12" fmla="*/ 17562 h 2403123"/>
                  <a:gd name="connsiteX13" fmla="*/ 767419 w 1145807"/>
                  <a:gd name="connsiteY13" fmla="*/ 6132 h 2403123"/>
                  <a:gd name="connsiteX14" fmla="*/ 883624 w 1145807"/>
                  <a:gd name="connsiteY14" fmla="*/ 105192 h 2403123"/>
                  <a:gd name="connsiteX15" fmla="*/ 919819 w 1145807"/>
                  <a:gd name="connsiteY15" fmla="*/ 185202 h 2403123"/>
                  <a:gd name="connsiteX16" fmla="*/ 935059 w 1145807"/>
                  <a:gd name="connsiteY16" fmla="*/ 208062 h 2403123"/>
                  <a:gd name="connsiteX17" fmla="*/ 1030309 w 1145807"/>
                  <a:gd name="connsiteY17" fmla="*/ 223302 h 2403123"/>
                  <a:gd name="connsiteX18" fmla="*/ 1136989 w 1145807"/>
                  <a:gd name="connsiteY18" fmla="*/ 398562 h 2403123"/>
                  <a:gd name="connsiteX19" fmla="*/ 1136989 w 1145807"/>
                  <a:gd name="connsiteY19" fmla="*/ 821472 h 2403123"/>
                  <a:gd name="connsiteX20" fmla="*/ 1114129 w 1145807"/>
                  <a:gd name="connsiteY20" fmla="*/ 1495842 h 2403123"/>
                  <a:gd name="connsiteX21" fmla="*/ 1114129 w 1145807"/>
                  <a:gd name="connsiteY21" fmla="*/ 2033052 h 2403123"/>
                  <a:gd name="connsiteX22" fmla="*/ 1125559 w 1145807"/>
                  <a:gd name="connsiteY22" fmla="*/ 2364522 h 2403123"/>
                  <a:gd name="connsiteX23" fmla="*/ 1117939 w 1145807"/>
                  <a:gd name="connsiteY23" fmla="*/ 2398812 h 2403123"/>
                  <a:gd name="connsiteX24" fmla="*/ 976969 w 1145807"/>
                  <a:gd name="connsiteY24" fmla="*/ 2402622 h 2403123"/>
                  <a:gd name="connsiteX25" fmla="*/ 367369 w 1145807"/>
                  <a:gd name="connsiteY25" fmla="*/ 2402622 h 2403123"/>
                  <a:gd name="connsiteX26" fmla="*/ 54949 w 1145807"/>
                  <a:gd name="connsiteY26" fmla="*/ 2398812 h 2403123"/>
                  <a:gd name="connsiteX0" fmla="*/ 54949 w 1145807"/>
                  <a:gd name="connsiteY0" fmla="*/ 2398393 h 2402704"/>
                  <a:gd name="connsiteX1" fmla="*/ 47329 w 1145807"/>
                  <a:gd name="connsiteY1" fmla="*/ 1457323 h 2402704"/>
                  <a:gd name="connsiteX2" fmla="*/ 16849 w 1145807"/>
                  <a:gd name="connsiteY2" fmla="*/ 836293 h 2402704"/>
                  <a:gd name="connsiteX3" fmla="*/ 1609 w 1145807"/>
                  <a:gd name="connsiteY3" fmla="*/ 478153 h 2402704"/>
                  <a:gd name="connsiteX4" fmla="*/ 54949 w 1145807"/>
                  <a:gd name="connsiteY4" fmla="*/ 321943 h 2402704"/>
                  <a:gd name="connsiteX5" fmla="*/ 155914 w 1145807"/>
                  <a:gd name="connsiteY5" fmla="*/ 226693 h 2402704"/>
                  <a:gd name="connsiteX6" fmla="*/ 235924 w 1145807"/>
                  <a:gd name="connsiteY6" fmla="*/ 213358 h 2402704"/>
                  <a:gd name="connsiteX7" fmla="*/ 241639 w 1145807"/>
                  <a:gd name="connsiteY7" fmla="*/ 180973 h 2402704"/>
                  <a:gd name="connsiteX8" fmla="*/ 321649 w 1145807"/>
                  <a:gd name="connsiteY8" fmla="*/ 55243 h 2402704"/>
                  <a:gd name="connsiteX9" fmla="*/ 447379 w 1145807"/>
                  <a:gd name="connsiteY9" fmla="*/ 20953 h 2402704"/>
                  <a:gd name="connsiteX10" fmla="*/ 561679 w 1145807"/>
                  <a:gd name="connsiteY10" fmla="*/ 66673 h 2402704"/>
                  <a:gd name="connsiteX11" fmla="*/ 569299 w 1145807"/>
                  <a:gd name="connsiteY11" fmla="*/ 74293 h 2402704"/>
                  <a:gd name="connsiteX12" fmla="*/ 637879 w 1145807"/>
                  <a:gd name="connsiteY12" fmla="*/ 17143 h 2402704"/>
                  <a:gd name="connsiteX13" fmla="*/ 767419 w 1145807"/>
                  <a:gd name="connsiteY13" fmla="*/ 5713 h 2402704"/>
                  <a:gd name="connsiteX14" fmla="*/ 891244 w 1145807"/>
                  <a:gd name="connsiteY14" fmla="*/ 99058 h 2402704"/>
                  <a:gd name="connsiteX15" fmla="*/ 919819 w 1145807"/>
                  <a:gd name="connsiteY15" fmla="*/ 184783 h 2402704"/>
                  <a:gd name="connsiteX16" fmla="*/ 935059 w 1145807"/>
                  <a:gd name="connsiteY16" fmla="*/ 207643 h 2402704"/>
                  <a:gd name="connsiteX17" fmla="*/ 1030309 w 1145807"/>
                  <a:gd name="connsiteY17" fmla="*/ 222883 h 2402704"/>
                  <a:gd name="connsiteX18" fmla="*/ 1136989 w 1145807"/>
                  <a:gd name="connsiteY18" fmla="*/ 398143 h 2402704"/>
                  <a:gd name="connsiteX19" fmla="*/ 1136989 w 1145807"/>
                  <a:gd name="connsiteY19" fmla="*/ 821053 h 2402704"/>
                  <a:gd name="connsiteX20" fmla="*/ 1114129 w 1145807"/>
                  <a:gd name="connsiteY20" fmla="*/ 1495423 h 2402704"/>
                  <a:gd name="connsiteX21" fmla="*/ 1114129 w 1145807"/>
                  <a:gd name="connsiteY21" fmla="*/ 2032633 h 2402704"/>
                  <a:gd name="connsiteX22" fmla="*/ 1125559 w 1145807"/>
                  <a:gd name="connsiteY22" fmla="*/ 2364103 h 2402704"/>
                  <a:gd name="connsiteX23" fmla="*/ 1117939 w 1145807"/>
                  <a:gd name="connsiteY23" fmla="*/ 2398393 h 2402704"/>
                  <a:gd name="connsiteX24" fmla="*/ 976969 w 1145807"/>
                  <a:gd name="connsiteY24" fmla="*/ 2402203 h 2402704"/>
                  <a:gd name="connsiteX25" fmla="*/ 367369 w 1145807"/>
                  <a:gd name="connsiteY25" fmla="*/ 2402203 h 2402704"/>
                  <a:gd name="connsiteX26" fmla="*/ 54949 w 1145807"/>
                  <a:gd name="connsiteY26" fmla="*/ 2398393 h 2402704"/>
                  <a:gd name="connsiteX0" fmla="*/ 54949 w 1156012"/>
                  <a:gd name="connsiteY0" fmla="*/ 2398393 h 2402704"/>
                  <a:gd name="connsiteX1" fmla="*/ 47329 w 1156012"/>
                  <a:gd name="connsiteY1" fmla="*/ 1457323 h 2402704"/>
                  <a:gd name="connsiteX2" fmla="*/ 16849 w 1156012"/>
                  <a:gd name="connsiteY2" fmla="*/ 836293 h 2402704"/>
                  <a:gd name="connsiteX3" fmla="*/ 1609 w 1156012"/>
                  <a:gd name="connsiteY3" fmla="*/ 478153 h 2402704"/>
                  <a:gd name="connsiteX4" fmla="*/ 54949 w 1156012"/>
                  <a:gd name="connsiteY4" fmla="*/ 321943 h 2402704"/>
                  <a:gd name="connsiteX5" fmla="*/ 155914 w 1156012"/>
                  <a:gd name="connsiteY5" fmla="*/ 226693 h 2402704"/>
                  <a:gd name="connsiteX6" fmla="*/ 235924 w 1156012"/>
                  <a:gd name="connsiteY6" fmla="*/ 213358 h 2402704"/>
                  <a:gd name="connsiteX7" fmla="*/ 241639 w 1156012"/>
                  <a:gd name="connsiteY7" fmla="*/ 180973 h 2402704"/>
                  <a:gd name="connsiteX8" fmla="*/ 321649 w 1156012"/>
                  <a:gd name="connsiteY8" fmla="*/ 55243 h 2402704"/>
                  <a:gd name="connsiteX9" fmla="*/ 447379 w 1156012"/>
                  <a:gd name="connsiteY9" fmla="*/ 20953 h 2402704"/>
                  <a:gd name="connsiteX10" fmla="*/ 561679 w 1156012"/>
                  <a:gd name="connsiteY10" fmla="*/ 66673 h 2402704"/>
                  <a:gd name="connsiteX11" fmla="*/ 569299 w 1156012"/>
                  <a:gd name="connsiteY11" fmla="*/ 74293 h 2402704"/>
                  <a:gd name="connsiteX12" fmla="*/ 637879 w 1156012"/>
                  <a:gd name="connsiteY12" fmla="*/ 17143 h 2402704"/>
                  <a:gd name="connsiteX13" fmla="*/ 767419 w 1156012"/>
                  <a:gd name="connsiteY13" fmla="*/ 5713 h 2402704"/>
                  <a:gd name="connsiteX14" fmla="*/ 891244 w 1156012"/>
                  <a:gd name="connsiteY14" fmla="*/ 99058 h 2402704"/>
                  <a:gd name="connsiteX15" fmla="*/ 919819 w 1156012"/>
                  <a:gd name="connsiteY15" fmla="*/ 184783 h 2402704"/>
                  <a:gd name="connsiteX16" fmla="*/ 935059 w 1156012"/>
                  <a:gd name="connsiteY16" fmla="*/ 207643 h 2402704"/>
                  <a:gd name="connsiteX17" fmla="*/ 1030309 w 1156012"/>
                  <a:gd name="connsiteY17" fmla="*/ 222883 h 2402704"/>
                  <a:gd name="connsiteX18" fmla="*/ 1136989 w 1156012"/>
                  <a:gd name="connsiteY18" fmla="*/ 398143 h 2402704"/>
                  <a:gd name="connsiteX19" fmla="*/ 1154134 w 1156012"/>
                  <a:gd name="connsiteY19" fmla="*/ 821053 h 2402704"/>
                  <a:gd name="connsiteX20" fmla="*/ 1114129 w 1156012"/>
                  <a:gd name="connsiteY20" fmla="*/ 1495423 h 2402704"/>
                  <a:gd name="connsiteX21" fmla="*/ 1114129 w 1156012"/>
                  <a:gd name="connsiteY21" fmla="*/ 2032633 h 2402704"/>
                  <a:gd name="connsiteX22" fmla="*/ 1125559 w 1156012"/>
                  <a:gd name="connsiteY22" fmla="*/ 2364103 h 2402704"/>
                  <a:gd name="connsiteX23" fmla="*/ 1117939 w 1156012"/>
                  <a:gd name="connsiteY23" fmla="*/ 2398393 h 2402704"/>
                  <a:gd name="connsiteX24" fmla="*/ 976969 w 1156012"/>
                  <a:gd name="connsiteY24" fmla="*/ 2402203 h 2402704"/>
                  <a:gd name="connsiteX25" fmla="*/ 367369 w 1156012"/>
                  <a:gd name="connsiteY25" fmla="*/ 2402203 h 2402704"/>
                  <a:gd name="connsiteX26" fmla="*/ 54949 w 1156012"/>
                  <a:gd name="connsiteY26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136989 w 1164560"/>
                  <a:gd name="connsiteY18" fmla="*/ 398143 h 2402704"/>
                  <a:gd name="connsiteX19" fmla="*/ 1163658 w 1164560"/>
                  <a:gd name="connsiteY19" fmla="*/ 621027 h 2402704"/>
                  <a:gd name="connsiteX20" fmla="*/ 1154134 w 1164560"/>
                  <a:gd name="connsiteY20" fmla="*/ 821053 h 2402704"/>
                  <a:gd name="connsiteX21" fmla="*/ 1114129 w 1164560"/>
                  <a:gd name="connsiteY21" fmla="*/ 1495423 h 2402704"/>
                  <a:gd name="connsiteX22" fmla="*/ 1114129 w 1164560"/>
                  <a:gd name="connsiteY22" fmla="*/ 2032633 h 2402704"/>
                  <a:gd name="connsiteX23" fmla="*/ 1125559 w 1164560"/>
                  <a:gd name="connsiteY23" fmla="*/ 2364103 h 2402704"/>
                  <a:gd name="connsiteX24" fmla="*/ 1117939 w 1164560"/>
                  <a:gd name="connsiteY24" fmla="*/ 2398393 h 2402704"/>
                  <a:gd name="connsiteX25" fmla="*/ 976969 w 1164560"/>
                  <a:gd name="connsiteY25" fmla="*/ 2402203 h 2402704"/>
                  <a:gd name="connsiteX26" fmla="*/ 367369 w 1164560"/>
                  <a:gd name="connsiteY26" fmla="*/ 2402203 h 2402704"/>
                  <a:gd name="connsiteX27" fmla="*/ 54949 w 1164560"/>
                  <a:gd name="connsiteY27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925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7354 w 1164560"/>
                  <a:gd name="connsiteY7" fmla="*/ 17716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64560" h="2402704">
                    <a:moveTo>
                      <a:pt x="54949" y="2398393"/>
                    </a:moveTo>
                    <a:cubicBezTo>
                      <a:pt x="54314" y="2058033"/>
                      <a:pt x="53679" y="1717673"/>
                      <a:pt x="47329" y="1457323"/>
                    </a:cubicBezTo>
                    <a:cubicBezTo>
                      <a:pt x="40979" y="1196973"/>
                      <a:pt x="24469" y="999488"/>
                      <a:pt x="16849" y="836293"/>
                    </a:cubicBezTo>
                    <a:cubicBezTo>
                      <a:pt x="9229" y="673098"/>
                      <a:pt x="-4741" y="563878"/>
                      <a:pt x="1609" y="478153"/>
                    </a:cubicBezTo>
                    <a:cubicBezTo>
                      <a:pt x="7959" y="392428"/>
                      <a:pt x="29232" y="363853"/>
                      <a:pt x="54949" y="321943"/>
                    </a:cubicBezTo>
                    <a:cubicBezTo>
                      <a:pt x="80666" y="280033"/>
                      <a:pt x="125752" y="244791"/>
                      <a:pt x="155914" y="226693"/>
                    </a:cubicBezTo>
                    <a:cubicBezTo>
                      <a:pt x="186077" y="208596"/>
                      <a:pt x="220684" y="221613"/>
                      <a:pt x="235924" y="213358"/>
                    </a:cubicBezTo>
                    <a:cubicBezTo>
                      <a:pt x="251164" y="205103"/>
                      <a:pt x="233067" y="203515"/>
                      <a:pt x="247354" y="177163"/>
                    </a:cubicBezTo>
                    <a:cubicBezTo>
                      <a:pt x="261641" y="150811"/>
                      <a:pt x="288312" y="81278"/>
                      <a:pt x="321649" y="55243"/>
                    </a:cubicBezTo>
                    <a:cubicBezTo>
                      <a:pt x="354986" y="29208"/>
                      <a:pt x="407374" y="19048"/>
                      <a:pt x="447379" y="20953"/>
                    </a:cubicBezTo>
                    <a:cubicBezTo>
                      <a:pt x="487384" y="22858"/>
                      <a:pt x="541359" y="57783"/>
                      <a:pt x="561679" y="66673"/>
                    </a:cubicBezTo>
                    <a:cubicBezTo>
                      <a:pt x="581999" y="75563"/>
                      <a:pt x="556599" y="82548"/>
                      <a:pt x="569299" y="74293"/>
                    </a:cubicBezTo>
                    <a:cubicBezTo>
                      <a:pt x="581999" y="66038"/>
                      <a:pt x="604859" y="28573"/>
                      <a:pt x="637879" y="17143"/>
                    </a:cubicBezTo>
                    <a:cubicBezTo>
                      <a:pt x="670899" y="5713"/>
                      <a:pt x="726144" y="-7940"/>
                      <a:pt x="767419" y="5713"/>
                    </a:cubicBezTo>
                    <a:cubicBezTo>
                      <a:pt x="808694" y="19366"/>
                      <a:pt x="860129" y="69213"/>
                      <a:pt x="885529" y="99058"/>
                    </a:cubicBezTo>
                    <a:cubicBezTo>
                      <a:pt x="910929" y="128903"/>
                      <a:pt x="911564" y="166686"/>
                      <a:pt x="919819" y="184783"/>
                    </a:cubicBezTo>
                    <a:cubicBezTo>
                      <a:pt x="928074" y="202881"/>
                      <a:pt x="916644" y="201293"/>
                      <a:pt x="935059" y="207643"/>
                    </a:cubicBezTo>
                    <a:cubicBezTo>
                      <a:pt x="953474" y="213993"/>
                      <a:pt x="1003322" y="207961"/>
                      <a:pt x="1030309" y="222883"/>
                    </a:cubicBezTo>
                    <a:cubicBezTo>
                      <a:pt x="1057296" y="237805"/>
                      <a:pt x="1079203" y="267967"/>
                      <a:pt x="1096983" y="297177"/>
                    </a:cubicBezTo>
                    <a:cubicBezTo>
                      <a:pt x="1114763" y="326387"/>
                      <a:pt x="1125877" y="344168"/>
                      <a:pt x="1136989" y="398143"/>
                    </a:cubicBezTo>
                    <a:cubicBezTo>
                      <a:pt x="1148101" y="452118"/>
                      <a:pt x="1160801" y="550542"/>
                      <a:pt x="1163658" y="621027"/>
                    </a:cubicBezTo>
                    <a:cubicBezTo>
                      <a:pt x="1166515" y="691512"/>
                      <a:pt x="1162389" y="675320"/>
                      <a:pt x="1154134" y="821053"/>
                    </a:cubicBezTo>
                    <a:cubicBezTo>
                      <a:pt x="1145879" y="966786"/>
                      <a:pt x="1120797" y="1293493"/>
                      <a:pt x="1114129" y="1495423"/>
                    </a:cubicBezTo>
                    <a:cubicBezTo>
                      <a:pt x="1107462" y="1697353"/>
                      <a:pt x="1112224" y="1887853"/>
                      <a:pt x="1114129" y="2032633"/>
                    </a:cubicBezTo>
                    <a:cubicBezTo>
                      <a:pt x="1116034" y="2177413"/>
                      <a:pt x="1124924" y="2303143"/>
                      <a:pt x="1125559" y="2364103"/>
                    </a:cubicBezTo>
                    <a:cubicBezTo>
                      <a:pt x="1126194" y="2425063"/>
                      <a:pt x="1142704" y="2392043"/>
                      <a:pt x="1117939" y="2398393"/>
                    </a:cubicBezTo>
                    <a:cubicBezTo>
                      <a:pt x="1093174" y="2404743"/>
                      <a:pt x="976969" y="2402203"/>
                      <a:pt x="976969" y="2402203"/>
                    </a:cubicBezTo>
                    <a:lnTo>
                      <a:pt x="367369" y="2402203"/>
                    </a:lnTo>
                    <a:lnTo>
                      <a:pt x="54949" y="2398393"/>
                    </a:lnTo>
                    <a:close/>
                  </a:path>
                </a:pathLst>
              </a:custGeom>
              <a:solidFill>
                <a:srgbClr val="FDC64E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3" name="วงรี 62">
                <a:extLst>
                  <a:ext uri="{FF2B5EF4-FFF2-40B4-BE49-F238E27FC236}">
                    <a16:creationId xmlns:a16="http://schemas.microsoft.com/office/drawing/2014/main" id="{1E62B02D-8C80-42D3-9F19-BFC115254F90}"/>
                  </a:ext>
                </a:extLst>
              </p:cNvPr>
              <p:cNvSpPr/>
              <p:nvPr/>
            </p:nvSpPr>
            <p:spPr>
              <a:xfrm>
                <a:off x="9303692" y="2968301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4" name="วงรี 63">
                <a:extLst>
                  <a:ext uri="{FF2B5EF4-FFF2-40B4-BE49-F238E27FC236}">
                    <a16:creationId xmlns:a16="http://schemas.microsoft.com/office/drawing/2014/main" id="{8962D71F-53BB-41A3-AAEF-875942A1342A}"/>
                  </a:ext>
                </a:extLst>
              </p:cNvPr>
              <p:cNvSpPr/>
              <p:nvPr/>
            </p:nvSpPr>
            <p:spPr>
              <a:xfrm>
                <a:off x="9518509" y="2750078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5" name="วงรี 64">
                <a:extLst>
                  <a:ext uri="{FF2B5EF4-FFF2-40B4-BE49-F238E27FC236}">
                    <a16:creationId xmlns:a16="http://schemas.microsoft.com/office/drawing/2014/main" id="{78B66685-A5CD-4576-BB6F-7D1E8CF21303}"/>
                  </a:ext>
                </a:extLst>
              </p:cNvPr>
              <p:cNvSpPr/>
              <p:nvPr/>
            </p:nvSpPr>
            <p:spPr>
              <a:xfrm>
                <a:off x="9812466" y="2750077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6" name="วงรี 65">
                <a:extLst>
                  <a:ext uri="{FF2B5EF4-FFF2-40B4-BE49-F238E27FC236}">
                    <a16:creationId xmlns:a16="http://schemas.microsoft.com/office/drawing/2014/main" id="{842360BF-0D91-47DD-BF57-84D74AB2611B}"/>
                  </a:ext>
                </a:extLst>
              </p:cNvPr>
              <p:cNvSpPr/>
              <p:nvPr/>
            </p:nvSpPr>
            <p:spPr>
              <a:xfrm>
                <a:off x="10027283" y="2968300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7" name="หัวใจ 66">
                <a:extLst>
                  <a:ext uri="{FF2B5EF4-FFF2-40B4-BE49-F238E27FC236}">
                    <a16:creationId xmlns:a16="http://schemas.microsoft.com/office/drawing/2014/main" id="{36DB954B-3958-4FE3-B57F-D5F19149ED12}"/>
                  </a:ext>
                </a:extLst>
              </p:cNvPr>
              <p:cNvSpPr/>
              <p:nvPr/>
            </p:nvSpPr>
            <p:spPr>
              <a:xfrm>
                <a:off x="9416767" y="3235988"/>
                <a:ext cx="667053" cy="548640"/>
              </a:xfrm>
              <a:prstGeom prst="heart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8" name="สามเหลี่ยมหน้าจั่ว 67">
                <a:extLst>
                  <a:ext uri="{FF2B5EF4-FFF2-40B4-BE49-F238E27FC236}">
                    <a16:creationId xmlns:a16="http://schemas.microsoft.com/office/drawing/2014/main" id="{7892965C-3BF8-4862-A2AD-17D2C60646B5}"/>
                  </a:ext>
                </a:extLst>
              </p:cNvPr>
              <p:cNvSpPr/>
              <p:nvPr/>
            </p:nvSpPr>
            <p:spPr>
              <a:xfrm rot="5400000">
                <a:off x="9310454" y="3898491"/>
                <a:ext cx="303034" cy="430530"/>
              </a:xfrm>
              <a:prstGeom prst="triangle">
                <a:avLst/>
              </a:prstGeom>
              <a:solidFill>
                <a:srgbClr val="5E270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9" name="สามเหลี่ยมหน้าจั่ว 26">
                <a:extLst>
                  <a:ext uri="{FF2B5EF4-FFF2-40B4-BE49-F238E27FC236}">
                    <a16:creationId xmlns:a16="http://schemas.microsoft.com/office/drawing/2014/main" id="{4CB6F25E-B21F-4A5D-B09E-5554AEC64AC8}"/>
                  </a:ext>
                </a:extLst>
              </p:cNvPr>
              <p:cNvSpPr/>
              <p:nvPr/>
            </p:nvSpPr>
            <p:spPr>
              <a:xfrm rot="16200000" flipH="1">
                <a:off x="9877769" y="4168484"/>
                <a:ext cx="311543" cy="442149"/>
              </a:xfrm>
              <a:custGeom>
                <a:avLst/>
                <a:gdLst>
                  <a:gd name="connsiteX0" fmla="*/ 0 w 303034"/>
                  <a:gd name="connsiteY0" fmla="*/ 430530 h 430530"/>
                  <a:gd name="connsiteX1" fmla="*/ 151517 w 303034"/>
                  <a:gd name="connsiteY1" fmla="*/ 0 h 430530"/>
                  <a:gd name="connsiteX2" fmla="*/ 303034 w 303034"/>
                  <a:gd name="connsiteY2" fmla="*/ 430530 h 430530"/>
                  <a:gd name="connsiteX3" fmla="*/ 0 w 303034"/>
                  <a:gd name="connsiteY3" fmla="*/ 430530 h 430530"/>
                  <a:gd name="connsiteX0" fmla="*/ 0 w 311543"/>
                  <a:gd name="connsiteY0" fmla="*/ 430530 h 442149"/>
                  <a:gd name="connsiteX1" fmla="*/ 151517 w 311543"/>
                  <a:gd name="connsiteY1" fmla="*/ 0 h 442149"/>
                  <a:gd name="connsiteX2" fmla="*/ 311543 w 311543"/>
                  <a:gd name="connsiteY2" fmla="*/ 442149 h 442149"/>
                  <a:gd name="connsiteX3" fmla="*/ 0 w 311543"/>
                  <a:gd name="connsiteY3" fmla="*/ 430530 h 442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1543" h="442149">
                    <a:moveTo>
                      <a:pt x="0" y="430530"/>
                    </a:moveTo>
                    <a:lnTo>
                      <a:pt x="151517" y="0"/>
                    </a:lnTo>
                    <a:lnTo>
                      <a:pt x="311543" y="442149"/>
                    </a:lnTo>
                    <a:lnTo>
                      <a:pt x="0" y="430530"/>
                    </a:lnTo>
                    <a:close/>
                  </a:path>
                </a:pathLst>
              </a:custGeom>
              <a:solidFill>
                <a:srgbClr val="5E270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0" name="สามเหลี่ยมหน้าจั่ว 69">
                <a:extLst>
                  <a:ext uri="{FF2B5EF4-FFF2-40B4-BE49-F238E27FC236}">
                    <a16:creationId xmlns:a16="http://schemas.microsoft.com/office/drawing/2014/main" id="{AB13FEAD-6162-483F-98BA-AB7C78110C72}"/>
                  </a:ext>
                </a:extLst>
              </p:cNvPr>
              <p:cNvSpPr/>
              <p:nvPr/>
            </p:nvSpPr>
            <p:spPr>
              <a:xfrm rot="5400000">
                <a:off x="9310006" y="4563310"/>
                <a:ext cx="303034" cy="430530"/>
              </a:xfrm>
              <a:prstGeom prst="triangle">
                <a:avLst/>
              </a:prstGeom>
              <a:solidFill>
                <a:srgbClr val="5E270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</p:grpSp>
      <p:grpSp>
        <p:nvGrpSpPr>
          <p:cNvPr id="80" name="กลุ่ม 79">
            <a:extLst>
              <a:ext uri="{FF2B5EF4-FFF2-40B4-BE49-F238E27FC236}">
                <a16:creationId xmlns:a16="http://schemas.microsoft.com/office/drawing/2014/main" id="{7C45D26E-F098-4A0D-B7F7-40059D643F99}"/>
              </a:ext>
            </a:extLst>
          </p:cNvPr>
          <p:cNvGrpSpPr/>
          <p:nvPr userDrawn="1"/>
        </p:nvGrpSpPr>
        <p:grpSpPr>
          <a:xfrm>
            <a:off x="2642045" y="5633707"/>
            <a:ext cx="1976488" cy="1888434"/>
            <a:chOff x="8586514" y="4441384"/>
            <a:chExt cx="2918545" cy="2732381"/>
          </a:xfrm>
        </p:grpSpPr>
        <p:grpSp>
          <p:nvGrpSpPr>
            <p:cNvPr id="81" name="กลุ่ม 80">
              <a:extLst>
                <a:ext uri="{FF2B5EF4-FFF2-40B4-BE49-F238E27FC236}">
                  <a16:creationId xmlns:a16="http://schemas.microsoft.com/office/drawing/2014/main" id="{187DD33E-E1A4-4440-92FC-12B45ACB8C2E}"/>
                </a:ext>
              </a:extLst>
            </p:cNvPr>
            <p:cNvGrpSpPr/>
            <p:nvPr/>
          </p:nvGrpSpPr>
          <p:grpSpPr>
            <a:xfrm>
              <a:off x="8586514" y="4441384"/>
              <a:ext cx="1235628" cy="2703461"/>
              <a:chOff x="9141615" y="2583276"/>
              <a:chExt cx="1235628" cy="2703461"/>
            </a:xfrm>
          </p:grpSpPr>
          <p:sp>
            <p:nvSpPr>
              <p:cNvPr id="90" name="รูปแบบอิสระ: รูปร่าง 89">
                <a:extLst>
                  <a:ext uri="{FF2B5EF4-FFF2-40B4-BE49-F238E27FC236}">
                    <a16:creationId xmlns:a16="http://schemas.microsoft.com/office/drawing/2014/main" id="{D22A5A43-777D-4F5D-AF07-4D3121C9C94C}"/>
                  </a:ext>
                </a:extLst>
              </p:cNvPr>
              <p:cNvSpPr/>
              <p:nvPr/>
            </p:nvSpPr>
            <p:spPr>
              <a:xfrm>
                <a:off x="9212683" y="2583276"/>
                <a:ext cx="1164560" cy="2402704"/>
              </a:xfrm>
              <a:custGeom>
                <a:avLst/>
                <a:gdLst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53069 w 1145807"/>
                  <a:gd name="connsiteY6" fmla="*/ 21921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51164 w 1145807"/>
                  <a:gd name="connsiteY7" fmla="*/ 194447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5914 w 1145807"/>
                  <a:gd name="connsiteY5" fmla="*/ 22683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812 h 2403123"/>
                  <a:gd name="connsiteX1" fmla="*/ 47329 w 1145807"/>
                  <a:gd name="connsiteY1" fmla="*/ 1457742 h 2403123"/>
                  <a:gd name="connsiteX2" fmla="*/ 16849 w 1145807"/>
                  <a:gd name="connsiteY2" fmla="*/ 836712 h 2403123"/>
                  <a:gd name="connsiteX3" fmla="*/ 1609 w 1145807"/>
                  <a:gd name="connsiteY3" fmla="*/ 478572 h 2403123"/>
                  <a:gd name="connsiteX4" fmla="*/ 54949 w 1145807"/>
                  <a:gd name="connsiteY4" fmla="*/ 322362 h 2403123"/>
                  <a:gd name="connsiteX5" fmla="*/ 155914 w 1145807"/>
                  <a:gd name="connsiteY5" fmla="*/ 227112 h 2403123"/>
                  <a:gd name="connsiteX6" fmla="*/ 235924 w 1145807"/>
                  <a:gd name="connsiteY6" fmla="*/ 213777 h 2403123"/>
                  <a:gd name="connsiteX7" fmla="*/ 241639 w 1145807"/>
                  <a:gd name="connsiteY7" fmla="*/ 181392 h 2403123"/>
                  <a:gd name="connsiteX8" fmla="*/ 321649 w 1145807"/>
                  <a:gd name="connsiteY8" fmla="*/ 55662 h 2403123"/>
                  <a:gd name="connsiteX9" fmla="*/ 447379 w 1145807"/>
                  <a:gd name="connsiteY9" fmla="*/ 21372 h 2403123"/>
                  <a:gd name="connsiteX10" fmla="*/ 561679 w 1145807"/>
                  <a:gd name="connsiteY10" fmla="*/ 67092 h 2403123"/>
                  <a:gd name="connsiteX11" fmla="*/ 569299 w 1145807"/>
                  <a:gd name="connsiteY11" fmla="*/ 74712 h 2403123"/>
                  <a:gd name="connsiteX12" fmla="*/ 637879 w 1145807"/>
                  <a:gd name="connsiteY12" fmla="*/ 17562 h 2403123"/>
                  <a:gd name="connsiteX13" fmla="*/ 767419 w 1145807"/>
                  <a:gd name="connsiteY13" fmla="*/ 6132 h 2403123"/>
                  <a:gd name="connsiteX14" fmla="*/ 883624 w 1145807"/>
                  <a:gd name="connsiteY14" fmla="*/ 105192 h 2403123"/>
                  <a:gd name="connsiteX15" fmla="*/ 919819 w 1145807"/>
                  <a:gd name="connsiteY15" fmla="*/ 185202 h 2403123"/>
                  <a:gd name="connsiteX16" fmla="*/ 935059 w 1145807"/>
                  <a:gd name="connsiteY16" fmla="*/ 208062 h 2403123"/>
                  <a:gd name="connsiteX17" fmla="*/ 1030309 w 1145807"/>
                  <a:gd name="connsiteY17" fmla="*/ 223302 h 2403123"/>
                  <a:gd name="connsiteX18" fmla="*/ 1136989 w 1145807"/>
                  <a:gd name="connsiteY18" fmla="*/ 398562 h 2403123"/>
                  <a:gd name="connsiteX19" fmla="*/ 1136989 w 1145807"/>
                  <a:gd name="connsiteY19" fmla="*/ 821472 h 2403123"/>
                  <a:gd name="connsiteX20" fmla="*/ 1114129 w 1145807"/>
                  <a:gd name="connsiteY20" fmla="*/ 1495842 h 2403123"/>
                  <a:gd name="connsiteX21" fmla="*/ 1114129 w 1145807"/>
                  <a:gd name="connsiteY21" fmla="*/ 2033052 h 2403123"/>
                  <a:gd name="connsiteX22" fmla="*/ 1125559 w 1145807"/>
                  <a:gd name="connsiteY22" fmla="*/ 2364522 h 2403123"/>
                  <a:gd name="connsiteX23" fmla="*/ 1117939 w 1145807"/>
                  <a:gd name="connsiteY23" fmla="*/ 2398812 h 2403123"/>
                  <a:gd name="connsiteX24" fmla="*/ 976969 w 1145807"/>
                  <a:gd name="connsiteY24" fmla="*/ 2402622 h 2403123"/>
                  <a:gd name="connsiteX25" fmla="*/ 367369 w 1145807"/>
                  <a:gd name="connsiteY25" fmla="*/ 2402622 h 2403123"/>
                  <a:gd name="connsiteX26" fmla="*/ 54949 w 1145807"/>
                  <a:gd name="connsiteY26" fmla="*/ 2398812 h 2403123"/>
                  <a:gd name="connsiteX0" fmla="*/ 54949 w 1145807"/>
                  <a:gd name="connsiteY0" fmla="*/ 2398393 h 2402704"/>
                  <a:gd name="connsiteX1" fmla="*/ 47329 w 1145807"/>
                  <a:gd name="connsiteY1" fmla="*/ 1457323 h 2402704"/>
                  <a:gd name="connsiteX2" fmla="*/ 16849 w 1145807"/>
                  <a:gd name="connsiteY2" fmla="*/ 836293 h 2402704"/>
                  <a:gd name="connsiteX3" fmla="*/ 1609 w 1145807"/>
                  <a:gd name="connsiteY3" fmla="*/ 478153 h 2402704"/>
                  <a:gd name="connsiteX4" fmla="*/ 54949 w 1145807"/>
                  <a:gd name="connsiteY4" fmla="*/ 321943 h 2402704"/>
                  <a:gd name="connsiteX5" fmla="*/ 155914 w 1145807"/>
                  <a:gd name="connsiteY5" fmla="*/ 226693 h 2402704"/>
                  <a:gd name="connsiteX6" fmla="*/ 235924 w 1145807"/>
                  <a:gd name="connsiteY6" fmla="*/ 213358 h 2402704"/>
                  <a:gd name="connsiteX7" fmla="*/ 241639 w 1145807"/>
                  <a:gd name="connsiteY7" fmla="*/ 180973 h 2402704"/>
                  <a:gd name="connsiteX8" fmla="*/ 321649 w 1145807"/>
                  <a:gd name="connsiteY8" fmla="*/ 55243 h 2402704"/>
                  <a:gd name="connsiteX9" fmla="*/ 447379 w 1145807"/>
                  <a:gd name="connsiteY9" fmla="*/ 20953 h 2402704"/>
                  <a:gd name="connsiteX10" fmla="*/ 561679 w 1145807"/>
                  <a:gd name="connsiteY10" fmla="*/ 66673 h 2402704"/>
                  <a:gd name="connsiteX11" fmla="*/ 569299 w 1145807"/>
                  <a:gd name="connsiteY11" fmla="*/ 74293 h 2402704"/>
                  <a:gd name="connsiteX12" fmla="*/ 637879 w 1145807"/>
                  <a:gd name="connsiteY12" fmla="*/ 17143 h 2402704"/>
                  <a:gd name="connsiteX13" fmla="*/ 767419 w 1145807"/>
                  <a:gd name="connsiteY13" fmla="*/ 5713 h 2402704"/>
                  <a:gd name="connsiteX14" fmla="*/ 891244 w 1145807"/>
                  <a:gd name="connsiteY14" fmla="*/ 99058 h 2402704"/>
                  <a:gd name="connsiteX15" fmla="*/ 919819 w 1145807"/>
                  <a:gd name="connsiteY15" fmla="*/ 184783 h 2402704"/>
                  <a:gd name="connsiteX16" fmla="*/ 935059 w 1145807"/>
                  <a:gd name="connsiteY16" fmla="*/ 207643 h 2402704"/>
                  <a:gd name="connsiteX17" fmla="*/ 1030309 w 1145807"/>
                  <a:gd name="connsiteY17" fmla="*/ 222883 h 2402704"/>
                  <a:gd name="connsiteX18" fmla="*/ 1136989 w 1145807"/>
                  <a:gd name="connsiteY18" fmla="*/ 398143 h 2402704"/>
                  <a:gd name="connsiteX19" fmla="*/ 1136989 w 1145807"/>
                  <a:gd name="connsiteY19" fmla="*/ 821053 h 2402704"/>
                  <a:gd name="connsiteX20" fmla="*/ 1114129 w 1145807"/>
                  <a:gd name="connsiteY20" fmla="*/ 1495423 h 2402704"/>
                  <a:gd name="connsiteX21" fmla="*/ 1114129 w 1145807"/>
                  <a:gd name="connsiteY21" fmla="*/ 2032633 h 2402704"/>
                  <a:gd name="connsiteX22" fmla="*/ 1125559 w 1145807"/>
                  <a:gd name="connsiteY22" fmla="*/ 2364103 h 2402704"/>
                  <a:gd name="connsiteX23" fmla="*/ 1117939 w 1145807"/>
                  <a:gd name="connsiteY23" fmla="*/ 2398393 h 2402704"/>
                  <a:gd name="connsiteX24" fmla="*/ 976969 w 1145807"/>
                  <a:gd name="connsiteY24" fmla="*/ 2402203 h 2402704"/>
                  <a:gd name="connsiteX25" fmla="*/ 367369 w 1145807"/>
                  <a:gd name="connsiteY25" fmla="*/ 2402203 h 2402704"/>
                  <a:gd name="connsiteX26" fmla="*/ 54949 w 1145807"/>
                  <a:gd name="connsiteY26" fmla="*/ 2398393 h 2402704"/>
                  <a:gd name="connsiteX0" fmla="*/ 54949 w 1156012"/>
                  <a:gd name="connsiteY0" fmla="*/ 2398393 h 2402704"/>
                  <a:gd name="connsiteX1" fmla="*/ 47329 w 1156012"/>
                  <a:gd name="connsiteY1" fmla="*/ 1457323 h 2402704"/>
                  <a:gd name="connsiteX2" fmla="*/ 16849 w 1156012"/>
                  <a:gd name="connsiteY2" fmla="*/ 836293 h 2402704"/>
                  <a:gd name="connsiteX3" fmla="*/ 1609 w 1156012"/>
                  <a:gd name="connsiteY3" fmla="*/ 478153 h 2402704"/>
                  <a:gd name="connsiteX4" fmla="*/ 54949 w 1156012"/>
                  <a:gd name="connsiteY4" fmla="*/ 321943 h 2402704"/>
                  <a:gd name="connsiteX5" fmla="*/ 155914 w 1156012"/>
                  <a:gd name="connsiteY5" fmla="*/ 226693 h 2402704"/>
                  <a:gd name="connsiteX6" fmla="*/ 235924 w 1156012"/>
                  <a:gd name="connsiteY6" fmla="*/ 213358 h 2402704"/>
                  <a:gd name="connsiteX7" fmla="*/ 241639 w 1156012"/>
                  <a:gd name="connsiteY7" fmla="*/ 180973 h 2402704"/>
                  <a:gd name="connsiteX8" fmla="*/ 321649 w 1156012"/>
                  <a:gd name="connsiteY8" fmla="*/ 55243 h 2402704"/>
                  <a:gd name="connsiteX9" fmla="*/ 447379 w 1156012"/>
                  <a:gd name="connsiteY9" fmla="*/ 20953 h 2402704"/>
                  <a:gd name="connsiteX10" fmla="*/ 561679 w 1156012"/>
                  <a:gd name="connsiteY10" fmla="*/ 66673 h 2402704"/>
                  <a:gd name="connsiteX11" fmla="*/ 569299 w 1156012"/>
                  <a:gd name="connsiteY11" fmla="*/ 74293 h 2402704"/>
                  <a:gd name="connsiteX12" fmla="*/ 637879 w 1156012"/>
                  <a:gd name="connsiteY12" fmla="*/ 17143 h 2402704"/>
                  <a:gd name="connsiteX13" fmla="*/ 767419 w 1156012"/>
                  <a:gd name="connsiteY13" fmla="*/ 5713 h 2402704"/>
                  <a:gd name="connsiteX14" fmla="*/ 891244 w 1156012"/>
                  <a:gd name="connsiteY14" fmla="*/ 99058 h 2402704"/>
                  <a:gd name="connsiteX15" fmla="*/ 919819 w 1156012"/>
                  <a:gd name="connsiteY15" fmla="*/ 184783 h 2402704"/>
                  <a:gd name="connsiteX16" fmla="*/ 935059 w 1156012"/>
                  <a:gd name="connsiteY16" fmla="*/ 207643 h 2402704"/>
                  <a:gd name="connsiteX17" fmla="*/ 1030309 w 1156012"/>
                  <a:gd name="connsiteY17" fmla="*/ 222883 h 2402704"/>
                  <a:gd name="connsiteX18" fmla="*/ 1136989 w 1156012"/>
                  <a:gd name="connsiteY18" fmla="*/ 398143 h 2402704"/>
                  <a:gd name="connsiteX19" fmla="*/ 1154134 w 1156012"/>
                  <a:gd name="connsiteY19" fmla="*/ 821053 h 2402704"/>
                  <a:gd name="connsiteX20" fmla="*/ 1114129 w 1156012"/>
                  <a:gd name="connsiteY20" fmla="*/ 1495423 h 2402704"/>
                  <a:gd name="connsiteX21" fmla="*/ 1114129 w 1156012"/>
                  <a:gd name="connsiteY21" fmla="*/ 2032633 h 2402704"/>
                  <a:gd name="connsiteX22" fmla="*/ 1125559 w 1156012"/>
                  <a:gd name="connsiteY22" fmla="*/ 2364103 h 2402704"/>
                  <a:gd name="connsiteX23" fmla="*/ 1117939 w 1156012"/>
                  <a:gd name="connsiteY23" fmla="*/ 2398393 h 2402704"/>
                  <a:gd name="connsiteX24" fmla="*/ 976969 w 1156012"/>
                  <a:gd name="connsiteY24" fmla="*/ 2402203 h 2402704"/>
                  <a:gd name="connsiteX25" fmla="*/ 367369 w 1156012"/>
                  <a:gd name="connsiteY25" fmla="*/ 2402203 h 2402704"/>
                  <a:gd name="connsiteX26" fmla="*/ 54949 w 1156012"/>
                  <a:gd name="connsiteY26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136989 w 1164560"/>
                  <a:gd name="connsiteY18" fmla="*/ 398143 h 2402704"/>
                  <a:gd name="connsiteX19" fmla="*/ 1163658 w 1164560"/>
                  <a:gd name="connsiteY19" fmla="*/ 621027 h 2402704"/>
                  <a:gd name="connsiteX20" fmla="*/ 1154134 w 1164560"/>
                  <a:gd name="connsiteY20" fmla="*/ 821053 h 2402704"/>
                  <a:gd name="connsiteX21" fmla="*/ 1114129 w 1164560"/>
                  <a:gd name="connsiteY21" fmla="*/ 1495423 h 2402704"/>
                  <a:gd name="connsiteX22" fmla="*/ 1114129 w 1164560"/>
                  <a:gd name="connsiteY22" fmla="*/ 2032633 h 2402704"/>
                  <a:gd name="connsiteX23" fmla="*/ 1125559 w 1164560"/>
                  <a:gd name="connsiteY23" fmla="*/ 2364103 h 2402704"/>
                  <a:gd name="connsiteX24" fmla="*/ 1117939 w 1164560"/>
                  <a:gd name="connsiteY24" fmla="*/ 2398393 h 2402704"/>
                  <a:gd name="connsiteX25" fmla="*/ 976969 w 1164560"/>
                  <a:gd name="connsiteY25" fmla="*/ 2402203 h 2402704"/>
                  <a:gd name="connsiteX26" fmla="*/ 367369 w 1164560"/>
                  <a:gd name="connsiteY26" fmla="*/ 2402203 h 2402704"/>
                  <a:gd name="connsiteX27" fmla="*/ 54949 w 1164560"/>
                  <a:gd name="connsiteY27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925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7354 w 1164560"/>
                  <a:gd name="connsiteY7" fmla="*/ 17716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64560" h="2402704">
                    <a:moveTo>
                      <a:pt x="54949" y="2398393"/>
                    </a:moveTo>
                    <a:cubicBezTo>
                      <a:pt x="54314" y="2058033"/>
                      <a:pt x="53679" y="1717673"/>
                      <a:pt x="47329" y="1457323"/>
                    </a:cubicBezTo>
                    <a:cubicBezTo>
                      <a:pt x="40979" y="1196973"/>
                      <a:pt x="24469" y="999488"/>
                      <a:pt x="16849" y="836293"/>
                    </a:cubicBezTo>
                    <a:cubicBezTo>
                      <a:pt x="9229" y="673098"/>
                      <a:pt x="-4741" y="563878"/>
                      <a:pt x="1609" y="478153"/>
                    </a:cubicBezTo>
                    <a:cubicBezTo>
                      <a:pt x="7959" y="392428"/>
                      <a:pt x="29232" y="363853"/>
                      <a:pt x="54949" y="321943"/>
                    </a:cubicBezTo>
                    <a:cubicBezTo>
                      <a:pt x="80666" y="280033"/>
                      <a:pt x="125752" y="244791"/>
                      <a:pt x="155914" y="226693"/>
                    </a:cubicBezTo>
                    <a:cubicBezTo>
                      <a:pt x="186077" y="208596"/>
                      <a:pt x="220684" y="221613"/>
                      <a:pt x="235924" y="213358"/>
                    </a:cubicBezTo>
                    <a:cubicBezTo>
                      <a:pt x="251164" y="205103"/>
                      <a:pt x="233067" y="203515"/>
                      <a:pt x="247354" y="177163"/>
                    </a:cubicBezTo>
                    <a:cubicBezTo>
                      <a:pt x="261641" y="150811"/>
                      <a:pt x="288312" y="81278"/>
                      <a:pt x="321649" y="55243"/>
                    </a:cubicBezTo>
                    <a:cubicBezTo>
                      <a:pt x="354986" y="29208"/>
                      <a:pt x="407374" y="19048"/>
                      <a:pt x="447379" y="20953"/>
                    </a:cubicBezTo>
                    <a:cubicBezTo>
                      <a:pt x="487384" y="22858"/>
                      <a:pt x="541359" y="57783"/>
                      <a:pt x="561679" y="66673"/>
                    </a:cubicBezTo>
                    <a:cubicBezTo>
                      <a:pt x="581999" y="75563"/>
                      <a:pt x="556599" y="82548"/>
                      <a:pt x="569299" y="74293"/>
                    </a:cubicBezTo>
                    <a:cubicBezTo>
                      <a:pt x="581999" y="66038"/>
                      <a:pt x="604859" y="28573"/>
                      <a:pt x="637879" y="17143"/>
                    </a:cubicBezTo>
                    <a:cubicBezTo>
                      <a:pt x="670899" y="5713"/>
                      <a:pt x="726144" y="-7940"/>
                      <a:pt x="767419" y="5713"/>
                    </a:cubicBezTo>
                    <a:cubicBezTo>
                      <a:pt x="808694" y="19366"/>
                      <a:pt x="860129" y="69213"/>
                      <a:pt x="885529" y="99058"/>
                    </a:cubicBezTo>
                    <a:cubicBezTo>
                      <a:pt x="910929" y="128903"/>
                      <a:pt x="911564" y="166686"/>
                      <a:pt x="919819" y="184783"/>
                    </a:cubicBezTo>
                    <a:cubicBezTo>
                      <a:pt x="928074" y="202881"/>
                      <a:pt x="916644" y="201293"/>
                      <a:pt x="935059" y="207643"/>
                    </a:cubicBezTo>
                    <a:cubicBezTo>
                      <a:pt x="953474" y="213993"/>
                      <a:pt x="1003322" y="207961"/>
                      <a:pt x="1030309" y="222883"/>
                    </a:cubicBezTo>
                    <a:cubicBezTo>
                      <a:pt x="1057296" y="237805"/>
                      <a:pt x="1079203" y="267967"/>
                      <a:pt x="1096983" y="297177"/>
                    </a:cubicBezTo>
                    <a:cubicBezTo>
                      <a:pt x="1114763" y="326387"/>
                      <a:pt x="1125877" y="344168"/>
                      <a:pt x="1136989" y="398143"/>
                    </a:cubicBezTo>
                    <a:cubicBezTo>
                      <a:pt x="1148101" y="452118"/>
                      <a:pt x="1160801" y="550542"/>
                      <a:pt x="1163658" y="621027"/>
                    </a:cubicBezTo>
                    <a:cubicBezTo>
                      <a:pt x="1166515" y="691512"/>
                      <a:pt x="1162389" y="675320"/>
                      <a:pt x="1154134" y="821053"/>
                    </a:cubicBezTo>
                    <a:cubicBezTo>
                      <a:pt x="1145879" y="966786"/>
                      <a:pt x="1120797" y="1293493"/>
                      <a:pt x="1114129" y="1495423"/>
                    </a:cubicBezTo>
                    <a:cubicBezTo>
                      <a:pt x="1107462" y="1697353"/>
                      <a:pt x="1112224" y="1887853"/>
                      <a:pt x="1114129" y="2032633"/>
                    </a:cubicBezTo>
                    <a:cubicBezTo>
                      <a:pt x="1116034" y="2177413"/>
                      <a:pt x="1124924" y="2303143"/>
                      <a:pt x="1125559" y="2364103"/>
                    </a:cubicBezTo>
                    <a:cubicBezTo>
                      <a:pt x="1126194" y="2425063"/>
                      <a:pt x="1142704" y="2392043"/>
                      <a:pt x="1117939" y="2398393"/>
                    </a:cubicBezTo>
                    <a:cubicBezTo>
                      <a:pt x="1093174" y="2404743"/>
                      <a:pt x="976969" y="2402203"/>
                      <a:pt x="976969" y="2402203"/>
                    </a:cubicBezTo>
                    <a:lnTo>
                      <a:pt x="367369" y="2402203"/>
                    </a:lnTo>
                    <a:lnTo>
                      <a:pt x="54949" y="239839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91" name="วงรี 90">
                <a:extLst>
                  <a:ext uri="{FF2B5EF4-FFF2-40B4-BE49-F238E27FC236}">
                    <a16:creationId xmlns:a16="http://schemas.microsoft.com/office/drawing/2014/main" id="{BB681B7B-9F92-4FE6-AB6B-A37A35DAC2AB}"/>
                  </a:ext>
                </a:extLst>
              </p:cNvPr>
              <p:cNvSpPr/>
              <p:nvPr/>
            </p:nvSpPr>
            <p:spPr>
              <a:xfrm>
                <a:off x="9348362" y="2968301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92" name="วงรี 91">
                <a:extLst>
                  <a:ext uri="{FF2B5EF4-FFF2-40B4-BE49-F238E27FC236}">
                    <a16:creationId xmlns:a16="http://schemas.microsoft.com/office/drawing/2014/main" id="{D65DD488-D1E4-486D-BB58-5393C17FB003}"/>
                  </a:ext>
                </a:extLst>
              </p:cNvPr>
              <p:cNvSpPr/>
              <p:nvPr/>
            </p:nvSpPr>
            <p:spPr>
              <a:xfrm>
                <a:off x="9563179" y="2750078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93" name="วงรี 92">
                <a:extLst>
                  <a:ext uri="{FF2B5EF4-FFF2-40B4-BE49-F238E27FC236}">
                    <a16:creationId xmlns:a16="http://schemas.microsoft.com/office/drawing/2014/main" id="{3CF2EEAD-4F29-4947-9DE4-65692EC72EA6}"/>
                  </a:ext>
                </a:extLst>
              </p:cNvPr>
              <p:cNvSpPr/>
              <p:nvPr/>
            </p:nvSpPr>
            <p:spPr>
              <a:xfrm>
                <a:off x="9857136" y="2750077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94" name="วงรี 93">
                <a:extLst>
                  <a:ext uri="{FF2B5EF4-FFF2-40B4-BE49-F238E27FC236}">
                    <a16:creationId xmlns:a16="http://schemas.microsoft.com/office/drawing/2014/main" id="{5435D378-D876-41A5-9231-5D7A552148CE}"/>
                  </a:ext>
                </a:extLst>
              </p:cNvPr>
              <p:cNvSpPr/>
              <p:nvPr/>
            </p:nvSpPr>
            <p:spPr>
              <a:xfrm>
                <a:off x="10071953" y="2968300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95" name="วงรี 94">
                <a:extLst>
                  <a:ext uri="{FF2B5EF4-FFF2-40B4-BE49-F238E27FC236}">
                    <a16:creationId xmlns:a16="http://schemas.microsoft.com/office/drawing/2014/main" id="{229895BD-0885-4FEF-988E-0942525D897A}"/>
                  </a:ext>
                </a:extLst>
              </p:cNvPr>
              <p:cNvSpPr/>
              <p:nvPr/>
            </p:nvSpPr>
            <p:spPr>
              <a:xfrm>
                <a:off x="9422453" y="3228368"/>
                <a:ext cx="745019" cy="556260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96" name="สามเหลี่ยมหน้าจั่ว 41">
                <a:extLst>
                  <a:ext uri="{FF2B5EF4-FFF2-40B4-BE49-F238E27FC236}">
                    <a16:creationId xmlns:a16="http://schemas.microsoft.com/office/drawing/2014/main" id="{2D9112F1-3375-4248-80D1-A32586DE761F}"/>
                  </a:ext>
                </a:extLst>
              </p:cNvPr>
              <p:cNvSpPr/>
              <p:nvPr/>
            </p:nvSpPr>
            <p:spPr>
              <a:xfrm rot="19676830">
                <a:off x="9141615" y="3941166"/>
                <a:ext cx="843128" cy="1345571"/>
              </a:xfrm>
              <a:custGeom>
                <a:avLst/>
                <a:gdLst>
                  <a:gd name="connsiteX0" fmla="*/ 0 w 1017162"/>
                  <a:gd name="connsiteY0" fmla="*/ 822493 h 822493"/>
                  <a:gd name="connsiteX1" fmla="*/ 508581 w 1017162"/>
                  <a:gd name="connsiteY1" fmla="*/ 0 h 822493"/>
                  <a:gd name="connsiteX2" fmla="*/ 1017162 w 1017162"/>
                  <a:gd name="connsiteY2" fmla="*/ 822493 h 822493"/>
                  <a:gd name="connsiteX3" fmla="*/ 0 w 1017162"/>
                  <a:gd name="connsiteY3" fmla="*/ 822493 h 822493"/>
                  <a:gd name="connsiteX0" fmla="*/ 0 w 871341"/>
                  <a:gd name="connsiteY0" fmla="*/ 822493 h 1342543"/>
                  <a:gd name="connsiteX1" fmla="*/ 508581 w 871341"/>
                  <a:gd name="connsiteY1" fmla="*/ 0 h 1342543"/>
                  <a:gd name="connsiteX2" fmla="*/ 871341 w 871341"/>
                  <a:gd name="connsiteY2" fmla="*/ 1342543 h 1342543"/>
                  <a:gd name="connsiteX3" fmla="*/ 0 w 871341"/>
                  <a:gd name="connsiteY3" fmla="*/ 822493 h 1342543"/>
                  <a:gd name="connsiteX0" fmla="*/ 0 w 871341"/>
                  <a:gd name="connsiteY0" fmla="*/ 837039 h 1357089"/>
                  <a:gd name="connsiteX1" fmla="*/ 499708 w 871341"/>
                  <a:gd name="connsiteY1" fmla="*/ 0 h 1357089"/>
                  <a:gd name="connsiteX2" fmla="*/ 871341 w 871341"/>
                  <a:gd name="connsiteY2" fmla="*/ 1357089 h 1357089"/>
                  <a:gd name="connsiteX3" fmla="*/ 0 w 871341"/>
                  <a:gd name="connsiteY3" fmla="*/ 837039 h 1357089"/>
                  <a:gd name="connsiteX0" fmla="*/ 0 w 842278"/>
                  <a:gd name="connsiteY0" fmla="*/ 837039 h 1338891"/>
                  <a:gd name="connsiteX1" fmla="*/ 499708 w 842278"/>
                  <a:gd name="connsiteY1" fmla="*/ 0 h 1338891"/>
                  <a:gd name="connsiteX2" fmla="*/ 842278 w 842278"/>
                  <a:gd name="connsiteY2" fmla="*/ 1338891 h 1338891"/>
                  <a:gd name="connsiteX3" fmla="*/ 0 w 842278"/>
                  <a:gd name="connsiteY3" fmla="*/ 837039 h 1338891"/>
                  <a:gd name="connsiteX0" fmla="*/ 0 w 843878"/>
                  <a:gd name="connsiteY0" fmla="*/ 837039 h 1357872"/>
                  <a:gd name="connsiteX1" fmla="*/ 499708 w 843878"/>
                  <a:gd name="connsiteY1" fmla="*/ 0 h 1357872"/>
                  <a:gd name="connsiteX2" fmla="*/ 843878 w 843878"/>
                  <a:gd name="connsiteY2" fmla="*/ 1357872 h 1357872"/>
                  <a:gd name="connsiteX3" fmla="*/ 0 w 843878"/>
                  <a:gd name="connsiteY3" fmla="*/ 837039 h 1357872"/>
                  <a:gd name="connsiteX0" fmla="*/ 0 w 837812"/>
                  <a:gd name="connsiteY0" fmla="*/ 837039 h 1367559"/>
                  <a:gd name="connsiteX1" fmla="*/ 499708 w 837812"/>
                  <a:gd name="connsiteY1" fmla="*/ 0 h 1367559"/>
                  <a:gd name="connsiteX2" fmla="*/ 837812 w 837812"/>
                  <a:gd name="connsiteY2" fmla="*/ 1367559 h 1367559"/>
                  <a:gd name="connsiteX3" fmla="*/ 0 w 837812"/>
                  <a:gd name="connsiteY3" fmla="*/ 837039 h 136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7812" h="1367559">
                    <a:moveTo>
                      <a:pt x="0" y="837039"/>
                    </a:moveTo>
                    <a:lnTo>
                      <a:pt x="499708" y="0"/>
                    </a:lnTo>
                    <a:lnTo>
                      <a:pt x="837812" y="1367559"/>
                    </a:lnTo>
                    <a:lnTo>
                      <a:pt x="0" y="837039"/>
                    </a:lnTo>
                    <a:close/>
                  </a:path>
                </a:pathLst>
              </a:custGeom>
              <a:solidFill>
                <a:srgbClr val="F4B94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grpSp>
          <p:nvGrpSpPr>
            <p:cNvPr id="82" name="กลุ่ม 81">
              <a:extLst>
                <a:ext uri="{FF2B5EF4-FFF2-40B4-BE49-F238E27FC236}">
                  <a16:creationId xmlns:a16="http://schemas.microsoft.com/office/drawing/2014/main" id="{D91EB7ED-B316-4506-B90D-69BA191BC138}"/>
                </a:ext>
              </a:extLst>
            </p:cNvPr>
            <p:cNvGrpSpPr/>
            <p:nvPr/>
          </p:nvGrpSpPr>
          <p:grpSpPr>
            <a:xfrm flipH="1">
              <a:off x="10269431" y="4470304"/>
              <a:ext cx="1235628" cy="2703461"/>
              <a:chOff x="9141615" y="2583276"/>
              <a:chExt cx="1235628" cy="2703461"/>
            </a:xfrm>
          </p:grpSpPr>
          <p:sp>
            <p:nvSpPr>
              <p:cNvPr id="83" name="รูปแบบอิสระ: รูปร่าง 82">
                <a:extLst>
                  <a:ext uri="{FF2B5EF4-FFF2-40B4-BE49-F238E27FC236}">
                    <a16:creationId xmlns:a16="http://schemas.microsoft.com/office/drawing/2014/main" id="{691C1F06-87BB-4E9D-8D74-512ADE734A03}"/>
                  </a:ext>
                </a:extLst>
              </p:cNvPr>
              <p:cNvSpPr/>
              <p:nvPr/>
            </p:nvSpPr>
            <p:spPr>
              <a:xfrm>
                <a:off x="9212683" y="2583276"/>
                <a:ext cx="1164560" cy="2402704"/>
              </a:xfrm>
              <a:custGeom>
                <a:avLst/>
                <a:gdLst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53069 w 1145807"/>
                  <a:gd name="connsiteY6" fmla="*/ 21921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51164 w 1145807"/>
                  <a:gd name="connsiteY7" fmla="*/ 194447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5914 w 1145807"/>
                  <a:gd name="connsiteY5" fmla="*/ 22683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812 h 2403123"/>
                  <a:gd name="connsiteX1" fmla="*/ 47329 w 1145807"/>
                  <a:gd name="connsiteY1" fmla="*/ 1457742 h 2403123"/>
                  <a:gd name="connsiteX2" fmla="*/ 16849 w 1145807"/>
                  <a:gd name="connsiteY2" fmla="*/ 836712 h 2403123"/>
                  <a:gd name="connsiteX3" fmla="*/ 1609 w 1145807"/>
                  <a:gd name="connsiteY3" fmla="*/ 478572 h 2403123"/>
                  <a:gd name="connsiteX4" fmla="*/ 54949 w 1145807"/>
                  <a:gd name="connsiteY4" fmla="*/ 322362 h 2403123"/>
                  <a:gd name="connsiteX5" fmla="*/ 155914 w 1145807"/>
                  <a:gd name="connsiteY5" fmla="*/ 227112 h 2403123"/>
                  <a:gd name="connsiteX6" fmla="*/ 235924 w 1145807"/>
                  <a:gd name="connsiteY6" fmla="*/ 213777 h 2403123"/>
                  <a:gd name="connsiteX7" fmla="*/ 241639 w 1145807"/>
                  <a:gd name="connsiteY7" fmla="*/ 181392 h 2403123"/>
                  <a:gd name="connsiteX8" fmla="*/ 321649 w 1145807"/>
                  <a:gd name="connsiteY8" fmla="*/ 55662 h 2403123"/>
                  <a:gd name="connsiteX9" fmla="*/ 447379 w 1145807"/>
                  <a:gd name="connsiteY9" fmla="*/ 21372 h 2403123"/>
                  <a:gd name="connsiteX10" fmla="*/ 561679 w 1145807"/>
                  <a:gd name="connsiteY10" fmla="*/ 67092 h 2403123"/>
                  <a:gd name="connsiteX11" fmla="*/ 569299 w 1145807"/>
                  <a:gd name="connsiteY11" fmla="*/ 74712 h 2403123"/>
                  <a:gd name="connsiteX12" fmla="*/ 637879 w 1145807"/>
                  <a:gd name="connsiteY12" fmla="*/ 17562 h 2403123"/>
                  <a:gd name="connsiteX13" fmla="*/ 767419 w 1145807"/>
                  <a:gd name="connsiteY13" fmla="*/ 6132 h 2403123"/>
                  <a:gd name="connsiteX14" fmla="*/ 883624 w 1145807"/>
                  <a:gd name="connsiteY14" fmla="*/ 105192 h 2403123"/>
                  <a:gd name="connsiteX15" fmla="*/ 919819 w 1145807"/>
                  <a:gd name="connsiteY15" fmla="*/ 185202 h 2403123"/>
                  <a:gd name="connsiteX16" fmla="*/ 935059 w 1145807"/>
                  <a:gd name="connsiteY16" fmla="*/ 208062 h 2403123"/>
                  <a:gd name="connsiteX17" fmla="*/ 1030309 w 1145807"/>
                  <a:gd name="connsiteY17" fmla="*/ 223302 h 2403123"/>
                  <a:gd name="connsiteX18" fmla="*/ 1136989 w 1145807"/>
                  <a:gd name="connsiteY18" fmla="*/ 398562 h 2403123"/>
                  <a:gd name="connsiteX19" fmla="*/ 1136989 w 1145807"/>
                  <a:gd name="connsiteY19" fmla="*/ 821472 h 2403123"/>
                  <a:gd name="connsiteX20" fmla="*/ 1114129 w 1145807"/>
                  <a:gd name="connsiteY20" fmla="*/ 1495842 h 2403123"/>
                  <a:gd name="connsiteX21" fmla="*/ 1114129 w 1145807"/>
                  <a:gd name="connsiteY21" fmla="*/ 2033052 h 2403123"/>
                  <a:gd name="connsiteX22" fmla="*/ 1125559 w 1145807"/>
                  <a:gd name="connsiteY22" fmla="*/ 2364522 h 2403123"/>
                  <a:gd name="connsiteX23" fmla="*/ 1117939 w 1145807"/>
                  <a:gd name="connsiteY23" fmla="*/ 2398812 h 2403123"/>
                  <a:gd name="connsiteX24" fmla="*/ 976969 w 1145807"/>
                  <a:gd name="connsiteY24" fmla="*/ 2402622 h 2403123"/>
                  <a:gd name="connsiteX25" fmla="*/ 367369 w 1145807"/>
                  <a:gd name="connsiteY25" fmla="*/ 2402622 h 2403123"/>
                  <a:gd name="connsiteX26" fmla="*/ 54949 w 1145807"/>
                  <a:gd name="connsiteY26" fmla="*/ 2398812 h 2403123"/>
                  <a:gd name="connsiteX0" fmla="*/ 54949 w 1145807"/>
                  <a:gd name="connsiteY0" fmla="*/ 2398393 h 2402704"/>
                  <a:gd name="connsiteX1" fmla="*/ 47329 w 1145807"/>
                  <a:gd name="connsiteY1" fmla="*/ 1457323 h 2402704"/>
                  <a:gd name="connsiteX2" fmla="*/ 16849 w 1145807"/>
                  <a:gd name="connsiteY2" fmla="*/ 836293 h 2402704"/>
                  <a:gd name="connsiteX3" fmla="*/ 1609 w 1145807"/>
                  <a:gd name="connsiteY3" fmla="*/ 478153 h 2402704"/>
                  <a:gd name="connsiteX4" fmla="*/ 54949 w 1145807"/>
                  <a:gd name="connsiteY4" fmla="*/ 321943 h 2402704"/>
                  <a:gd name="connsiteX5" fmla="*/ 155914 w 1145807"/>
                  <a:gd name="connsiteY5" fmla="*/ 226693 h 2402704"/>
                  <a:gd name="connsiteX6" fmla="*/ 235924 w 1145807"/>
                  <a:gd name="connsiteY6" fmla="*/ 213358 h 2402704"/>
                  <a:gd name="connsiteX7" fmla="*/ 241639 w 1145807"/>
                  <a:gd name="connsiteY7" fmla="*/ 180973 h 2402704"/>
                  <a:gd name="connsiteX8" fmla="*/ 321649 w 1145807"/>
                  <a:gd name="connsiteY8" fmla="*/ 55243 h 2402704"/>
                  <a:gd name="connsiteX9" fmla="*/ 447379 w 1145807"/>
                  <a:gd name="connsiteY9" fmla="*/ 20953 h 2402704"/>
                  <a:gd name="connsiteX10" fmla="*/ 561679 w 1145807"/>
                  <a:gd name="connsiteY10" fmla="*/ 66673 h 2402704"/>
                  <a:gd name="connsiteX11" fmla="*/ 569299 w 1145807"/>
                  <a:gd name="connsiteY11" fmla="*/ 74293 h 2402704"/>
                  <a:gd name="connsiteX12" fmla="*/ 637879 w 1145807"/>
                  <a:gd name="connsiteY12" fmla="*/ 17143 h 2402704"/>
                  <a:gd name="connsiteX13" fmla="*/ 767419 w 1145807"/>
                  <a:gd name="connsiteY13" fmla="*/ 5713 h 2402704"/>
                  <a:gd name="connsiteX14" fmla="*/ 891244 w 1145807"/>
                  <a:gd name="connsiteY14" fmla="*/ 99058 h 2402704"/>
                  <a:gd name="connsiteX15" fmla="*/ 919819 w 1145807"/>
                  <a:gd name="connsiteY15" fmla="*/ 184783 h 2402704"/>
                  <a:gd name="connsiteX16" fmla="*/ 935059 w 1145807"/>
                  <a:gd name="connsiteY16" fmla="*/ 207643 h 2402704"/>
                  <a:gd name="connsiteX17" fmla="*/ 1030309 w 1145807"/>
                  <a:gd name="connsiteY17" fmla="*/ 222883 h 2402704"/>
                  <a:gd name="connsiteX18" fmla="*/ 1136989 w 1145807"/>
                  <a:gd name="connsiteY18" fmla="*/ 398143 h 2402704"/>
                  <a:gd name="connsiteX19" fmla="*/ 1136989 w 1145807"/>
                  <a:gd name="connsiteY19" fmla="*/ 821053 h 2402704"/>
                  <a:gd name="connsiteX20" fmla="*/ 1114129 w 1145807"/>
                  <a:gd name="connsiteY20" fmla="*/ 1495423 h 2402704"/>
                  <a:gd name="connsiteX21" fmla="*/ 1114129 w 1145807"/>
                  <a:gd name="connsiteY21" fmla="*/ 2032633 h 2402704"/>
                  <a:gd name="connsiteX22" fmla="*/ 1125559 w 1145807"/>
                  <a:gd name="connsiteY22" fmla="*/ 2364103 h 2402704"/>
                  <a:gd name="connsiteX23" fmla="*/ 1117939 w 1145807"/>
                  <a:gd name="connsiteY23" fmla="*/ 2398393 h 2402704"/>
                  <a:gd name="connsiteX24" fmla="*/ 976969 w 1145807"/>
                  <a:gd name="connsiteY24" fmla="*/ 2402203 h 2402704"/>
                  <a:gd name="connsiteX25" fmla="*/ 367369 w 1145807"/>
                  <a:gd name="connsiteY25" fmla="*/ 2402203 h 2402704"/>
                  <a:gd name="connsiteX26" fmla="*/ 54949 w 1145807"/>
                  <a:gd name="connsiteY26" fmla="*/ 2398393 h 2402704"/>
                  <a:gd name="connsiteX0" fmla="*/ 54949 w 1156012"/>
                  <a:gd name="connsiteY0" fmla="*/ 2398393 h 2402704"/>
                  <a:gd name="connsiteX1" fmla="*/ 47329 w 1156012"/>
                  <a:gd name="connsiteY1" fmla="*/ 1457323 h 2402704"/>
                  <a:gd name="connsiteX2" fmla="*/ 16849 w 1156012"/>
                  <a:gd name="connsiteY2" fmla="*/ 836293 h 2402704"/>
                  <a:gd name="connsiteX3" fmla="*/ 1609 w 1156012"/>
                  <a:gd name="connsiteY3" fmla="*/ 478153 h 2402704"/>
                  <a:gd name="connsiteX4" fmla="*/ 54949 w 1156012"/>
                  <a:gd name="connsiteY4" fmla="*/ 321943 h 2402704"/>
                  <a:gd name="connsiteX5" fmla="*/ 155914 w 1156012"/>
                  <a:gd name="connsiteY5" fmla="*/ 226693 h 2402704"/>
                  <a:gd name="connsiteX6" fmla="*/ 235924 w 1156012"/>
                  <a:gd name="connsiteY6" fmla="*/ 213358 h 2402704"/>
                  <a:gd name="connsiteX7" fmla="*/ 241639 w 1156012"/>
                  <a:gd name="connsiteY7" fmla="*/ 180973 h 2402704"/>
                  <a:gd name="connsiteX8" fmla="*/ 321649 w 1156012"/>
                  <a:gd name="connsiteY8" fmla="*/ 55243 h 2402704"/>
                  <a:gd name="connsiteX9" fmla="*/ 447379 w 1156012"/>
                  <a:gd name="connsiteY9" fmla="*/ 20953 h 2402704"/>
                  <a:gd name="connsiteX10" fmla="*/ 561679 w 1156012"/>
                  <a:gd name="connsiteY10" fmla="*/ 66673 h 2402704"/>
                  <a:gd name="connsiteX11" fmla="*/ 569299 w 1156012"/>
                  <a:gd name="connsiteY11" fmla="*/ 74293 h 2402704"/>
                  <a:gd name="connsiteX12" fmla="*/ 637879 w 1156012"/>
                  <a:gd name="connsiteY12" fmla="*/ 17143 h 2402704"/>
                  <a:gd name="connsiteX13" fmla="*/ 767419 w 1156012"/>
                  <a:gd name="connsiteY13" fmla="*/ 5713 h 2402704"/>
                  <a:gd name="connsiteX14" fmla="*/ 891244 w 1156012"/>
                  <a:gd name="connsiteY14" fmla="*/ 99058 h 2402704"/>
                  <a:gd name="connsiteX15" fmla="*/ 919819 w 1156012"/>
                  <a:gd name="connsiteY15" fmla="*/ 184783 h 2402704"/>
                  <a:gd name="connsiteX16" fmla="*/ 935059 w 1156012"/>
                  <a:gd name="connsiteY16" fmla="*/ 207643 h 2402704"/>
                  <a:gd name="connsiteX17" fmla="*/ 1030309 w 1156012"/>
                  <a:gd name="connsiteY17" fmla="*/ 222883 h 2402704"/>
                  <a:gd name="connsiteX18" fmla="*/ 1136989 w 1156012"/>
                  <a:gd name="connsiteY18" fmla="*/ 398143 h 2402704"/>
                  <a:gd name="connsiteX19" fmla="*/ 1154134 w 1156012"/>
                  <a:gd name="connsiteY19" fmla="*/ 821053 h 2402704"/>
                  <a:gd name="connsiteX20" fmla="*/ 1114129 w 1156012"/>
                  <a:gd name="connsiteY20" fmla="*/ 1495423 h 2402704"/>
                  <a:gd name="connsiteX21" fmla="*/ 1114129 w 1156012"/>
                  <a:gd name="connsiteY21" fmla="*/ 2032633 h 2402704"/>
                  <a:gd name="connsiteX22" fmla="*/ 1125559 w 1156012"/>
                  <a:gd name="connsiteY22" fmla="*/ 2364103 h 2402704"/>
                  <a:gd name="connsiteX23" fmla="*/ 1117939 w 1156012"/>
                  <a:gd name="connsiteY23" fmla="*/ 2398393 h 2402704"/>
                  <a:gd name="connsiteX24" fmla="*/ 976969 w 1156012"/>
                  <a:gd name="connsiteY24" fmla="*/ 2402203 h 2402704"/>
                  <a:gd name="connsiteX25" fmla="*/ 367369 w 1156012"/>
                  <a:gd name="connsiteY25" fmla="*/ 2402203 h 2402704"/>
                  <a:gd name="connsiteX26" fmla="*/ 54949 w 1156012"/>
                  <a:gd name="connsiteY26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136989 w 1164560"/>
                  <a:gd name="connsiteY18" fmla="*/ 398143 h 2402704"/>
                  <a:gd name="connsiteX19" fmla="*/ 1163658 w 1164560"/>
                  <a:gd name="connsiteY19" fmla="*/ 621027 h 2402704"/>
                  <a:gd name="connsiteX20" fmla="*/ 1154134 w 1164560"/>
                  <a:gd name="connsiteY20" fmla="*/ 821053 h 2402704"/>
                  <a:gd name="connsiteX21" fmla="*/ 1114129 w 1164560"/>
                  <a:gd name="connsiteY21" fmla="*/ 1495423 h 2402704"/>
                  <a:gd name="connsiteX22" fmla="*/ 1114129 w 1164560"/>
                  <a:gd name="connsiteY22" fmla="*/ 2032633 h 2402704"/>
                  <a:gd name="connsiteX23" fmla="*/ 1125559 w 1164560"/>
                  <a:gd name="connsiteY23" fmla="*/ 2364103 h 2402704"/>
                  <a:gd name="connsiteX24" fmla="*/ 1117939 w 1164560"/>
                  <a:gd name="connsiteY24" fmla="*/ 2398393 h 2402704"/>
                  <a:gd name="connsiteX25" fmla="*/ 976969 w 1164560"/>
                  <a:gd name="connsiteY25" fmla="*/ 2402203 h 2402704"/>
                  <a:gd name="connsiteX26" fmla="*/ 367369 w 1164560"/>
                  <a:gd name="connsiteY26" fmla="*/ 2402203 h 2402704"/>
                  <a:gd name="connsiteX27" fmla="*/ 54949 w 1164560"/>
                  <a:gd name="connsiteY27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925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7354 w 1164560"/>
                  <a:gd name="connsiteY7" fmla="*/ 17716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64560" h="2402704">
                    <a:moveTo>
                      <a:pt x="54949" y="2398393"/>
                    </a:moveTo>
                    <a:cubicBezTo>
                      <a:pt x="54314" y="2058033"/>
                      <a:pt x="53679" y="1717673"/>
                      <a:pt x="47329" y="1457323"/>
                    </a:cubicBezTo>
                    <a:cubicBezTo>
                      <a:pt x="40979" y="1196973"/>
                      <a:pt x="24469" y="999488"/>
                      <a:pt x="16849" y="836293"/>
                    </a:cubicBezTo>
                    <a:cubicBezTo>
                      <a:pt x="9229" y="673098"/>
                      <a:pt x="-4741" y="563878"/>
                      <a:pt x="1609" y="478153"/>
                    </a:cubicBezTo>
                    <a:cubicBezTo>
                      <a:pt x="7959" y="392428"/>
                      <a:pt x="29232" y="363853"/>
                      <a:pt x="54949" y="321943"/>
                    </a:cubicBezTo>
                    <a:cubicBezTo>
                      <a:pt x="80666" y="280033"/>
                      <a:pt x="125752" y="244791"/>
                      <a:pt x="155914" y="226693"/>
                    </a:cubicBezTo>
                    <a:cubicBezTo>
                      <a:pt x="186077" y="208596"/>
                      <a:pt x="220684" y="221613"/>
                      <a:pt x="235924" y="213358"/>
                    </a:cubicBezTo>
                    <a:cubicBezTo>
                      <a:pt x="251164" y="205103"/>
                      <a:pt x="233067" y="203515"/>
                      <a:pt x="247354" y="177163"/>
                    </a:cubicBezTo>
                    <a:cubicBezTo>
                      <a:pt x="261641" y="150811"/>
                      <a:pt x="288312" y="81278"/>
                      <a:pt x="321649" y="55243"/>
                    </a:cubicBezTo>
                    <a:cubicBezTo>
                      <a:pt x="354986" y="29208"/>
                      <a:pt x="407374" y="19048"/>
                      <a:pt x="447379" y="20953"/>
                    </a:cubicBezTo>
                    <a:cubicBezTo>
                      <a:pt x="487384" y="22858"/>
                      <a:pt x="541359" y="57783"/>
                      <a:pt x="561679" y="66673"/>
                    </a:cubicBezTo>
                    <a:cubicBezTo>
                      <a:pt x="581999" y="75563"/>
                      <a:pt x="556599" y="82548"/>
                      <a:pt x="569299" y="74293"/>
                    </a:cubicBezTo>
                    <a:cubicBezTo>
                      <a:pt x="581999" y="66038"/>
                      <a:pt x="604859" y="28573"/>
                      <a:pt x="637879" y="17143"/>
                    </a:cubicBezTo>
                    <a:cubicBezTo>
                      <a:pt x="670899" y="5713"/>
                      <a:pt x="726144" y="-7940"/>
                      <a:pt x="767419" y="5713"/>
                    </a:cubicBezTo>
                    <a:cubicBezTo>
                      <a:pt x="808694" y="19366"/>
                      <a:pt x="860129" y="69213"/>
                      <a:pt x="885529" y="99058"/>
                    </a:cubicBezTo>
                    <a:cubicBezTo>
                      <a:pt x="910929" y="128903"/>
                      <a:pt x="911564" y="166686"/>
                      <a:pt x="919819" y="184783"/>
                    </a:cubicBezTo>
                    <a:cubicBezTo>
                      <a:pt x="928074" y="202881"/>
                      <a:pt x="916644" y="201293"/>
                      <a:pt x="935059" y="207643"/>
                    </a:cubicBezTo>
                    <a:cubicBezTo>
                      <a:pt x="953474" y="213993"/>
                      <a:pt x="1003322" y="207961"/>
                      <a:pt x="1030309" y="222883"/>
                    </a:cubicBezTo>
                    <a:cubicBezTo>
                      <a:pt x="1057296" y="237805"/>
                      <a:pt x="1079203" y="267967"/>
                      <a:pt x="1096983" y="297177"/>
                    </a:cubicBezTo>
                    <a:cubicBezTo>
                      <a:pt x="1114763" y="326387"/>
                      <a:pt x="1125877" y="344168"/>
                      <a:pt x="1136989" y="398143"/>
                    </a:cubicBezTo>
                    <a:cubicBezTo>
                      <a:pt x="1148101" y="452118"/>
                      <a:pt x="1160801" y="550542"/>
                      <a:pt x="1163658" y="621027"/>
                    </a:cubicBezTo>
                    <a:cubicBezTo>
                      <a:pt x="1166515" y="691512"/>
                      <a:pt x="1162389" y="675320"/>
                      <a:pt x="1154134" y="821053"/>
                    </a:cubicBezTo>
                    <a:cubicBezTo>
                      <a:pt x="1145879" y="966786"/>
                      <a:pt x="1120797" y="1293493"/>
                      <a:pt x="1114129" y="1495423"/>
                    </a:cubicBezTo>
                    <a:cubicBezTo>
                      <a:pt x="1107462" y="1697353"/>
                      <a:pt x="1112224" y="1887853"/>
                      <a:pt x="1114129" y="2032633"/>
                    </a:cubicBezTo>
                    <a:cubicBezTo>
                      <a:pt x="1116034" y="2177413"/>
                      <a:pt x="1124924" y="2303143"/>
                      <a:pt x="1125559" y="2364103"/>
                    </a:cubicBezTo>
                    <a:cubicBezTo>
                      <a:pt x="1126194" y="2425063"/>
                      <a:pt x="1142704" y="2392043"/>
                      <a:pt x="1117939" y="2398393"/>
                    </a:cubicBezTo>
                    <a:cubicBezTo>
                      <a:pt x="1093174" y="2404743"/>
                      <a:pt x="976969" y="2402203"/>
                      <a:pt x="976969" y="2402203"/>
                    </a:cubicBezTo>
                    <a:lnTo>
                      <a:pt x="367369" y="2402203"/>
                    </a:lnTo>
                    <a:lnTo>
                      <a:pt x="54949" y="239839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84" name="วงรี 83">
                <a:extLst>
                  <a:ext uri="{FF2B5EF4-FFF2-40B4-BE49-F238E27FC236}">
                    <a16:creationId xmlns:a16="http://schemas.microsoft.com/office/drawing/2014/main" id="{067196D2-7A4C-4738-A11D-87BDF56336A2}"/>
                  </a:ext>
                </a:extLst>
              </p:cNvPr>
              <p:cNvSpPr/>
              <p:nvPr/>
            </p:nvSpPr>
            <p:spPr>
              <a:xfrm>
                <a:off x="9348362" y="2968301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85" name="วงรี 84">
                <a:extLst>
                  <a:ext uri="{FF2B5EF4-FFF2-40B4-BE49-F238E27FC236}">
                    <a16:creationId xmlns:a16="http://schemas.microsoft.com/office/drawing/2014/main" id="{7D10099D-B5BE-4616-8D46-4C1147A63C88}"/>
                  </a:ext>
                </a:extLst>
              </p:cNvPr>
              <p:cNvSpPr/>
              <p:nvPr/>
            </p:nvSpPr>
            <p:spPr>
              <a:xfrm>
                <a:off x="9563179" y="2750078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86" name="วงรี 85">
                <a:extLst>
                  <a:ext uri="{FF2B5EF4-FFF2-40B4-BE49-F238E27FC236}">
                    <a16:creationId xmlns:a16="http://schemas.microsoft.com/office/drawing/2014/main" id="{C0AF220B-D5CD-440D-9363-30147A8B39B5}"/>
                  </a:ext>
                </a:extLst>
              </p:cNvPr>
              <p:cNvSpPr/>
              <p:nvPr/>
            </p:nvSpPr>
            <p:spPr>
              <a:xfrm>
                <a:off x="9857136" y="2750077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87" name="วงรี 86">
                <a:extLst>
                  <a:ext uri="{FF2B5EF4-FFF2-40B4-BE49-F238E27FC236}">
                    <a16:creationId xmlns:a16="http://schemas.microsoft.com/office/drawing/2014/main" id="{0F2C4BAF-8BCE-439E-97AC-CECEF5E61DEE}"/>
                  </a:ext>
                </a:extLst>
              </p:cNvPr>
              <p:cNvSpPr/>
              <p:nvPr/>
            </p:nvSpPr>
            <p:spPr>
              <a:xfrm>
                <a:off x="10071953" y="2968300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88" name="วงรี 87">
                <a:extLst>
                  <a:ext uri="{FF2B5EF4-FFF2-40B4-BE49-F238E27FC236}">
                    <a16:creationId xmlns:a16="http://schemas.microsoft.com/office/drawing/2014/main" id="{11BE4A37-6E87-475F-92B3-385B15FA7886}"/>
                  </a:ext>
                </a:extLst>
              </p:cNvPr>
              <p:cNvSpPr/>
              <p:nvPr/>
            </p:nvSpPr>
            <p:spPr>
              <a:xfrm>
                <a:off x="9422453" y="3228368"/>
                <a:ext cx="745019" cy="556260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89" name="สามเหลี่ยมหน้าจั่ว 41">
                <a:extLst>
                  <a:ext uri="{FF2B5EF4-FFF2-40B4-BE49-F238E27FC236}">
                    <a16:creationId xmlns:a16="http://schemas.microsoft.com/office/drawing/2014/main" id="{1B76FEC2-2D37-4121-BF6D-FA68BBEA5392}"/>
                  </a:ext>
                </a:extLst>
              </p:cNvPr>
              <p:cNvSpPr/>
              <p:nvPr/>
            </p:nvSpPr>
            <p:spPr>
              <a:xfrm rot="19676830">
                <a:off x="9141615" y="3941166"/>
                <a:ext cx="843128" cy="1345571"/>
              </a:xfrm>
              <a:custGeom>
                <a:avLst/>
                <a:gdLst>
                  <a:gd name="connsiteX0" fmla="*/ 0 w 1017162"/>
                  <a:gd name="connsiteY0" fmla="*/ 822493 h 822493"/>
                  <a:gd name="connsiteX1" fmla="*/ 508581 w 1017162"/>
                  <a:gd name="connsiteY1" fmla="*/ 0 h 822493"/>
                  <a:gd name="connsiteX2" fmla="*/ 1017162 w 1017162"/>
                  <a:gd name="connsiteY2" fmla="*/ 822493 h 822493"/>
                  <a:gd name="connsiteX3" fmla="*/ 0 w 1017162"/>
                  <a:gd name="connsiteY3" fmla="*/ 822493 h 822493"/>
                  <a:gd name="connsiteX0" fmla="*/ 0 w 871341"/>
                  <a:gd name="connsiteY0" fmla="*/ 822493 h 1342543"/>
                  <a:gd name="connsiteX1" fmla="*/ 508581 w 871341"/>
                  <a:gd name="connsiteY1" fmla="*/ 0 h 1342543"/>
                  <a:gd name="connsiteX2" fmla="*/ 871341 w 871341"/>
                  <a:gd name="connsiteY2" fmla="*/ 1342543 h 1342543"/>
                  <a:gd name="connsiteX3" fmla="*/ 0 w 871341"/>
                  <a:gd name="connsiteY3" fmla="*/ 822493 h 1342543"/>
                  <a:gd name="connsiteX0" fmla="*/ 0 w 871341"/>
                  <a:gd name="connsiteY0" fmla="*/ 837039 h 1357089"/>
                  <a:gd name="connsiteX1" fmla="*/ 499708 w 871341"/>
                  <a:gd name="connsiteY1" fmla="*/ 0 h 1357089"/>
                  <a:gd name="connsiteX2" fmla="*/ 871341 w 871341"/>
                  <a:gd name="connsiteY2" fmla="*/ 1357089 h 1357089"/>
                  <a:gd name="connsiteX3" fmla="*/ 0 w 871341"/>
                  <a:gd name="connsiteY3" fmla="*/ 837039 h 1357089"/>
                  <a:gd name="connsiteX0" fmla="*/ 0 w 842278"/>
                  <a:gd name="connsiteY0" fmla="*/ 837039 h 1338891"/>
                  <a:gd name="connsiteX1" fmla="*/ 499708 w 842278"/>
                  <a:gd name="connsiteY1" fmla="*/ 0 h 1338891"/>
                  <a:gd name="connsiteX2" fmla="*/ 842278 w 842278"/>
                  <a:gd name="connsiteY2" fmla="*/ 1338891 h 1338891"/>
                  <a:gd name="connsiteX3" fmla="*/ 0 w 842278"/>
                  <a:gd name="connsiteY3" fmla="*/ 837039 h 1338891"/>
                  <a:gd name="connsiteX0" fmla="*/ 0 w 843878"/>
                  <a:gd name="connsiteY0" fmla="*/ 837039 h 1357872"/>
                  <a:gd name="connsiteX1" fmla="*/ 499708 w 843878"/>
                  <a:gd name="connsiteY1" fmla="*/ 0 h 1357872"/>
                  <a:gd name="connsiteX2" fmla="*/ 843878 w 843878"/>
                  <a:gd name="connsiteY2" fmla="*/ 1357872 h 1357872"/>
                  <a:gd name="connsiteX3" fmla="*/ 0 w 843878"/>
                  <a:gd name="connsiteY3" fmla="*/ 837039 h 1357872"/>
                  <a:gd name="connsiteX0" fmla="*/ 0 w 837812"/>
                  <a:gd name="connsiteY0" fmla="*/ 837039 h 1367559"/>
                  <a:gd name="connsiteX1" fmla="*/ 499708 w 837812"/>
                  <a:gd name="connsiteY1" fmla="*/ 0 h 1367559"/>
                  <a:gd name="connsiteX2" fmla="*/ 837812 w 837812"/>
                  <a:gd name="connsiteY2" fmla="*/ 1367559 h 1367559"/>
                  <a:gd name="connsiteX3" fmla="*/ 0 w 837812"/>
                  <a:gd name="connsiteY3" fmla="*/ 837039 h 136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7812" h="1367559">
                    <a:moveTo>
                      <a:pt x="0" y="837039"/>
                    </a:moveTo>
                    <a:lnTo>
                      <a:pt x="499708" y="0"/>
                    </a:lnTo>
                    <a:lnTo>
                      <a:pt x="837812" y="1367559"/>
                    </a:lnTo>
                    <a:lnTo>
                      <a:pt x="0" y="837039"/>
                    </a:lnTo>
                    <a:close/>
                  </a:path>
                </a:pathLst>
              </a:custGeom>
              <a:solidFill>
                <a:srgbClr val="F4B94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</p:grpSp>
      <p:grpSp>
        <p:nvGrpSpPr>
          <p:cNvPr id="97" name="กลุ่ม 96">
            <a:extLst>
              <a:ext uri="{FF2B5EF4-FFF2-40B4-BE49-F238E27FC236}">
                <a16:creationId xmlns:a16="http://schemas.microsoft.com/office/drawing/2014/main" id="{DFB4D6B1-6497-4449-8417-FAEB1F7CF14B}"/>
              </a:ext>
            </a:extLst>
          </p:cNvPr>
          <p:cNvGrpSpPr/>
          <p:nvPr userDrawn="1"/>
        </p:nvGrpSpPr>
        <p:grpSpPr>
          <a:xfrm>
            <a:off x="7160209" y="5667934"/>
            <a:ext cx="1899053" cy="1647250"/>
            <a:chOff x="3681935" y="4432175"/>
            <a:chExt cx="2773069" cy="2415508"/>
          </a:xfrm>
        </p:grpSpPr>
        <p:grpSp>
          <p:nvGrpSpPr>
            <p:cNvPr id="98" name="กลุ่ม 97">
              <a:extLst>
                <a:ext uri="{FF2B5EF4-FFF2-40B4-BE49-F238E27FC236}">
                  <a16:creationId xmlns:a16="http://schemas.microsoft.com/office/drawing/2014/main" id="{D0AF8113-BAD3-4F3C-9C5D-45F62D46B22F}"/>
                </a:ext>
              </a:extLst>
            </p:cNvPr>
            <p:cNvGrpSpPr/>
            <p:nvPr/>
          </p:nvGrpSpPr>
          <p:grpSpPr>
            <a:xfrm>
              <a:off x="3681935" y="4444979"/>
              <a:ext cx="1164560" cy="2402704"/>
              <a:chOff x="10755665" y="2583276"/>
              <a:chExt cx="1164560" cy="2402704"/>
            </a:xfrm>
          </p:grpSpPr>
          <p:sp>
            <p:nvSpPr>
              <p:cNvPr id="107" name="รูปแบบอิสระ: รูปร่าง 106">
                <a:extLst>
                  <a:ext uri="{FF2B5EF4-FFF2-40B4-BE49-F238E27FC236}">
                    <a16:creationId xmlns:a16="http://schemas.microsoft.com/office/drawing/2014/main" id="{B95B1AE2-5C25-40E8-8CC1-2BDE5A56C309}"/>
                  </a:ext>
                </a:extLst>
              </p:cNvPr>
              <p:cNvSpPr/>
              <p:nvPr/>
            </p:nvSpPr>
            <p:spPr>
              <a:xfrm>
                <a:off x="10755665" y="2583276"/>
                <a:ext cx="1164560" cy="2402704"/>
              </a:xfrm>
              <a:custGeom>
                <a:avLst/>
                <a:gdLst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53069 w 1145807"/>
                  <a:gd name="connsiteY6" fmla="*/ 21921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51164 w 1145807"/>
                  <a:gd name="connsiteY7" fmla="*/ 194447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5914 w 1145807"/>
                  <a:gd name="connsiteY5" fmla="*/ 22683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812 h 2403123"/>
                  <a:gd name="connsiteX1" fmla="*/ 47329 w 1145807"/>
                  <a:gd name="connsiteY1" fmla="*/ 1457742 h 2403123"/>
                  <a:gd name="connsiteX2" fmla="*/ 16849 w 1145807"/>
                  <a:gd name="connsiteY2" fmla="*/ 836712 h 2403123"/>
                  <a:gd name="connsiteX3" fmla="*/ 1609 w 1145807"/>
                  <a:gd name="connsiteY3" fmla="*/ 478572 h 2403123"/>
                  <a:gd name="connsiteX4" fmla="*/ 54949 w 1145807"/>
                  <a:gd name="connsiteY4" fmla="*/ 322362 h 2403123"/>
                  <a:gd name="connsiteX5" fmla="*/ 155914 w 1145807"/>
                  <a:gd name="connsiteY5" fmla="*/ 227112 h 2403123"/>
                  <a:gd name="connsiteX6" fmla="*/ 235924 w 1145807"/>
                  <a:gd name="connsiteY6" fmla="*/ 213777 h 2403123"/>
                  <a:gd name="connsiteX7" fmla="*/ 241639 w 1145807"/>
                  <a:gd name="connsiteY7" fmla="*/ 181392 h 2403123"/>
                  <a:gd name="connsiteX8" fmla="*/ 321649 w 1145807"/>
                  <a:gd name="connsiteY8" fmla="*/ 55662 h 2403123"/>
                  <a:gd name="connsiteX9" fmla="*/ 447379 w 1145807"/>
                  <a:gd name="connsiteY9" fmla="*/ 21372 h 2403123"/>
                  <a:gd name="connsiteX10" fmla="*/ 561679 w 1145807"/>
                  <a:gd name="connsiteY10" fmla="*/ 67092 h 2403123"/>
                  <a:gd name="connsiteX11" fmla="*/ 569299 w 1145807"/>
                  <a:gd name="connsiteY11" fmla="*/ 74712 h 2403123"/>
                  <a:gd name="connsiteX12" fmla="*/ 637879 w 1145807"/>
                  <a:gd name="connsiteY12" fmla="*/ 17562 h 2403123"/>
                  <a:gd name="connsiteX13" fmla="*/ 767419 w 1145807"/>
                  <a:gd name="connsiteY13" fmla="*/ 6132 h 2403123"/>
                  <a:gd name="connsiteX14" fmla="*/ 883624 w 1145807"/>
                  <a:gd name="connsiteY14" fmla="*/ 105192 h 2403123"/>
                  <a:gd name="connsiteX15" fmla="*/ 919819 w 1145807"/>
                  <a:gd name="connsiteY15" fmla="*/ 185202 h 2403123"/>
                  <a:gd name="connsiteX16" fmla="*/ 935059 w 1145807"/>
                  <a:gd name="connsiteY16" fmla="*/ 208062 h 2403123"/>
                  <a:gd name="connsiteX17" fmla="*/ 1030309 w 1145807"/>
                  <a:gd name="connsiteY17" fmla="*/ 223302 h 2403123"/>
                  <a:gd name="connsiteX18" fmla="*/ 1136989 w 1145807"/>
                  <a:gd name="connsiteY18" fmla="*/ 398562 h 2403123"/>
                  <a:gd name="connsiteX19" fmla="*/ 1136989 w 1145807"/>
                  <a:gd name="connsiteY19" fmla="*/ 821472 h 2403123"/>
                  <a:gd name="connsiteX20" fmla="*/ 1114129 w 1145807"/>
                  <a:gd name="connsiteY20" fmla="*/ 1495842 h 2403123"/>
                  <a:gd name="connsiteX21" fmla="*/ 1114129 w 1145807"/>
                  <a:gd name="connsiteY21" fmla="*/ 2033052 h 2403123"/>
                  <a:gd name="connsiteX22" fmla="*/ 1125559 w 1145807"/>
                  <a:gd name="connsiteY22" fmla="*/ 2364522 h 2403123"/>
                  <a:gd name="connsiteX23" fmla="*/ 1117939 w 1145807"/>
                  <a:gd name="connsiteY23" fmla="*/ 2398812 h 2403123"/>
                  <a:gd name="connsiteX24" fmla="*/ 976969 w 1145807"/>
                  <a:gd name="connsiteY24" fmla="*/ 2402622 h 2403123"/>
                  <a:gd name="connsiteX25" fmla="*/ 367369 w 1145807"/>
                  <a:gd name="connsiteY25" fmla="*/ 2402622 h 2403123"/>
                  <a:gd name="connsiteX26" fmla="*/ 54949 w 1145807"/>
                  <a:gd name="connsiteY26" fmla="*/ 2398812 h 2403123"/>
                  <a:gd name="connsiteX0" fmla="*/ 54949 w 1145807"/>
                  <a:gd name="connsiteY0" fmla="*/ 2398393 h 2402704"/>
                  <a:gd name="connsiteX1" fmla="*/ 47329 w 1145807"/>
                  <a:gd name="connsiteY1" fmla="*/ 1457323 h 2402704"/>
                  <a:gd name="connsiteX2" fmla="*/ 16849 w 1145807"/>
                  <a:gd name="connsiteY2" fmla="*/ 836293 h 2402704"/>
                  <a:gd name="connsiteX3" fmla="*/ 1609 w 1145807"/>
                  <a:gd name="connsiteY3" fmla="*/ 478153 h 2402704"/>
                  <a:gd name="connsiteX4" fmla="*/ 54949 w 1145807"/>
                  <a:gd name="connsiteY4" fmla="*/ 321943 h 2402704"/>
                  <a:gd name="connsiteX5" fmla="*/ 155914 w 1145807"/>
                  <a:gd name="connsiteY5" fmla="*/ 226693 h 2402704"/>
                  <a:gd name="connsiteX6" fmla="*/ 235924 w 1145807"/>
                  <a:gd name="connsiteY6" fmla="*/ 213358 h 2402704"/>
                  <a:gd name="connsiteX7" fmla="*/ 241639 w 1145807"/>
                  <a:gd name="connsiteY7" fmla="*/ 180973 h 2402704"/>
                  <a:gd name="connsiteX8" fmla="*/ 321649 w 1145807"/>
                  <a:gd name="connsiteY8" fmla="*/ 55243 h 2402704"/>
                  <a:gd name="connsiteX9" fmla="*/ 447379 w 1145807"/>
                  <a:gd name="connsiteY9" fmla="*/ 20953 h 2402704"/>
                  <a:gd name="connsiteX10" fmla="*/ 561679 w 1145807"/>
                  <a:gd name="connsiteY10" fmla="*/ 66673 h 2402704"/>
                  <a:gd name="connsiteX11" fmla="*/ 569299 w 1145807"/>
                  <a:gd name="connsiteY11" fmla="*/ 74293 h 2402704"/>
                  <a:gd name="connsiteX12" fmla="*/ 637879 w 1145807"/>
                  <a:gd name="connsiteY12" fmla="*/ 17143 h 2402704"/>
                  <a:gd name="connsiteX13" fmla="*/ 767419 w 1145807"/>
                  <a:gd name="connsiteY13" fmla="*/ 5713 h 2402704"/>
                  <a:gd name="connsiteX14" fmla="*/ 891244 w 1145807"/>
                  <a:gd name="connsiteY14" fmla="*/ 99058 h 2402704"/>
                  <a:gd name="connsiteX15" fmla="*/ 919819 w 1145807"/>
                  <a:gd name="connsiteY15" fmla="*/ 184783 h 2402704"/>
                  <a:gd name="connsiteX16" fmla="*/ 935059 w 1145807"/>
                  <a:gd name="connsiteY16" fmla="*/ 207643 h 2402704"/>
                  <a:gd name="connsiteX17" fmla="*/ 1030309 w 1145807"/>
                  <a:gd name="connsiteY17" fmla="*/ 222883 h 2402704"/>
                  <a:gd name="connsiteX18" fmla="*/ 1136989 w 1145807"/>
                  <a:gd name="connsiteY18" fmla="*/ 398143 h 2402704"/>
                  <a:gd name="connsiteX19" fmla="*/ 1136989 w 1145807"/>
                  <a:gd name="connsiteY19" fmla="*/ 821053 h 2402704"/>
                  <a:gd name="connsiteX20" fmla="*/ 1114129 w 1145807"/>
                  <a:gd name="connsiteY20" fmla="*/ 1495423 h 2402704"/>
                  <a:gd name="connsiteX21" fmla="*/ 1114129 w 1145807"/>
                  <a:gd name="connsiteY21" fmla="*/ 2032633 h 2402704"/>
                  <a:gd name="connsiteX22" fmla="*/ 1125559 w 1145807"/>
                  <a:gd name="connsiteY22" fmla="*/ 2364103 h 2402704"/>
                  <a:gd name="connsiteX23" fmla="*/ 1117939 w 1145807"/>
                  <a:gd name="connsiteY23" fmla="*/ 2398393 h 2402704"/>
                  <a:gd name="connsiteX24" fmla="*/ 976969 w 1145807"/>
                  <a:gd name="connsiteY24" fmla="*/ 2402203 h 2402704"/>
                  <a:gd name="connsiteX25" fmla="*/ 367369 w 1145807"/>
                  <a:gd name="connsiteY25" fmla="*/ 2402203 h 2402704"/>
                  <a:gd name="connsiteX26" fmla="*/ 54949 w 1145807"/>
                  <a:gd name="connsiteY26" fmla="*/ 2398393 h 2402704"/>
                  <a:gd name="connsiteX0" fmla="*/ 54949 w 1156012"/>
                  <a:gd name="connsiteY0" fmla="*/ 2398393 h 2402704"/>
                  <a:gd name="connsiteX1" fmla="*/ 47329 w 1156012"/>
                  <a:gd name="connsiteY1" fmla="*/ 1457323 h 2402704"/>
                  <a:gd name="connsiteX2" fmla="*/ 16849 w 1156012"/>
                  <a:gd name="connsiteY2" fmla="*/ 836293 h 2402704"/>
                  <a:gd name="connsiteX3" fmla="*/ 1609 w 1156012"/>
                  <a:gd name="connsiteY3" fmla="*/ 478153 h 2402704"/>
                  <a:gd name="connsiteX4" fmla="*/ 54949 w 1156012"/>
                  <a:gd name="connsiteY4" fmla="*/ 321943 h 2402704"/>
                  <a:gd name="connsiteX5" fmla="*/ 155914 w 1156012"/>
                  <a:gd name="connsiteY5" fmla="*/ 226693 h 2402704"/>
                  <a:gd name="connsiteX6" fmla="*/ 235924 w 1156012"/>
                  <a:gd name="connsiteY6" fmla="*/ 213358 h 2402704"/>
                  <a:gd name="connsiteX7" fmla="*/ 241639 w 1156012"/>
                  <a:gd name="connsiteY7" fmla="*/ 180973 h 2402704"/>
                  <a:gd name="connsiteX8" fmla="*/ 321649 w 1156012"/>
                  <a:gd name="connsiteY8" fmla="*/ 55243 h 2402704"/>
                  <a:gd name="connsiteX9" fmla="*/ 447379 w 1156012"/>
                  <a:gd name="connsiteY9" fmla="*/ 20953 h 2402704"/>
                  <a:gd name="connsiteX10" fmla="*/ 561679 w 1156012"/>
                  <a:gd name="connsiteY10" fmla="*/ 66673 h 2402704"/>
                  <a:gd name="connsiteX11" fmla="*/ 569299 w 1156012"/>
                  <a:gd name="connsiteY11" fmla="*/ 74293 h 2402704"/>
                  <a:gd name="connsiteX12" fmla="*/ 637879 w 1156012"/>
                  <a:gd name="connsiteY12" fmla="*/ 17143 h 2402704"/>
                  <a:gd name="connsiteX13" fmla="*/ 767419 w 1156012"/>
                  <a:gd name="connsiteY13" fmla="*/ 5713 h 2402704"/>
                  <a:gd name="connsiteX14" fmla="*/ 891244 w 1156012"/>
                  <a:gd name="connsiteY14" fmla="*/ 99058 h 2402704"/>
                  <a:gd name="connsiteX15" fmla="*/ 919819 w 1156012"/>
                  <a:gd name="connsiteY15" fmla="*/ 184783 h 2402704"/>
                  <a:gd name="connsiteX16" fmla="*/ 935059 w 1156012"/>
                  <a:gd name="connsiteY16" fmla="*/ 207643 h 2402704"/>
                  <a:gd name="connsiteX17" fmla="*/ 1030309 w 1156012"/>
                  <a:gd name="connsiteY17" fmla="*/ 222883 h 2402704"/>
                  <a:gd name="connsiteX18" fmla="*/ 1136989 w 1156012"/>
                  <a:gd name="connsiteY18" fmla="*/ 398143 h 2402704"/>
                  <a:gd name="connsiteX19" fmla="*/ 1154134 w 1156012"/>
                  <a:gd name="connsiteY19" fmla="*/ 821053 h 2402704"/>
                  <a:gd name="connsiteX20" fmla="*/ 1114129 w 1156012"/>
                  <a:gd name="connsiteY20" fmla="*/ 1495423 h 2402704"/>
                  <a:gd name="connsiteX21" fmla="*/ 1114129 w 1156012"/>
                  <a:gd name="connsiteY21" fmla="*/ 2032633 h 2402704"/>
                  <a:gd name="connsiteX22" fmla="*/ 1125559 w 1156012"/>
                  <a:gd name="connsiteY22" fmla="*/ 2364103 h 2402704"/>
                  <a:gd name="connsiteX23" fmla="*/ 1117939 w 1156012"/>
                  <a:gd name="connsiteY23" fmla="*/ 2398393 h 2402704"/>
                  <a:gd name="connsiteX24" fmla="*/ 976969 w 1156012"/>
                  <a:gd name="connsiteY24" fmla="*/ 2402203 h 2402704"/>
                  <a:gd name="connsiteX25" fmla="*/ 367369 w 1156012"/>
                  <a:gd name="connsiteY25" fmla="*/ 2402203 h 2402704"/>
                  <a:gd name="connsiteX26" fmla="*/ 54949 w 1156012"/>
                  <a:gd name="connsiteY26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136989 w 1164560"/>
                  <a:gd name="connsiteY18" fmla="*/ 398143 h 2402704"/>
                  <a:gd name="connsiteX19" fmla="*/ 1163658 w 1164560"/>
                  <a:gd name="connsiteY19" fmla="*/ 621027 h 2402704"/>
                  <a:gd name="connsiteX20" fmla="*/ 1154134 w 1164560"/>
                  <a:gd name="connsiteY20" fmla="*/ 821053 h 2402704"/>
                  <a:gd name="connsiteX21" fmla="*/ 1114129 w 1164560"/>
                  <a:gd name="connsiteY21" fmla="*/ 1495423 h 2402704"/>
                  <a:gd name="connsiteX22" fmla="*/ 1114129 w 1164560"/>
                  <a:gd name="connsiteY22" fmla="*/ 2032633 h 2402704"/>
                  <a:gd name="connsiteX23" fmla="*/ 1125559 w 1164560"/>
                  <a:gd name="connsiteY23" fmla="*/ 2364103 h 2402704"/>
                  <a:gd name="connsiteX24" fmla="*/ 1117939 w 1164560"/>
                  <a:gd name="connsiteY24" fmla="*/ 2398393 h 2402704"/>
                  <a:gd name="connsiteX25" fmla="*/ 976969 w 1164560"/>
                  <a:gd name="connsiteY25" fmla="*/ 2402203 h 2402704"/>
                  <a:gd name="connsiteX26" fmla="*/ 367369 w 1164560"/>
                  <a:gd name="connsiteY26" fmla="*/ 2402203 h 2402704"/>
                  <a:gd name="connsiteX27" fmla="*/ 54949 w 1164560"/>
                  <a:gd name="connsiteY27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925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7354 w 1164560"/>
                  <a:gd name="connsiteY7" fmla="*/ 17716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64560" h="2402704">
                    <a:moveTo>
                      <a:pt x="54949" y="2398393"/>
                    </a:moveTo>
                    <a:cubicBezTo>
                      <a:pt x="54314" y="2058033"/>
                      <a:pt x="53679" y="1717673"/>
                      <a:pt x="47329" y="1457323"/>
                    </a:cubicBezTo>
                    <a:cubicBezTo>
                      <a:pt x="40979" y="1196973"/>
                      <a:pt x="24469" y="999488"/>
                      <a:pt x="16849" y="836293"/>
                    </a:cubicBezTo>
                    <a:cubicBezTo>
                      <a:pt x="9229" y="673098"/>
                      <a:pt x="-4741" y="563878"/>
                      <a:pt x="1609" y="478153"/>
                    </a:cubicBezTo>
                    <a:cubicBezTo>
                      <a:pt x="7959" y="392428"/>
                      <a:pt x="29232" y="363853"/>
                      <a:pt x="54949" y="321943"/>
                    </a:cubicBezTo>
                    <a:cubicBezTo>
                      <a:pt x="80666" y="280033"/>
                      <a:pt x="125752" y="244791"/>
                      <a:pt x="155914" y="226693"/>
                    </a:cubicBezTo>
                    <a:cubicBezTo>
                      <a:pt x="186077" y="208596"/>
                      <a:pt x="220684" y="221613"/>
                      <a:pt x="235924" y="213358"/>
                    </a:cubicBezTo>
                    <a:cubicBezTo>
                      <a:pt x="251164" y="205103"/>
                      <a:pt x="233067" y="203515"/>
                      <a:pt x="247354" y="177163"/>
                    </a:cubicBezTo>
                    <a:cubicBezTo>
                      <a:pt x="261641" y="150811"/>
                      <a:pt x="288312" y="81278"/>
                      <a:pt x="321649" y="55243"/>
                    </a:cubicBezTo>
                    <a:cubicBezTo>
                      <a:pt x="354986" y="29208"/>
                      <a:pt x="407374" y="19048"/>
                      <a:pt x="447379" y="20953"/>
                    </a:cubicBezTo>
                    <a:cubicBezTo>
                      <a:pt x="487384" y="22858"/>
                      <a:pt x="541359" y="57783"/>
                      <a:pt x="561679" y="66673"/>
                    </a:cubicBezTo>
                    <a:cubicBezTo>
                      <a:pt x="581999" y="75563"/>
                      <a:pt x="556599" y="82548"/>
                      <a:pt x="569299" y="74293"/>
                    </a:cubicBezTo>
                    <a:cubicBezTo>
                      <a:pt x="581999" y="66038"/>
                      <a:pt x="604859" y="28573"/>
                      <a:pt x="637879" y="17143"/>
                    </a:cubicBezTo>
                    <a:cubicBezTo>
                      <a:pt x="670899" y="5713"/>
                      <a:pt x="726144" y="-7940"/>
                      <a:pt x="767419" y="5713"/>
                    </a:cubicBezTo>
                    <a:cubicBezTo>
                      <a:pt x="808694" y="19366"/>
                      <a:pt x="860129" y="69213"/>
                      <a:pt x="885529" y="99058"/>
                    </a:cubicBezTo>
                    <a:cubicBezTo>
                      <a:pt x="910929" y="128903"/>
                      <a:pt x="911564" y="166686"/>
                      <a:pt x="919819" y="184783"/>
                    </a:cubicBezTo>
                    <a:cubicBezTo>
                      <a:pt x="928074" y="202881"/>
                      <a:pt x="916644" y="201293"/>
                      <a:pt x="935059" y="207643"/>
                    </a:cubicBezTo>
                    <a:cubicBezTo>
                      <a:pt x="953474" y="213993"/>
                      <a:pt x="1003322" y="207961"/>
                      <a:pt x="1030309" y="222883"/>
                    </a:cubicBezTo>
                    <a:cubicBezTo>
                      <a:pt x="1057296" y="237805"/>
                      <a:pt x="1079203" y="267967"/>
                      <a:pt x="1096983" y="297177"/>
                    </a:cubicBezTo>
                    <a:cubicBezTo>
                      <a:pt x="1114763" y="326387"/>
                      <a:pt x="1125877" y="344168"/>
                      <a:pt x="1136989" y="398143"/>
                    </a:cubicBezTo>
                    <a:cubicBezTo>
                      <a:pt x="1148101" y="452118"/>
                      <a:pt x="1160801" y="550542"/>
                      <a:pt x="1163658" y="621027"/>
                    </a:cubicBezTo>
                    <a:cubicBezTo>
                      <a:pt x="1166515" y="691512"/>
                      <a:pt x="1162389" y="675320"/>
                      <a:pt x="1154134" y="821053"/>
                    </a:cubicBezTo>
                    <a:cubicBezTo>
                      <a:pt x="1145879" y="966786"/>
                      <a:pt x="1120797" y="1293493"/>
                      <a:pt x="1114129" y="1495423"/>
                    </a:cubicBezTo>
                    <a:cubicBezTo>
                      <a:pt x="1107462" y="1697353"/>
                      <a:pt x="1112224" y="1887853"/>
                      <a:pt x="1114129" y="2032633"/>
                    </a:cubicBezTo>
                    <a:cubicBezTo>
                      <a:pt x="1116034" y="2177413"/>
                      <a:pt x="1124924" y="2303143"/>
                      <a:pt x="1125559" y="2364103"/>
                    </a:cubicBezTo>
                    <a:cubicBezTo>
                      <a:pt x="1126194" y="2425063"/>
                      <a:pt x="1142704" y="2392043"/>
                      <a:pt x="1117939" y="2398393"/>
                    </a:cubicBezTo>
                    <a:cubicBezTo>
                      <a:pt x="1093174" y="2404743"/>
                      <a:pt x="976969" y="2402203"/>
                      <a:pt x="976969" y="2402203"/>
                    </a:cubicBezTo>
                    <a:lnTo>
                      <a:pt x="367369" y="2402203"/>
                    </a:lnTo>
                    <a:lnTo>
                      <a:pt x="54949" y="239839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8" name="วงรี 107">
                <a:extLst>
                  <a:ext uri="{FF2B5EF4-FFF2-40B4-BE49-F238E27FC236}">
                    <a16:creationId xmlns:a16="http://schemas.microsoft.com/office/drawing/2014/main" id="{81208BAB-906E-45F4-A02A-637973C0AB8B}"/>
                  </a:ext>
                </a:extLst>
              </p:cNvPr>
              <p:cNvSpPr/>
              <p:nvPr/>
            </p:nvSpPr>
            <p:spPr>
              <a:xfrm>
                <a:off x="10891344" y="2968301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9" name="วงรี 108">
                <a:extLst>
                  <a:ext uri="{FF2B5EF4-FFF2-40B4-BE49-F238E27FC236}">
                    <a16:creationId xmlns:a16="http://schemas.microsoft.com/office/drawing/2014/main" id="{3C29EAE0-B4B0-4FC8-A923-26DDF6C88873}"/>
                  </a:ext>
                </a:extLst>
              </p:cNvPr>
              <p:cNvSpPr/>
              <p:nvPr/>
            </p:nvSpPr>
            <p:spPr>
              <a:xfrm>
                <a:off x="11106161" y="2750078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10" name="วงรี 109">
                <a:extLst>
                  <a:ext uri="{FF2B5EF4-FFF2-40B4-BE49-F238E27FC236}">
                    <a16:creationId xmlns:a16="http://schemas.microsoft.com/office/drawing/2014/main" id="{CF15E5EB-6CC4-495B-BEE8-160F75252190}"/>
                  </a:ext>
                </a:extLst>
              </p:cNvPr>
              <p:cNvSpPr/>
              <p:nvPr/>
            </p:nvSpPr>
            <p:spPr>
              <a:xfrm>
                <a:off x="11400118" y="2750077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11" name="วงรี 110">
                <a:extLst>
                  <a:ext uri="{FF2B5EF4-FFF2-40B4-BE49-F238E27FC236}">
                    <a16:creationId xmlns:a16="http://schemas.microsoft.com/office/drawing/2014/main" id="{6627FBBC-3EA4-47A9-AD02-D4D2B2DD9BFA}"/>
                  </a:ext>
                </a:extLst>
              </p:cNvPr>
              <p:cNvSpPr/>
              <p:nvPr/>
            </p:nvSpPr>
            <p:spPr>
              <a:xfrm>
                <a:off x="11614935" y="2968300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12" name="รูปแบบอิสระ: รูปร่าง 111">
                <a:extLst>
                  <a:ext uri="{FF2B5EF4-FFF2-40B4-BE49-F238E27FC236}">
                    <a16:creationId xmlns:a16="http://schemas.microsoft.com/office/drawing/2014/main" id="{DAD04A56-99C4-4A13-9741-54A141551976}"/>
                  </a:ext>
                </a:extLst>
              </p:cNvPr>
              <p:cNvSpPr/>
              <p:nvPr/>
            </p:nvSpPr>
            <p:spPr>
              <a:xfrm>
                <a:off x="10950562" y="3164217"/>
                <a:ext cx="802731" cy="449631"/>
              </a:xfrm>
              <a:custGeom>
                <a:avLst/>
                <a:gdLst>
                  <a:gd name="connsiteX0" fmla="*/ 27036 w 758716"/>
                  <a:gd name="connsiteY0" fmla="*/ 207592 h 369170"/>
                  <a:gd name="connsiteX1" fmla="*/ 91806 w 758716"/>
                  <a:gd name="connsiteY1" fmla="*/ 165682 h 369170"/>
                  <a:gd name="connsiteX2" fmla="*/ 160386 w 758716"/>
                  <a:gd name="connsiteY2" fmla="*/ 169492 h 369170"/>
                  <a:gd name="connsiteX3" fmla="*/ 202296 w 758716"/>
                  <a:gd name="connsiteY3" fmla="*/ 85672 h 369170"/>
                  <a:gd name="connsiteX4" fmla="*/ 324216 w 758716"/>
                  <a:gd name="connsiteY4" fmla="*/ 13282 h 369170"/>
                  <a:gd name="connsiteX5" fmla="*/ 430896 w 758716"/>
                  <a:gd name="connsiteY5" fmla="*/ 1852 h 369170"/>
                  <a:gd name="connsiteX6" fmla="*/ 507096 w 758716"/>
                  <a:gd name="connsiteY6" fmla="*/ 36142 h 369170"/>
                  <a:gd name="connsiteX7" fmla="*/ 552816 w 758716"/>
                  <a:gd name="connsiteY7" fmla="*/ 112342 h 369170"/>
                  <a:gd name="connsiteX8" fmla="*/ 575676 w 758716"/>
                  <a:gd name="connsiteY8" fmla="*/ 154252 h 369170"/>
                  <a:gd name="connsiteX9" fmla="*/ 651876 w 758716"/>
                  <a:gd name="connsiteY9" fmla="*/ 154252 h 369170"/>
                  <a:gd name="connsiteX10" fmla="*/ 750936 w 758716"/>
                  <a:gd name="connsiteY10" fmla="*/ 257122 h 369170"/>
                  <a:gd name="connsiteX11" fmla="*/ 747126 w 758716"/>
                  <a:gd name="connsiteY11" fmla="*/ 333322 h 369170"/>
                  <a:gd name="connsiteX12" fmla="*/ 739506 w 758716"/>
                  <a:gd name="connsiteY12" fmla="*/ 344752 h 369170"/>
                  <a:gd name="connsiteX13" fmla="*/ 510906 w 758716"/>
                  <a:gd name="connsiteY13" fmla="*/ 367612 h 369170"/>
                  <a:gd name="connsiteX14" fmla="*/ 187056 w 758716"/>
                  <a:gd name="connsiteY14" fmla="*/ 359992 h 369170"/>
                  <a:gd name="connsiteX15" fmla="*/ 15606 w 758716"/>
                  <a:gd name="connsiteY15" fmla="*/ 302842 h 369170"/>
                  <a:gd name="connsiteX16" fmla="*/ 11796 w 758716"/>
                  <a:gd name="connsiteY16" fmla="*/ 260932 h 369170"/>
                  <a:gd name="connsiteX17" fmla="*/ 27036 w 758716"/>
                  <a:gd name="connsiteY17" fmla="*/ 207592 h 369170"/>
                  <a:gd name="connsiteX0" fmla="*/ 20814 w 752494"/>
                  <a:gd name="connsiteY0" fmla="*/ 207592 h 368407"/>
                  <a:gd name="connsiteX1" fmla="*/ 85584 w 752494"/>
                  <a:gd name="connsiteY1" fmla="*/ 165682 h 368407"/>
                  <a:gd name="connsiteX2" fmla="*/ 154164 w 752494"/>
                  <a:gd name="connsiteY2" fmla="*/ 169492 h 368407"/>
                  <a:gd name="connsiteX3" fmla="*/ 196074 w 752494"/>
                  <a:gd name="connsiteY3" fmla="*/ 85672 h 368407"/>
                  <a:gd name="connsiteX4" fmla="*/ 317994 w 752494"/>
                  <a:gd name="connsiteY4" fmla="*/ 13282 h 368407"/>
                  <a:gd name="connsiteX5" fmla="*/ 424674 w 752494"/>
                  <a:gd name="connsiteY5" fmla="*/ 1852 h 368407"/>
                  <a:gd name="connsiteX6" fmla="*/ 500874 w 752494"/>
                  <a:gd name="connsiteY6" fmla="*/ 36142 h 368407"/>
                  <a:gd name="connsiteX7" fmla="*/ 546594 w 752494"/>
                  <a:gd name="connsiteY7" fmla="*/ 112342 h 368407"/>
                  <a:gd name="connsiteX8" fmla="*/ 569454 w 752494"/>
                  <a:gd name="connsiteY8" fmla="*/ 154252 h 368407"/>
                  <a:gd name="connsiteX9" fmla="*/ 645654 w 752494"/>
                  <a:gd name="connsiteY9" fmla="*/ 154252 h 368407"/>
                  <a:gd name="connsiteX10" fmla="*/ 744714 w 752494"/>
                  <a:gd name="connsiteY10" fmla="*/ 257122 h 368407"/>
                  <a:gd name="connsiteX11" fmla="*/ 740904 w 752494"/>
                  <a:gd name="connsiteY11" fmla="*/ 333322 h 368407"/>
                  <a:gd name="connsiteX12" fmla="*/ 733284 w 752494"/>
                  <a:gd name="connsiteY12" fmla="*/ 344752 h 368407"/>
                  <a:gd name="connsiteX13" fmla="*/ 504684 w 752494"/>
                  <a:gd name="connsiteY13" fmla="*/ 367612 h 368407"/>
                  <a:gd name="connsiteX14" fmla="*/ 180834 w 752494"/>
                  <a:gd name="connsiteY14" fmla="*/ 359992 h 368407"/>
                  <a:gd name="connsiteX15" fmla="*/ 17004 w 752494"/>
                  <a:gd name="connsiteY15" fmla="*/ 329512 h 368407"/>
                  <a:gd name="connsiteX16" fmla="*/ 5574 w 752494"/>
                  <a:gd name="connsiteY16" fmla="*/ 260932 h 368407"/>
                  <a:gd name="connsiteX17" fmla="*/ 20814 w 752494"/>
                  <a:gd name="connsiteY17" fmla="*/ 207592 h 368407"/>
                  <a:gd name="connsiteX0" fmla="*/ 20814 w 757631"/>
                  <a:gd name="connsiteY0" fmla="*/ 207592 h 368407"/>
                  <a:gd name="connsiteX1" fmla="*/ 85584 w 757631"/>
                  <a:gd name="connsiteY1" fmla="*/ 165682 h 368407"/>
                  <a:gd name="connsiteX2" fmla="*/ 154164 w 757631"/>
                  <a:gd name="connsiteY2" fmla="*/ 169492 h 368407"/>
                  <a:gd name="connsiteX3" fmla="*/ 196074 w 757631"/>
                  <a:gd name="connsiteY3" fmla="*/ 85672 h 368407"/>
                  <a:gd name="connsiteX4" fmla="*/ 317994 w 757631"/>
                  <a:gd name="connsiteY4" fmla="*/ 13282 h 368407"/>
                  <a:gd name="connsiteX5" fmla="*/ 424674 w 757631"/>
                  <a:gd name="connsiteY5" fmla="*/ 1852 h 368407"/>
                  <a:gd name="connsiteX6" fmla="*/ 500874 w 757631"/>
                  <a:gd name="connsiteY6" fmla="*/ 36142 h 368407"/>
                  <a:gd name="connsiteX7" fmla="*/ 546594 w 757631"/>
                  <a:gd name="connsiteY7" fmla="*/ 112342 h 368407"/>
                  <a:gd name="connsiteX8" fmla="*/ 569454 w 757631"/>
                  <a:gd name="connsiteY8" fmla="*/ 154252 h 368407"/>
                  <a:gd name="connsiteX9" fmla="*/ 645654 w 757631"/>
                  <a:gd name="connsiteY9" fmla="*/ 154252 h 368407"/>
                  <a:gd name="connsiteX10" fmla="*/ 744714 w 757631"/>
                  <a:gd name="connsiteY10" fmla="*/ 257122 h 368407"/>
                  <a:gd name="connsiteX11" fmla="*/ 752334 w 757631"/>
                  <a:gd name="connsiteY11" fmla="*/ 314272 h 368407"/>
                  <a:gd name="connsiteX12" fmla="*/ 733284 w 757631"/>
                  <a:gd name="connsiteY12" fmla="*/ 344752 h 368407"/>
                  <a:gd name="connsiteX13" fmla="*/ 504684 w 757631"/>
                  <a:gd name="connsiteY13" fmla="*/ 367612 h 368407"/>
                  <a:gd name="connsiteX14" fmla="*/ 180834 w 757631"/>
                  <a:gd name="connsiteY14" fmla="*/ 359992 h 368407"/>
                  <a:gd name="connsiteX15" fmla="*/ 17004 w 757631"/>
                  <a:gd name="connsiteY15" fmla="*/ 329512 h 368407"/>
                  <a:gd name="connsiteX16" fmla="*/ 5574 w 757631"/>
                  <a:gd name="connsiteY16" fmla="*/ 260932 h 368407"/>
                  <a:gd name="connsiteX17" fmla="*/ 20814 w 757631"/>
                  <a:gd name="connsiteY17" fmla="*/ 207592 h 368407"/>
                  <a:gd name="connsiteX0" fmla="*/ 20814 w 759488"/>
                  <a:gd name="connsiteY0" fmla="*/ 207592 h 368407"/>
                  <a:gd name="connsiteX1" fmla="*/ 85584 w 759488"/>
                  <a:gd name="connsiteY1" fmla="*/ 165682 h 368407"/>
                  <a:gd name="connsiteX2" fmla="*/ 154164 w 759488"/>
                  <a:gd name="connsiteY2" fmla="*/ 169492 h 368407"/>
                  <a:gd name="connsiteX3" fmla="*/ 196074 w 759488"/>
                  <a:gd name="connsiteY3" fmla="*/ 85672 h 368407"/>
                  <a:gd name="connsiteX4" fmla="*/ 317994 w 759488"/>
                  <a:gd name="connsiteY4" fmla="*/ 13282 h 368407"/>
                  <a:gd name="connsiteX5" fmla="*/ 424674 w 759488"/>
                  <a:gd name="connsiteY5" fmla="*/ 1852 h 368407"/>
                  <a:gd name="connsiteX6" fmla="*/ 500874 w 759488"/>
                  <a:gd name="connsiteY6" fmla="*/ 36142 h 368407"/>
                  <a:gd name="connsiteX7" fmla="*/ 546594 w 759488"/>
                  <a:gd name="connsiteY7" fmla="*/ 112342 h 368407"/>
                  <a:gd name="connsiteX8" fmla="*/ 569454 w 759488"/>
                  <a:gd name="connsiteY8" fmla="*/ 154252 h 368407"/>
                  <a:gd name="connsiteX9" fmla="*/ 645654 w 759488"/>
                  <a:gd name="connsiteY9" fmla="*/ 154252 h 368407"/>
                  <a:gd name="connsiteX10" fmla="*/ 744714 w 759488"/>
                  <a:gd name="connsiteY10" fmla="*/ 257122 h 368407"/>
                  <a:gd name="connsiteX11" fmla="*/ 733284 w 759488"/>
                  <a:gd name="connsiteY11" fmla="*/ 344752 h 368407"/>
                  <a:gd name="connsiteX12" fmla="*/ 504684 w 759488"/>
                  <a:gd name="connsiteY12" fmla="*/ 367612 h 368407"/>
                  <a:gd name="connsiteX13" fmla="*/ 180834 w 759488"/>
                  <a:gd name="connsiteY13" fmla="*/ 359992 h 368407"/>
                  <a:gd name="connsiteX14" fmla="*/ 17004 w 759488"/>
                  <a:gd name="connsiteY14" fmla="*/ 329512 h 368407"/>
                  <a:gd name="connsiteX15" fmla="*/ 5574 w 759488"/>
                  <a:gd name="connsiteY15" fmla="*/ 260932 h 368407"/>
                  <a:gd name="connsiteX16" fmla="*/ 20814 w 759488"/>
                  <a:gd name="connsiteY16" fmla="*/ 207592 h 368407"/>
                  <a:gd name="connsiteX0" fmla="*/ 20814 w 753155"/>
                  <a:gd name="connsiteY0" fmla="*/ 207592 h 368407"/>
                  <a:gd name="connsiteX1" fmla="*/ 85584 w 753155"/>
                  <a:gd name="connsiteY1" fmla="*/ 165682 h 368407"/>
                  <a:gd name="connsiteX2" fmla="*/ 154164 w 753155"/>
                  <a:gd name="connsiteY2" fmla="*/ 169492 h 368407"/>
                  <a:gd name="connsiteX3" fmla="*/ 196074 w 753155"/>
                  <a:gd name="connsiteY3" fmla="*/ 85672 h 368407"/>
                  <a:gd name="connsiteX4" fmla="*/ 317994 w 753155"/>
                  <a:gd name="connsiteY4" fmla="*/ 13282 h 368407"/>
                  <a:gd name="connsiteX5" fmla="*/ 424674 w 753155"/>
                  <a:gd name="connsiteY5" fmla="*/ 1852 h 368407"/>
                  <a:gd name="connsiteX6" fmla="*/ 500874 w 753155"/>
                  <a:gd name="connsiteY6" fmla="*/ 36142 h 368407"/>
                  <a:gd name="connsiteX7" fmla="*/ 546594 w 753155"/>
                  <a:gd name="connsiteY7" fmla="*/ 112342 h 368407"/>
                  <a:gd name="connsiteX8" fmla="*/ 569454 w 753155"/>
                  <a:gd name="connsiteY8" fmla="*/ 154252 h 368407"/>
                  <a:gd name="connsiteX9" fmla="*/ 645654 w 753155"/>
                  <a:gd name="connsiteY9" fmla="*/ 154252 h 368407"/>
                  <a:gd name="connsiteX10" fmla="*/ 731379 w 753155"/>
                  <a:gd name="connsiteY10" fmla="*/ 236167 h 368407"/>
                  <a:gd name="connsiteX11" fmla="*/ 733284 w 753155"/>
                  <a:gd name="connsiteY11" fmla="*/ 344752 h 368407"/>
                  <a:gd name="connsiteX12" fmla="*/ 504684 w 753155"/>
                  <a:gd name="connsiteY12" fmla="*/ 367612 h 368407"/>
                  <a:gd name="connsiteX13" fmla="*/ 180834 w 753155"/>
                  <a:gd name="connsiteY13" fmla="*/ 359992 h 368407"/>
                  <a:gd name="connsiteX14" fmla="*/ 17004 w 753155"/>
                  <a:gd name="connsiteY14" fmla="*/ 329512 h 368407"/>
                  <a:gd name="connsiteX15" fmla="*/ 5574 w 753155"/>
                  <a:gd name="connsiteY15" fmla="*/ 260932 h 368407"/>
                  <a:gd name="connsiteX16" fmla="*/ 20814 w 753155"/>
                  <a:gd name="connsiteY16" fmla="*/ 207592 h 368407"/>
                  <a:gd name="connsiteX0" fmla="*/ 42995 w 754381"/>
                  <a:gd name="connsiteY0" fmla="*/ 186637 h 368407"/>
                  <a:gd name="connsiteX1" fmla="*/ 86810 w 754381"/>
                  <a:gd name="connsiteY1" fmla="*/ 165682 h 368407"/>
                  <a:gd name="connsiteX2" fmla="*/ 155390 w 754381"/>
                  <a:gd name="connsiteY2" fmla="*/ 169492 h 368407"/>
                  <a:gd name="connsiteX3" fmla="*/ 197300 w 754381"/>
                  <a:gd name="connsiteY3" fmla="*/ 85672 h 368407"/>
                  <a:gd name="connsiteX4" fmla="*/ 319220 w 754381"/>
                  <a:gd name="connsiteY4" fmla="*/ 13282 h 368407"/>
                  <a:gd name="connsiteX5" fmla="*/ 425900 w 754381"/>
                  <a:gd name="connsiteY5" fmla="*/ 1852 h 368407"/>
                  <a:gd name="connsiteX6" fmla="*/ 502100 w 754381"/>
                  <a:gd name="connsiteY6" fmla="*/ 36142 h 368407"/>
                  <a:gd name="connsiteX7" fmla="*/ 547820 w 754381"/>
                  <a:gd name="connsiteY7" fmla="*/ 112342 h 368407"/>
                  <a:gd name="connsiteX8" fmla="*/ 570680 w 754381"/>
                  <a:gd name="connsiteY8" fmla="*/ 154252 h 368407"/>
                  <a:gd name="connsiteX9" fmla="*/ 646880 w 754381"/>
                  <a:gd name="connsiteY9" fmla="*/ 154252 h 368407"/>
                  <a:gd name="connsiteX10" fmla="*/ 732605 w 754381"/>
                  <a:gd name="connsiteY10" fmla="*/ 236167 h 368407"/>
                  <a:gd name="connsiteX11" fmla="*/ 734510 w 754381"/>
                  <a:gd name="connsiteY11" fmla="*/ 344752 h 368407"/>
                  <a:gd name="connsiteX12" fmla="*/ 505910 w 754381"/>
                  <a:gd name="connsiteY12" fmla="*/ 367612 h 368407"/>
                  <a:gd name="connsiteX13" fmla="*/ 182060 w 754381"/>
                  <a:gd name="connsiteY13" fmla="*/ 359992 h 368407"/>
                  <a:gd name="connsiteX14" fmla="*/ 18230 w 754381"/>
                  <a:gd name="connsiteY14" fmla="*/ 329512 h 368407"/>
                  <a:gd name="connsiteX15" fmla="*/ 6800 w 754381"/>
                  <a:gd name="connsiteY15" fmla="*/ 260932 h 368407"/>
                  <a:gd name="connsiteX16" fmla="*/ 42995 w 754381"/>
                  <a:gd name="connsiteY16" fmla="*/ 186637 h 368407"/>
                  <a:gd name="connsiteX0" fmla="*/ 42995 w 754381"/>
                  <a:gd name="connsiteY0" fmla="*/ 186637 h 368407"/>
                  <a:gd name="connsiteX1" fmla="*/ 86810 w 754381"/>
                  <a:gd name="connsiteY1" fmla="*/ 165682 h 368407"/>
                  <a:gd name="connsiteX2" fmla="*/ 155390 w 754381"/>
                  <a:gd name="connsiteY2" fmla="*/ 169492 h 368407"/>
                  <a:gd name="connsiteX3" fmla="*/ 197300 w 754381"/>
                  <a:gd name="connsiteY3" fmla="*/ 85672 h 368407"/>
                  <a:gd name="connsiteX4" fmla="*/ 319220 w 754381"/>
                  <a:gd name="connsiteY4" fmla="*/ 13282 h 368407"/>
                  <a:gd name="connsiteX5" fmla="*/ 425900 w 754381"/>
                  <a:gd name="connsiteY5" fmla="*/ 1852 h 368407"/>
                  <a:gd name="connsiteX6" fmla="*/ 502100 w 754381"/>
                  <a:gd name="connsiteY6" fmla="*/ 36142 h 368407"/>
                  <a:gd name="connsiteX7" fmla="*/ 547820 w 754381"/>
                  <a:gd name="connsiteY7" fmla="*/ 112342 h 368407"/>
                  <a:gd name="connsiteX8" fmla="*/ 570680 w 754381"/>
                  <a:gd name="connsiteY8" fmla="*/ 154252 h 368407"/>
                  <a:gd name="connsiteX9" fmla="*/ 646880 w 754381"/>
                  <a:gd name="connsiteY9" fmla="*/ 154252 h 368407"/>
                  <a:gd name="connsiteX10" fmla="*/ 732605 w 754381"/>
                  <a:gd name="connsiteY10" fmla="*/ 236167 h 368407"/>
                  <a:gd name="connsiteX11" fmla="*/ 734510 w 754381"/>
                  <a:gd name="connsiteY11" fmla="*/ 344752 h 368407"/>
                  <a:gd name="connsiteX12" fmla="*/ 505910 w 754381"/>
                  <a:gd name="connsiteY12" fmla="*/ 367612 h 368407"/>
                  <a:gd name="connsiteX13" fmla="*/ 182060 w 754381"/>
                  <a:gd name="connsiteY13" fmla="*/ 359992 h 368407"/>
                  <a:gd name="connsiteX14" fmla="*/ 18230 w 754381"/>
                  <a:gd name="connsiteY14" fmla="*/ 329512 h 368407"/>
                  <a:gd name="connsiteX15" fmla="*/ 6800 w 754381"/>
                  <a:gd name="connsiteY15" fmla="*/ 260932 h 368407"/>
                  <a:gd name="connsiteX16" fmla="*/ 42995 w 754381"/>
                  <a:gd name="connsiteY16" fmla="*/ 186637 h 368407"/>
                  <a:gd name="connsiteX0" fmla="*/ 42995 w 754381"/>
                  <a:gd name="connsiteY0" fmla="*/ 186637 h 368407"/>
                  <a:gd name="connsiteX1" fmla="*/ 86810 w 754381"/>
                  <a:gd name="connsiteY1" fmla="*/ 165682 h 368407"/>
                  <a:gd name="connsiteX2" fmla="*/ 155390 w 754381"/>
                  <a:gd name="connsiteY2" fmla="*/ 169492 h 368407"/>
                  <a:gd name="connsiteX3" fmla="*/ 197300 w 754381"/>
                  <a:gd name="connsiteY3" fmla="*/ 85672 h 368407"/>
                  <a:gd name="connsiteX4" fmla="*/ 319220 w 754381"/>
                  <a:gd name="connsiteY4" fmla="*/ 13282 h 368407"/>
                  <a:gd name="connsiteX5" fmla="*/ 425900 w 754381"/>
                  <a:gd name="connsiteY5" fmla="*/ 1852 h 368407"/>
                  <a:gd name="connsiteX6" fmla="*/ 502100 w 754381"/>
                  <a:gd name="connsiteY6" fmla="*/ 36142 h 368407"/>
                  <a:gd name="connsiteX7" fmla="*/ 547820 w 754381"/>
                  <a:gd name="connsiteY7" fmla="*/ 112342 h 368407"/>
                  <a:gd name="connsiteX8" fmla="*/ 570680 w 754381"/>
                  <a:gd name="connsiteY8" fmla="*/ 154252 h 368407"/>
                  <a:gd name="connsiteX9" fmla="*/ 646880 w 754381"/>
                  <a:gd name="connsiteY9" fmla="*/ 154252 h 368407"/>
                  <a:gd name="connsiteX10" fmla="*/ 732605 w 754381"/>
                  <a:gd name="connsiteY10" fmla="*/ 236167 h 368407"/>
                  <a:gd name="connsiteX11" fmla="*/ 734510 w 754381"/>
                  <a:gd name="connsiteY11" fmla="*/ 344752 h 368407"/>
                  <a:gd name="connsiteX12" fmla="*/ 505910 w 754381"/>
                  <a:gd name="connsiteY12" fmla="*/ 367612 h 368407"/>
                  <a:gd name="connsiteX13" fmla="*/ 182060 w 754381"/>
                  <a:gd name="connsiteY13" fmla="*/ 359992 h 368407"/>
                  <a:gd name="connsiteX14" fmla="*/ 18230 w 754381"/>
                  <a:gd name="connsiteY14" fmla="*/ 329512 h 368407"/>
                  <a:gd name="connsiteX15" fmla="*/ 6800 w 754381"/>
                  <a:gd name="connsiteY15" fmla="*/ 260932 h 368407"/>
                  <a:gd name="connsiteX16" fmla="*/ 42995 w 754381"/>
                  <a:gd name="connsiteY16" fmla="*/ 186637 h 368407"/>
                  <a:gd name="connsiteX0" fmla="*/ 32317 w 743703"/>
                  <a:gd name="connsiteY0" fmla="*/ 186637 h 368407"/>
                  <a:gd name="connsiteX1" fmla="*/ 76132 w 743703"/>
                  <a:gd name="connsiteY1" fmla="*/ 165682 h 368407"/>
                  <a:gd name="connsiteX2" fmla="*/ 144712 w 743703"/>
                  <a:gd name="connsiteY2" fmla="*/ 169492 h 368407"/>
                  <a:gd name="connsiteX3" fmla="*/ 186622 w 743703"/>
                  <a:gd name="connsiteY3" fmla="*/ 85672 h 368407"/>
                  <a:gd name="connsiteX4" fmla="*/ 308542 w 743703"/>
                  <a:gd name="connsiteY4" fmla="*/ 13282 h 368407"/>
                  <a:gd name="connsiteX5" fmla="*/ 415222 w 743703"/>
                  <a:gd name="connsiteY5" fmla="*/ 1852 h 368407"/>
                  <a:gd name="connsiteX6" fmla="*/ 491422 w 743703"/>
                  <a:gd name="connsiteY6" fmla="*/ 36142 h 368407"/>
                  <a:gd name="connsiteX7" fmla="*/ 537142 w 743703"/>
                  <a:gd name="connsiteY7" fmla="*/ 112342 h 368407"/>
                  <a:gd name="connsiteX8" fmla="*/ 560002 w 743703"/>
                  <a:gd name="connsiteY8" fmla="*/ 154252 h 368407"/>
                  <a:gd name="connsiteX9" fmla="*/ 636202 w 743703"/>
                  <a:gd name="connsiteY9" fmla="*/ 154252 h 368407"/>
                  <a:gd name="connsiteX10" fmla="*/ 721927 w 743703"/>
                  <a:gd name="connsiteY10" fmla="*/ 236167 h 368407"/>
                  <a:gd name="connsiteX11" fmla="*/ 723832 w 743703"/>
                  <a:gd name="connsiteY11" fmla="*/ 344752 h 368407"/>
                  <a:gd name="connsiteX12" fmla="*/ 495232 w 743703"/>
                  <a:gd name="connsiteY12" fmla="*/ 367612 h 368407"/>
                  <a:gd name="connsiteX13" fmla="*/ 171382 w 743703"/>
                  <a:gd name="connsiteY13" fmla="*/ 359992 h 368407"/>
                  <a:gd name="connsiteX14" fmla="*/ 7552 w 743703"/>
                  <a:gd name="connsiteY14" fmla="*/ 329512 h 368407"/>
                  <a:gd name="connsiteX15" fmla="*/ 32317 w 743703"/>
                  <a:gd name="connsiteY15" fmla="*/ 186637 h 368407"/>
                  <a:gd name="connsiteX0" fmla="*/ 19901 w 746527"/>
                  <a:gd name="connsiteY0" fmla="*/ 201877 h 368407"/>
                  <a:gd name="connsiteX1" fmla="*/ 78956 w 746527"/>
                  <a:gd name="connsiteY1" fmla="*/ 165682 h 368407"/>
                  <a:gd name="connsiteX2" fmla="*/ 147536 w 746527"/>
                  <a:gd name="connsiteY2" fmla="*/ 169492 h 368407"/>
                  <a:gd name="connsiteX3" fmla="*/ 189446 w 746527"/>
                  <a:gd name="connsiteY3" fmla="*/ 85672 h 368407"/>
                  <a:gd name="connsiteX4" fmla="*/ 311366 w 746527"/>
                  <a:gd name="connsiteY4" fmla="*/ 13282 h 368407"/>
                  <a:gd name="connsiteX5" fmla="*/ 418046 w 746527"/>
                  <a:gd name="connsiteY5" fmla="*/ 1852 h 368407"/>
                  <a:gd name="connsiteX6" fmla="*/ 494246 w 746527"/>
                  <a:gd name="connsiteY6" fmla="*/ 36142 h 368407"/>
                  <a:gd name="connsiteX7" fmla="*/ 539966 w 746527"/>
                  <a:gd name="connsiteY7" fmla="*/ 112342 h 368407"/>
                  <a:gd name="connsiteX8" fmla="*/ 562826 w 746527"/>
                  <a:gd name="connsiteY8" fmla="*/ 154252 h 368407"/>
                  <a:gd name="connsiteX9" fmla="*/ 639026 w 746527"/>
                  <a:gd name="connsiteY9" fmla="*/ 154252 h 368407"/>
                  <a:gd name="connsiteX10" fmla="*/ 724751 w 746527"/>
                  <a:gd name="connsiteY10" fmla="*/ 236167 h 368407"/>
                  <a:gd name="connsiteX11" fmla="*/ 726656 w 746527"/>
                  <a:gd name="connsiteY11" fmla="*/ 344752 h 368407"/>
                  <a:gd name="connsiteX12" fmla="*/ 498056 w 746527"/>
                  <a:gd name="connsiteY12" fmla="*/ 367612 h 368407"/>
                  <a:gd name="connsiteX13" fmla="*/ 174206 w 746527"/>
                  <a:gd name="connsiteY13" fmla="*/ 359992 h 368407"/>
                  <a:gd name="connsiteX14" fmla="*/ 10376 w 746527"/>
                  <a:gd name="connsiteY14" fmla="*/ 329512 h 368407"/>
                  <a:gd name="connsiteX15" fmla="*/ 19901 w 746527"/>
                  <a:gd name="connsiteY15" fmla="*/ 20187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51255 w 750246"/>
                  <a:gd name="connsiteY2" fmla="*/ 169492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5425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70305 w 750246"/>
                  <a:gd name="connsiteY2" fmla="*/ 169492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5425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64590 w 750246"/>
                  <a:gd name="connsiteY2" fmla="*/ 156157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5425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64590 w 750246"/>
                  <a:gd name="connsiteY2" fmla="*/ 156157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4282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64590 w 750246"/>
                  <a:gd name="connsiteY2" fmla="*/ 156157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7495 w 750246"/>
                  <a:gd name="connsiteY7" fmla="*/ 106627 h 368407"/>
                  <a:gd name="connsiteX8" fmla="*/ 566545 w 750246"/>
                  <a:gd name="connsiteY8" fmla="*/ 14282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358 h 368078"/>
                  <a:gd name="connsiteX1" fmla="*/ 82675 w 750246"/>
                  <a:gd name="connsiteY1" fmla="*/ 165353 h 368078"/>
                  <a:gd name="connsiteX2" fmla="*/ 164590 w 750246"/>
                  <a:gd name="connsiteY2" fmla="*/ 155828 h 368078"/>
                  <a:gd name="connsiteX3" fmla="*/ 210310 w 750246"/>
                  <a:gd name="connsiteY3" fmla="*/ 73913 h 368078"/>
                  <a:gd name="connsiteX4" fmla="*/ 315085 w 750246"/>
                  <a:gd name="connsiteY4" fmla="*/ 12953 h 368078"/>
                  <a:gd name="connsiteX5" fmla="*/ 421765 w 750246"/>
                  <a:gd name="connsiteY5" fmla="*/ 1523 h 368078"/>
                  <a:gd name="connsiteX6" fmla="*/ 497965 w 750246"/>
                  <a:gd name="connsiteY6" fmla="*/ 35813 h 368078"/>
                  <a:gd name="connsiteX7" fmla="*/ 547495 w 750246"/>
                  <a:gd name="connsiteY7" fmla="*/ 106298 h 368078"/>
                  <a:gd name="connsiteX8" fmla="*/ 566545 w 750246"/>
                  <a:gd name="connsiteY8" fmla="*/ 142493 h 368078"/>
                  <a:gd name="connsiteX9" fmla="*/ 642745 w 750246"/>
                  <a:gd name="connsiteY9" fmla="*/ 153923 h 368078"/>
                  <a:gd name="connsiteX10" fmla="*/ 728470 w 750246"/>
                  <a:gd name="connsiteY10" fmla="*/ 235838 h 368078"/>
                  <a:gd name="connsiteX11" fmla="*/ 730375 w 750246"/>
                  <a:gd name="connsiteY11" fmla="*/ 344423 h 368078"/>
                  <a:gd name="connsiteX12" fmla="*/ 501775 w 750246"/>
                  <a:gd name="connsiteY12" fmla="*/ 367283 h 368078"/>
                  <a:gd name="connsiteX13" fmla="*/ 177925 w 750246"/>
                  <a:gd name="connsiteY13" fmla="*/ 359663 h 368078"/>
                  <a:gd name="connsiteX14" fmla="*/ 14095 w 750246"/>
                  <a:gd name="connsiteY14" fmla="*/ 329183 h 368078"/>
                  <a:gd name="connsiteX15" fmla="*/ 12190 w 750246"/>
                  <a:gd name="connsiteY15" fmla="*/ 205358 h 368078"/>
                  <a:gd name="connsiteX0" fmla="*/ 12190 w 750246"/>
                  <a:gd name="connsiteY0" fmla="*/ 206558 h 369278"/>
                  <a:gd name="connsiteX1" fmla="*/ 82675 w 750246"/>
                  <a:gd name="connsiteY1" fmla="*/ 166553 h 369278"/>
                  <a:gd name="connsiteX2" fmla="*/ 164590 w 750246"/>
                  <a:gd name="connsiteY2" fmla="*/ 157028 h 369278"/>
                  <a:gd name="connsiteX3" fmla="*/ 210310 w 750246"/>
                  <a:gd name="connsiteY3" fmla="*/ 75113 h 369278"/>
                  <a:gd name="connsiteX4" fmla="*/ 309370 w 750246"/>
                  <a:gd name="connsiteY4" fmla="*/ 10343 h 369278"/>
                  <a:gd name="connsiteX5" fmla="*/ 421765 w 750246"/>
                  <a:gd name="connsiteY5" fmla="*/ 2723 h 369278"/>
                  <a:gd name="connsiteX6" fmla="*/ 497965 w 750246"/>
                  <a:gd name="connsiteY6" fmla="*/ 37013 h 369278"/>
                  <a:gd name="connsiteX7" fmla="*/ 547495 w 750246"/>
                  <a:gd name="connsiteY7" fmla="*/ 107498 h 369278"/>
                  <a:gd name="connsiteX8" fmla="*/ 566545 w 750246"/>
                  <a:gd name="connsiteY8" fmla="*/ 143693 h 369278"/>
                  <a:gd name="connsiteX9" fmla="*/ 642745 w 750246"/>
                  <a:gd name="connsiteY9" fmla="*/ 155123 h 369278"/>
                  <a:gd name="connsiteX10" fmla="*/ 728470 w 750246"/>
                  <a:gd name="connsiteY10" fmla="*/ 237038 h 369278"/>
                  <a:gd name="connsiteX11" fmla="*/ 730375 w 750246"/>
                  <a:gd name="connsiteY11" fmla="*/ 345623 h 369278"/>
                  <a:gd name="connsiteX12" fmla="*/ 501775 w 750246"/>
                  <a:gd name="connsiteY12" fmla="*/ 368483 h 369278"/>
                  <a:gd name="connsiteX13" fmla="*/ 177925 w 750246"/>
                  <a:gd name="connsiteY13" fmla="*/ 360863 h 369278"/>
                  <a:gd name="connsiteX14" fmla="*/ 14095 w 750246"/>
                  <a:gd name="connsiteY14" fmla="*/ 330383 h 369278"/>
                  <a:gd name="connsiteX15" fmla="*/ 12190 w 750246"/>
                  <a:gd name="connsiteY15" fmla="*/ 206558 h 369278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4590 w 750246"/>
                  <a:gd name="connsiteY2" fmla="*/ 15744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107917 h 369697"/>
                  <a:gd name="connsiteX8" fmla="*/ 566545 w 750246"/>
                  <a:gd name="connsiteY8" fmla="*/ 144112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0780 w 750246"/>
                  <a:gd name="connsiteY2" fmla="*/ 15363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107917 h 369697"/>
                  <a:gd name="connsiteX8" fmla="*/ 566545 w 750246"/>
                  <a:gd name="connsiteY8" fmla="*/ 144112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0780 w 750246"/>
                  <a:gd name="connsiteY2" fmla="*/ 15363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94582 h 369697"/>
                  <a:gd name="connsiteX8" fmla="*/ 566545 w 750246"/>
                  <a:gd name="connsiteY8" fmla="*/ 144112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0780 w 750246"/>
                  <a:gd name="connsiteY2" fmla="*/ 15363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94582 h 369697"/>
                  <a:gd name="connsiteX8" fmla="*/ 587500 w 750246"/>
                  <a:gd name="connsiteY8" fmla="*/ 146017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49306"/>
                  <a:gd name="connsiteY0" fmla="*/ 206977 h 369697"/>
                  <a:gd name="connsiteX1" fmla="*/ 82675 w 749306"/>
                  <a:gd name="connsiteY1" fmla="*/ 166972 h 369697"/>
                  <a:gd name="connsiteX2" fmla="*/ 160780 w 749306"/>
                  <a:gd name="connsiteY2" fmla="*/ 153637 h 369697"/>
                  <a:gd name="connsiteX3" fmla="*/ 210310 w 749306"/>
                  <a:gd name="connsiteY3" fmla="*/ 75532 h 369697"/>
                  <a:gd name="connsiteX4" fmla="*/ 309370 w 749306"/>
                  <a:gd name="connsiteY4" fmla="*/ 10762 h 369697"/>
                  <a:gd name="connsiteX5" fmla="*/ 421765 w 749306"/>
                  <a:gd name="connsiteY5" fmla="*/ 3142 h 369697"/>
                  <a:gd name="connsiteX6" fmla="*/ 492250 w 749306"/>
                  <a:gd name="connsiteY6" fmla="*/ 43147 h 369697"/>
                  <a:gd name="connsiteX7" fmla="*/ 547495 w 749306"/>
                  <a:gd name="connsiteY7" fmla="*/ 94582 h 369697"/>
                  <a:gd name="connsiteX8" fmla="*/ 587500 w 749306"/>
                  <a:gd name="connsiteY8" fmla="*/ 146017 h 369697"/>
                  <a:gd name="connsiteX9" fmla="*/ 663700 w 749306"/>
                  <a:gd name="connsiteY9" fmla="*/ 159352 h 369697"/>
                  <a:gd name="connsiteX10" fmla="*/ 728470 w 749306"/>
                  <a:gd name="connsiteY10" fmla="*/ 237457 h 369697"/>
                  <a:gd name="connsiteX11" fmla="*/ 730375 w 749306"/>
                  <a:gd name="connsiteY11" fmla="*/ 346042 h 369697"/>
                  <a:gd name="connsiteX12" fmla="*/ 501775 w 749306"/>
                  <a:gd name="connsiteY12" fmla="*/ 368902 h 369697"/>
                  <a:gd name="connsiteX13" fmla="*/ 177925 w 749306"/>
                  <a:gd name="connsiteY13" fmla="*/ 361282 h 369697"/>
                  <a:gd name="connsiteX14" fmla="*/ 14095 w 749306"/>
                  <a:gd name="connsiteY14" fmla="*/ 330802 h 369697"/>
                  <a:gd name="connsiteX15" fmla="*/ 12190 w 749306"/>
                  <a:gd name="connsiteY15" fmla="*/ 206977 h 369697"/>
                  <a:gd name="connsiteX0" fmla="*/ 12190 w 752518"/>
                  <a:gd name="connsiteY0" fmla="*/ 206977 h 369697"/>
                  <a:gd name="connsiteX1" fmla="*/ 82675 w 752518"/>
                  <a:gd name="connsiteY1" fmla="*/ 166972 h 369697"/>
                  <a:gd name="connsiteX2" fmla="*/ 160780 w 752518"/>
                  <a:gd name="connsiteY2" fmla="*/ 153637 h 369697"/>
                  <a:gd name="connsiteX3" fmla="*/ 210310 w 752518"/>
                  <a:gd name="connsiteY3" fmla="*/ 75532 h 369697"/>
                  <a:gd name="connsiteX4" fmla="*/ 309370 w 752518"/>
                  <a:gd name="connsiteY4" fmla="*/ 10762 h 369697"/>
                  <a:gd name="connsiteX5" fmla="*/ 421765 w 752518"/>
                  <a:gd name="connsiteY5" fmla="*/ 3142 h 369697"/>
                  <a:gd name="connsiteX6" fmla="*/ 492250 w 752518"/>
                  <a:gd name="connsiteY6" fmla="*/ 43147 h 369697"/>
                  <a:gd name="connsiteX7" fmla="*/ 547495 w 752518"/>
                  <a:gd name="connsiteY7" fmla="*/ 94582 h 369697"/>
                  <a:gd name="connsiteX8" fmla="*/ 587500 w 752518"/>
                  <a:gd name="connsiteY8" fmla="*/ 146017 h 369697"/>
                  <a:gd name="connsiteX9" fmla="*/ 663700 w 752518"/>
                  <a:gd name="connsiteY9" fmla="*/ 159352 h 369697"/>
                  <a:gd name="connsiteX10" fmla="*/ 736090 w 752518"/>
                  <a:gd name="connsiteY10" fmla="*/ 235552 h 369697"/>
                  <a:gd name="connsiteX11" fmla="*/ 730375 w 752518"/>
                  <a:gd name="connsiteY11" fmla="*/ 346042 h 369697"/>
                  <a:gd name="connsiteX12" fmla="*/ 501775 w 752518"/>
                  <a:gd name="connsiteY12" fmla="*/ 368902 h 369697"/>
                  <a:gd name="connsiteX13" fmla="*/ 177925 w 752518"/>
                  <a:gd name="connsiteY13" fmla="*/ 361282 h 369697"/>
                  <a:gd name="connsiteX14" fmla="*/ 14095 w 752518"/>
                  <a:gd name="connsiteY14" fmla="*/ 330802 h 369697"/>
                  <a:gd name="connsiteX15" fmla="*/ 12190 w 752518"/>
                  <a:gd name="connsiteY15" fmla="*/ 206977 h 369697"/>
                  <a:gd name="connsiteX0" fmla="*/ 12190 w 751932"/>
                  <a:gd name="connsiteY0" fmla="*/ 206977 h 369697"/>
                  <a:gd name="connsiteX1" fmla="*/ 82675 w 751932"/>
                  <a:gd name="connsiteY1" fmla="*/ 166972 h 369697"/>
                  <a:gd name="connsiteX2" fmla="*/ 160780 w 751932"/>
                  <a:gd name="connsiteY2" fmla="*/ 153637 h 369697"/>
                  <a:gd name="connsiteX3" fmla="*/ 210310 w 751932"/>
                  <a:gd name="connsiteY3" fmla="*/ 75532 h 369697"/>
                  <a:gd name="connsiteX4" fmla="*/ 309370 w 751932"/>
                  <a:gd name="connsiteY4" fmla="*/ 10762 h 369697"/>
                  <a:gd name="connsiteX5" fmla="*/ 421765 w 751932"/>
                  <a:gd name="connsiteY5" fmla="*/ 3142 h 369697"/>
                  <a:gd name="connsiteX6" fmla="*/ 492250 w 751932"/>
                  <a:gd name="connsiteY6" fmla="*/ 43147 h 369697"/>
                  <a:gd name="connsiteX7" fmla="*/ 547495 w 751932"/>
                  <a:gd name="connsiteY7" fmla="*/ 94582 h 369697"/>
                  <a:gd name="connsiteX8" fmla="*/ 587500 w 751932"/>
                  <a:gd name="connsiteY8" fmla="*/ 146017 h 369697"/>
                  <a:gd name="connsiteX9" fmla="*/ 675130 w 751932"/>
                  <a:gd name="connsiteY9" fmla="*/ 159352 h 369697"/>
                  <a:gd name="connsiteX10" fmla="*/ 736090 w 751932"/>
                  <a:gd name="connsiteY10" fmla="*/ 235552 h 369697"/>
                  <a:gd name="connsiteX11" fmla="*/ 730375 w 751932"/>
                  <a:gd name="connsiteY11" fmla="*/ 346042 h 369697"/>
                  <a:gd name="connsiteX12" fmla="*/ 501775 w 751932"/>
                  <a:gd name="connsiteY12" fmla="*/ 368902 h 369697"/>
                  <a:gd name="connsiteX13" fmla="*/ 177925 w 751932"/>
                  <a:gd name="connsiteY13" fmla="*/ 361282 h 369697"/>
                  <a:gd name="connsiteX14" fmla="*/ 14095 w 751932"/>
                  <a:gd name="connsiteY14" fmla="*/ 330802 h 369697"/>
                  <a:gd name="connsiteX15" fmla="*/ 12190 w 751932"/>
                  <a:gd name="connsiteY15" fmla="*/ 206977 h 369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1932" h="369697">
                    <a:moveTo>
                      <a:pt x="12190" y="206977"/>
                    </a:moveTo>
                    <a:cubicBezTo>
                      <a:pt x="23620" y="179672"/>
                      <a:pt x="57910" y="175862"/>
                      <a:pt x="82675" y="166972"/>
                    </a:cubicBezTo>
                    <a:cubicBezTo>
                      <a:pt x="107440" y="158082"/>
                      <a:pt x="139507" y="168877"/>
                      <a:pt x="160780" y="153637"/>
                    </a:cubicBezTo>
                    <a:cubicBezTo>
                      <a:pt x="182053" y="138397"/>
                      <a:pt x="185545" y="99344"/>
                      <a:pt x="210310" y="75532"/>
                    </a:cubicBezTo>
                    <a:cubicBezTo>
                      <a:pt x="235075" y="51720"/>
                      <a:pt x="274128" y="22827"/>
                      <a:pt x="309370" y="10762"/>
                    </a:cubicBezTo>
                    <a:cubicBezTo>
                      <a:pt x="344612" y="-1303"/>
                      <a:pt x="391285" y="-2255"/>
                      <a:pt x="421765" y="3142"/>
                    </a:cubicBezTo>
                    <a:cubicBezTo>
                      <a:pt x="452245" y="8539"/>
                      <a:pt x="471295" y="27907"/>
                      <a:pt x="492250" y="43147"/>
                    </a:cubicBezTo>
                    <a:cubicBezTo>
                      <a:pt x="513205" y="58387"/>
                      <a:pt x="531620" y="77437"/>
                      <a:pt x="547495" y="94582"/>
                    </a:cubicBezTo>
                    <a:cubicBezTo>
                      <a:pt x="563370" y="111727"/>
                      <a:pt x="566228" y="135222"/>
                      <a:pt x="587500" y="146017"/>
                    </a:cubicBezTo>
                    <a:cubicBezTo>
                      <a:pt x="608772" y="156812"/>
                      <a:pt x="650365" y="144430"/>
                      <a:pt x="675130" y="159352"/>
                    </a:cubicBezTo>
                    <a:cubicBezTo>
                      <a:pt x="699895" y="174274"/>
                      <a:pt x="726883" y="204437"/>
                      <a:pt x="736090" y="235552"/>
                    </a:cubicBezTo>
                    <a:cubicBezTo>
                      <a:pt x="745297" y="266667"/>
                      <a:pt x="769427" y="323817"/>
                      <a:pt x="730375" y="346042"/>
                    </a:cubicBezTo>
                    <a:cubicBezTo>
                      <a:pt x="691323" y="368267"/>
                      <a:pt x="593850" y="366362"/>
                      <a:pt x="501775" y="368902"/>
                    </a:cubicBezTo>
                    <a:cubicBezTo>
                      <a:pt x="409700" y="371442"/>
                      <a:pt x="259205" y="367632"/>
                      <a:pt x="177925" y="361282"/>
                    </a:cubicBezTo>
                    <a:cubicBezTo>
                      <a:pt x="96645" y="354932"/>
                      <a:pt x="43305" y="347312"/>
                      <a:pt x="14095" y="330802"/>
                    </a:cubicBezTo>
                    <a:cubicBezTo>
                      <a:pt x="-9082" y="301910"/>
                      <a:pt x="760" y="234282"/>
                      <a:pt x="12190" y="206977"/>
                    </a:cubicBezTo>
                    <a:close/>
                  </a:path>
                </a:pathLst>
              </a:cu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13" name="แผนผังลำดับงาน: หน่วงเวลา 112">
                <a:extLst>
                  <a:ext uri="{FF2B5EF4-FFF2-40B4-BE49-F238E27FC236}">
                    <a16:creationId xmlns:a16="http://schemas.microsoft.com/office/drawing/2014/main" id="{97A47076-B76A-473F-B2DE-C6D330F62063}"/>
                  </a:ext>
                </a:extLst>
              </p:cNvPr>
              <p:cNvSpPr/>
              <p:nvPr/>
            </p:nvSpPr>
            <p:spPr>
              <a:xfrm rot="16200000">
                <a:off x="10819416" y="3962679"/>
                <a:ext cx="1048980" cy="997622"/>
              </a:xfrm>
              <a:prstGeom prst="flowChartDelay">
                <a:avLst/>
              </a:prstGeom>
              <a:solidFill>
                <a:srgbClr val="CE792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grpSp>
          <p:nvGrpSpPr>
            <p:cNvPr id="99" name="กลุ่ม 98">
              <a:extLst>
                <a:ext uri="{FF2B5EF4-FFF2-40B4-BE49-F238E27FC236}">
                  <a16:creationId xmlns:a16="http://schemas.microsoft.com/office/drawing/2014/main" id="{02B09823-F2BB-4B41-86C7-AA43FAE6E43A}"/>
                </a:ext>
              </a:extLst>
            </p:cNvPr>
            <p:cNvGrpSpPr/>
            <p:nvPr/>
          </p:nvGrpSpPr>
          <p:grpSpPr>
            <a:xfrm flipH="1">
              <a:off x="5290444" y="4432175"/>
              <a:ext cx="1164560" cy="2402704"/>
              <a:chOff x="10755665" y="2583276"/>
              <a:chExt cx="1164560" cy="2402704"/>
            </a:xfrm>
          </p:grpSpPr>
          <p:sp>
            <p:nvSpPr>
              <p:cNvPr id="100" name="รูปแบบอิสระ: รูปร่าง 99">
                <a:extLst>
                  <a:ext uri="{FF2B5EF4-FFF2-40B4-BE49-F238E27FC236}">
                    <a16:creationId xmlns:a16="http://schemas.microsoft.com/office/drawing/2014/main" id="{8A9BE798-6DBD-4280-8F78-CAEF0F8A7CC3}"/>
                  </a:ext>
                </a:extLst>
              </p:cNvPr>
              <p:cNvSpPr/>
              <p:nvPr/>
            </p:nvSpPr>
            <p:spPr>
              <a:xfrm>
                <a:off x="10755665" y="2583276"/>
                <a:ext cx="1164560" cy="2402704"/>
              </a:xfrm>
              <a:custGeom>
                <a:avLst/>
                <a:gdLst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53069 w 1145807"/>
                  <a:gd name="connsiteY6" fmla="*/ 21921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51164 w 1145807"/>
                  <a:gd name="connsiteY7" fmla="*/ 194447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5914 w 1145807"/>
                  <a:gd name="connsiteY5" fmla="*/ 22683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812 h 2403123"/>
                  <a:gd name="connsiteX1" fmla="*/ 47329 w 1145807"/>
                  <a:gd name="connsiteY1" fmla="*/ 1457742 h 2403123"/>
                  <a:gd name="connsiteX2" fmla="*/ 16849 w 1145807"/>
                  <a:gd name="connsiteY2" fmla="*/ 836712 h 2403123"/>
                  <a:gd name="connsiteX3" fmla="*/ 1609 w 1145807"/>
                  <a:gd name="connsiteY3" fmla="*/ 478572 h 2403123"/>
                  <a:gd name="connsiteX4" fmla="*/ 54949 w 1145807"/>
                  <a:gd name="connsiteY4" fmla="*/ 322362 h 2403123"/>
                  <a:gd name="connsiteX5" fmla="*/ 155914 w 1145807"/>
                  <a:gd name="connsiteY5" fmla="*/ 227112 h 2403123"/>
                  <a:gd name="connsiteX6" fmla="*/ 235924 w 1145807"/>
                  <a:gd name="connsiteY6" fmla="*/ 213777 h 2403123"/>
                  <a:gd name="connsiteX7" fmla="*/ 241639 w 1145807"/>
                  <a:gd name="connsiteY7" fmla="*/ 181392 h 2403123"/>
                  <a:gd name="connsiteX8" fmla="*/ 321649 w 1145807"/>
                  <a:gd name="connsiteY8" fmla="*/ 55662 h 2403123"/>
                  <a:gd name="connsiteX9" fmla="*/ 447379 w 1145807"/>
                  <a:gd name="connsiteY9" fmla="*/ 21372 h 2403123"/>
                  <a:gd name="connsiteX10" fmla="*/ 561679 w 1145807"/>
                  <a:gd name="connsiteY10" fmla="*/ 67092 h 2403123"/>
                  <a:gd name="connsiteX11" fmla="*/ 569299 w 1145807"/>
                  <a:gd name="connsiteY11" fmla="*/ 74712 h 2403123"/>
                  <a:gd name="connsiteX12" fmla="*/ 637879 w 1145807"/>
                  <a:gd name="connsiteY12" fmla="*/ 17562 h 2403123"/>
                  <a:gd name="connsiteX13" fmla="*/ 767419 w 1145807"/>
                  <a:gd name="connsiteY13" fmla="*/ 6132 h 2403123"/>
                  <a:gd name="connsiteX14" fmla="*/ 883624 w 1145807"/>
                  <a:gd name="connsiteY14" fmla="*/ 105192 h 2403123"/>
                  <a:gd name="connsiteX15" fmla="*/ 919819 w 1145807"/>
                  <a:gd name="connsiteY15" fmla="*/ 185202 h 2403123"/>
                  <a:gd name="connsiteX16" fmla="*/ 935059 w 1145807"/>
                  <a:gd name="connsiteY16" fmla="*/ 208062 h 2403123"/>
                  <a:gd name="connsiteX17" fmla="*/ 1030309 w 1145807"/>
                  <a:gd name="connsiteY17" fmla="*/ 223302 h 2403123"/>
                  <a:gd name="connsiteX18" fmla="*/ 1136989 w 1145807"/>
                  <a:gd name="connsiteY18" fmla="*/ 398562 h 2403123"/>
                  <a:gd name="connsiteX19" fmla="*/ 1136989 w 1145807"/>
                  <a:gd name="connsiteY19" fmla="*/ 821472 h 2403123"/>
                  <a:gd name="connsiteX20" fmla="*/ 1114129 w 1145807"/>
                  <a:gd name="connsiteY20" fmla="*/ 1495842 h 2403123"/>
                  <a:gd name="connsiteX21" fmla="*/ 1114129 w 1145807"/>
                  <a:gd name="connsiteY21" fmla="*/ 2033052 h 2403123"/>
                  <a:gd name="connsiteX22" fmla="*/ 1125559 w 1145807"/>
                  <a:gd name="connsiteY22" fmla="*/ 2364522 h 2403123"/>
                  <a:gd name="connsiteX23" fmla="*/ 1117939 w 1145807"/>
                  <a:gd name="connsiteY23" fmla="*/ 2398812 h 2403123"/>
                  <a:gd name="connsiteX24" fmla="*/ 976969 w 1145807"/>
                  <a:gd name="connsiteY24" fmla="*/ 2402622 h 2403123"/>
                  <a:gd name="connsiteX25" fmla="*/ 367369 w 1145807"/>
                  <a:gd name="connsiteY25" fmla="*/ 2402622 h 2403123"/>
                  <a:gd name="connsiteX26" fmla="*/ 54949 w 1145807"/>
                  <a:gd name="connsiteY26" fmla="*/ 2398812 h 2403123"/>
                  <a:gd name="connsiteX0" fmla="*/ 54949 w 1145807"/>
                  <a:gd name="connsiteY0" fmla="*/ 2398393 h 2402704"/>
                  <a:gd name="connsiteX1" fmla="*/ 47329 w 1145807"/>
                  <a:gd name="connsiteY1" fmla="*/ 1457323 h 2402704"/>
                  <a:gd name="connsiteX2" fmla="*/ 16849 w 1145807"/>
                  <a:gd name="connsiteY2" fmla="*/ 836293 h 2402704"/>
                  <a:gd name="connsiteX3" fmla="*/ 1609 w 1145807"/>
                  <a:gd name="connsiteY3" fmla="*/ 478153 h 2402704"/>
                  <a:gd name="connsiteX4" fmla="*/ 54949 w 1145807"/>
                  <a:gd name="connsiteY4" fmla="*/ 321943 h 2402704"/>
                  <a:gd name="connsiteX5" fmla="*/ 155914 w 1145807"/>
                  <a:gd name="connsiteY5" fmla="*/ 226693 h 2402704"/>
                  <a:gd name="connsiteX6" fmla="*/ 235924 w 1145807"/>
                  <a:gd name="connsiteY6" fmla="*/ 213358 h 2402704"/>
                  <a:gd name="connsiteX7" fmla="*/ 241639 w 1145807"/>
                  <a:gd name="connsiteY7" fmla="*/ 180973 h 2402704"/>
                  <a:gd name="connsiteX8" fmla="*/ 321649 w 1145807"/>
                  <a:gd name="connsiteY8" fmla="*/ 55243 h 2402704"/>
                  <a:gd name="connsiteX9" fmla="*/ 447379 w 1145807"/>
                  <a:gd name="connsiteY9" fmla="*/ 20953 h 2402704"/>
                  <a:gd name="connsiteX10" fmla="*/ 561679 w 1145807"/>
                  <a:gd name="connsiteY10" fmla="*/ 66673 h 2402704"/>
                  <a:gd name="connsiteX11" fmla="*/ 569299 w 1145807"/>
                  <a:gd name="connsiteY11" fmla="*/ 74293 h 2402704"/>
                  <a:gd name="connsiteX12" fmla="*/ 637879 w 1145807"/>
                  <a:gd name="connsiteY12" fmla="*/ 17143 h 2402704"/>
                  <a:gd name="connsiteX13" fmla="*/ 767419 w 1145807"/>
                  <a:gd name="connsiteY13" fmla="*/ 5713 h 2402704"/>
                  <a:gd name="connsiteX14" fmla="*/ 891244 w 1145807"/>
                  <a:gd name="connsiteY14" fmla="*/ 99058 h 2402704"/>
                  <a:gd name="connsiteX15" fmla="*/ 919819 w 1145807"/>
                  <a:gd name="connsiteY15" fmla="*/ 184783 h 2402704"/>
                  <a:gd name="connsiteX16" fmla="*/ 935059 w 1145807"/>
                  <a:gd name="connsiteY16" fmla="*/ 207643 h 2402704"/>
                  <a:gd name="connsiteX17" fmla="*/ 1030309 w 1145807"/>
                  <a:gd name="connsiteY17" fmla="*/ 222883 h 2402704"/>
                  <a:gd name="connsiteX18" fmla="*/ 1136989 w 1145807"/>
                  <a:gd name="connsiteY18" fmla="*/ 398143 h 2402704"/>
                  <a:gd name="connsiteX19" fmla="*/ 1136989 w 1145807"/>
                  <a:gd name="connsiteY19" fmla="*/ 821053 h 2402704"/>
                  <a:gd name="connsiteX20" fmla="*/ 1114129 w 1145807"/>
                  <a:gd name="connsiteY20" fmla="*/ 1495423 h 2402704"/>
                  <a:gd name="connsiteX21" fmla="*/ 1114129 w 1145807"/>
                  <a:gd name="connsiteY21" fmla="*/ 2032633 h 2402704"/>
                  <a:gd name="connsiteX22" fmla="*/ 1125559 w 1145807"/>
                  <a:gd name="connsiteY22" fmla="*/ 2364103 h 2402704"/>
                  <a:gd name="connsiteX23" fmla="*/ 1117939 w 1145807"/>
                  <a:gd name="connsiteY23" fmla="*/ 2398393 h 2402704"/>
                  <a:gd name="connsiteX24" fmla="*/ 976969 w 1145807"/>
                  <a:gd name="connsiteY24" fmla="*/ 2402203 h 2402704"/>
                  <a:gd name="connsiteX25" fmla="*/ 367369 w 1145807"/>
                  <a:gd name="connsiteY25" fmla="*/ 2402203 h 2402704"/>
                  <a:gd name="connsiteX26" fmla="*/ 54949 w 1145807"/>
                  <a:gd name="connsiteY26" fmla="*/ 2398393 h 2402704"/>
                  <a:gd name="connsiteX0" fmla="*/ 54949 w 1156012"/>
                  <a:gd name="connsiteY0" fmla="*/ 2398393 h 2402704"/>
                  <a:gd name="connsiteX1" fmla="*/ 47329 w 1156012"/>
                  <a:gd name="connsiteY1" fmla="*/ 1457323 h 2402704"/>
                  <a:gd name="connsiteX2" fmla="*/ 16849 w 1156012"/>
                  <a:gd name="connsiteY2" fmla="*/ 836293 h 2402704"/>
                  <a:gd name="connsiteX3" fmla="*/ 1609 w 1156012"/>
                  <a:gd name="connsiteY3" fmla="*/ 478153 h 2402704"/>
                  <a:gd name="connsiteX4" fmla="*/ 54949 w 1156012"/>
                  <a:gd name="connsiteY4" fmla="*/ 321943 h 2402704"/>
                  <a:gd name="connsiteX5" fmla="*/ 155914 w 1156012"/>
                  <a:gd name="connsiteY5" fmla="*/ 226693 h 2402704"/>
                  <a:gd name="connsiteX6" fmla="*/ 235924 w 1156012"/>
                  <a:gd name="connsiteY6" fmla="*/ 213358 h 2402704"/>
                  <a:gd name="connsiteX7" fmla="*/ 241639 w 1156012"/>
                  <a:gd name="connsiteY7" fmla="*/ 180973 h 2402704"/>
                  <a:gd name="connsiteX8" fmla="*/ 321649 w 1156012"/>
                  <a:gd name="connsiteY8" fmla="*/ 55243 h 2402704"/>
                  <a:gd name="connsiteX9" fmla="*/ 447379 w 1156012"/>
                  <a:gd name="connsiteY9" fmla="*/ 20953 h 2402704"/>
                  <a:gd name="connsiteX10" fmla="*/ 561679 w 1156012"/>
                  <a:gd name="connsiteY10" fmla="*/ 66673 h 2402704"/>
                  <a:gd name="connsiteX11" fmla="*/ 569299 w 1156012"/>
                  <a:gd name="connsiteY11" fmla="*/ 74293 h 2402704"/>
                  <a:gd name="connsiteX12" fmla="*/ 637879 w 1156012"/>
                  <a:gd name="connsiteY12" fmla="*/ 17143 h 2402704"/>
                  <a:gd name="connsiteX13" fmla="*/ 767419 w 1156012"/>
                  <a:gd name="connsiteY13" fmla="*/ 5713 h 2402704"/>
                  <a:gd name="connsiteX14" fmla="*/ 891244 w 1156012"/>
                  <a:gd name="connsiteY14" fmla="*/ 99058 h 2402704"/>
                  <a:gd name="connsiteX15" fmla="*/ 919819 w 1156012"/>
                  <a:gd name="connsiteY15" fmla="*/ 184783 h 2402704"/>
                  <a:gd name="connsiteX16" fmla="*/ 935059 w 1156012"/>
                  <a:gd name="connsiteY16" fmla="*/ 207643 h 2402704"/>
                  <a:gd name="connsiteX17" fmla="*/ 1030309 w 1156012"/>
                  <a:gd name="connsiteY17" fmla="*/ 222883 h 2402704"/>
                  <a:gd name="connsiteX18" fmla="*/ 1136989 w 1156012"/>
                  <a:gd name="connsiteY18" fmla="*/ 398143 h 2402704"/>
                  <a:gd name="connsiteX19" fmla="*/ 1154134 w 1156012"/>
                  <a:gd name="connsiteY19" fmla="*/ 821053 h 2402704"/>
                  <a:gd name="connsiteX20" fmla="*/ 1114129 w 1156012"/>
                  <a:gd name="connsiteY20" fmla="*/ 1495423 h 2402704"/>
                  <a:gd name="connsiteX21" fmla="*/ 1114129 w 1156012"/>
                  <a:gd name="connsiteY21" fmla="*/ 2032633 h 2402704"/>
                  <a:gd name="connsiteX22" fmla="*/ 1125559 w 1156012"/>
                  <a:gd name="connsiteY22" fmla="*/ 2364103 h 2402704"/>
                  <a:gd name="connsiteX23" fmla="*/ 1117939 w 1156012"/>
                  <a:gd name="connsiteY23" fmla="*/ 2398393 h 2402704"/>
                  <a:gd name="connsiteX24" fmla="*/ 976969 w 1156012"/>
                  <a:gd name="connsiteY24" fmla="*/ 2402203 h 2402704"/>
                  <a:gd name="connsiteX25" fmla="*/ 367369 w 1156012"/>
                  <a:gd name="connsiteY25" fmla="*/ 2402203 h 2402704"/>
                  <a:gd name="connsiteX26" fmla="*/ 54949 w 1156012"/>
                  <a:gd name="connsiteY26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136989 w 1164560"/>
                  <a:gd name="connsiteY18" fmla="*/ 398143 h 2402704"/>
                  <a:gd name="connsiteX19" fmla="*/ 1163658 w 1164560"/>
                  <a:gd name="connsiteY19" fmla="*/ 621027 h 2402704"/>
                  <a:gd name="connsiteX20" fmla="*/ 1154134 w 1164560"/>
                  <a:gd name="connsiteY20" fmla="*/ 821053 h 2402704"/>
                  <a:gd name="connsiteX21" fmla="*/ 1114129 w 1164560"/>
                  <a:gd name="connsiteY21" fmla="*/ 1495423 h 2402704"/>
                  <a:gd name="connsiteX22" fmla="*/ 1114129 w 1164560"/>
                  <a:gd name="connsiteY22" fmla="*/ 2032633 h 2402704"/>
                  <a:gd name="connsiteX23" fmla="*/ 1125559 w 1164560"/>
                  <a:gd name="connsiteY23" fmla="*/ 2364103 h 2402704"/>
                  <a:gd name="connsiteX24" fmla="*/ 1117939 w 1164560"/>
                  <a:gd name="connsiteY24" fmla="*/ 2398393 h 2402704"/>
                  <a:gd name="connsiteX25" fmla="*/ 976969 w 1164560"/>
                  <a:gd name="connsiteY25" fmla="*/ 2402203 h 2402704"/>
                  <a:gd name="connsiteX26" fmla="*/ 367369 w 1164560"/>
                  <a:gd name="connsiteY26" fmla="*/ 2402203 h 2402704"/>
                  <a:gd name="connsiteX27" fmla="*/ 54949 w 1164560"/>
                  <a:gd name="connsiteY27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925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7354 w 1164560"/>
                  <a:gd name="connsiteY7" fmla="*/ 17716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64560" h="2402704">
                    <a:moveTo>
                      <a:pt x="54949" y="2398393"/>
                    </a:moveTo>
                    <a:cubicBezTo>
                      <a:pt x="54314" y="2058033"/>
                      <a:pt x="53679" y="1717673"/>
                      <a:pt x="47329" y="1457323"/>
                    </a:cubicBezTo>
                    <a:cubicBezTo>
                      <a:pt x="40979" y="1196973"/>
                      <a:pt x="24469" y="999488"/>
                      <a:pt x="16849" y="836293"/>
                    </a:cubicBezTo>
                    <a:cubicBezTo>
                      <a:pt x="9229" y="673098"/>
                      <a:pt x="-4741" y="563878"/>
                      <a:pt x="1609" y="478153"/>
                    </a:cubicBezTo>
                    <a:cubicBezTo>
                      <a:pt x="7959" y="392428"/>
                      <a:pt x="29232" y="363853"/>
                      <a:pt x="54949" y="321943"/>
                    </a:cubicBezTo>
                    <a:cubicBezTo>
                      <a:pt x="80666" y="280033"/>
                      <a:pt x="125752" y="244791"/>
                      <a:pt x="155914" y="226693"/>
                    </a:cubicBezTo>
                    <a:cubicBezTo>
                      <a:pt x="186077" y="208596"/>
                      <a:pt x="220684" y="221613"/>
                      <a:pt x="235924" y="213358"/>
                    </a:cubicBezTo>
                    <a:cubicBezTo>
                      <a:pt x="251164" y="205103"/>
                      <a:pt x="233067" y="203515"/>
                      <a:pt x="247354" y="177163"/>
                    </a:cubicBezTo>
                    <a:cubicBezTo>
                      <a:pt x="261641" y="150811"/>
                      <a:pt x="288312" y="81278"/>
                      <a:pt x="321649" y="55243"/>
                    </a:cubicBezTo>
                    <a:cubicBezTo>
                      <a:pt x="354986" y="29208"/>
                      <a:pt x="407374" y="19048"/>
                      <a:pt x="447379" y="20953"/>
                    </a:cubicBezTo>
                    <a:cubicBezTo>
                      <a:pt x="487384" y="22858"/>
                      <a:pt x="541359" y="57783"/>
                      <a:pt x="561679" y="66673"/>
                    </a:cubicBezTo>
                    <a:cubicBezTo>
                      <a:pt x="581999" y="75563"/>
                      <a:pt x="556599" y="82548"/>
                      <a:pt x="569299" y="74293"/>
                    </a:cubicBezTo>
                    <a:cubicBezTo>
                      <a:pt x="581999" y="66038"/>
                      <a:pt x="604859" y="28573"/>
                      <a:pt x="637879" y="17143"/>
                    </a:cubicBezTo>
                    <a:cubicBezTo>
                      <a:pt x="670899" y="5713"/>
                      <a:pt x="726144" y="-7940"/>
                      <a:pt x="767419" y="5713"/>
                    </a:cubicBezTo>
                    <a:cubicBezTo>
                      <a:pt x="808694" y="19366"/>
                      <a:pt x="860129" y="69213"/>
                      <a:pt x="885529" y="99058"/>
                    </a:cubicBezTo>
                    <a:cubicBezTo>
                      <a:pt x="910929" y="128903"/>
                      <a:pt x="911564" y="166686"/>
                      <a:pt x="919819" y="184783"/>
                    </a:cubicBezTo>
                    <a:cubicBezTo>
                      <a:pt x="928074" y="202881"/>
                      <a:pt x="916644" y="201293"/>
                      <a:pt x="935059" y="207643"/>
                    </a:cubicBezTo>
                    <a:cubicBezTo>
                      <a:pt x="953474" y="213993"/>
                      <a:pt x="1003322" y="207961"/>
                      <a:pt x="1030309" y="222883"/>
                    </a:cubicBezTo>
                    <a:cubicBezTo>
                      <a:pt x="1057296" y="237805"/>
                      <a:pt x="1079203" y="267967"/>
                      <a:pt x="1096983" y="297177"/>
                    </a:cubicBezTo>
                    <a:cubicBezTo>
                      <a:pt x="1114763" y="326387"/>
                      <a:pt x="1125877" y="344168"/>
                      <a:pt x="1136989" y="398143"/>
                    </a:cubicBezTo>
                    <a:cubicBezTo>
                      <a:pt x="1148101" y="452118"/>
                      <a:pt x="1160801" y="550542"/>
                      <a:pt x="1163658" y="621027"/>
                    </a:cubicBezTo>
                    <a:cubicBezTo>
                      <a:pt x="1166515" y="691512"/>
                      <a:pt x="1162389" y="675320"/>
                      <a:pt x="1154134" y="821053"/>
                    </a:cubicBezTo>
                    <a:cubicBezTo>
                      <a:pt x="1145879" y="966786"/>
                      <a:pt x="1120797" y="1293493"/>
                      <a:pt x="1114129" y="1495423"/>
                    </a:cubicBezTo>
                    <a:cubicBezTo>
                      <a:pt x="1107462" y="1697353"/>
                      <a:pt x="1112224" y="1887853"/>
                      <a:pt x="1114129" y="2032633"/>
                    </a:cubicBezTo>
                    <a:cubicBezTo>
                      <a:pt x="1116034" y="2177413"/>
                      <a:pt x="1124924" y="2303143"/>
                      <a:pt x="1125559" y="2364103"/>
                    </a:cubicBezTo>
                    <a:cubicBezTo>
                      <a:pt x="1126194" y="2425063"/>
                      <a:pt x="1142704" y="2392043"/>
                      <a:pt x="1117939" y="2398393"/>
                    </a:cubicBezTo>
                    <a:cubicBezTo>
                      <a:pt x="1093174" y="2404743"/>
                      <a:pt x="976969" y="2402203"/>
                      <a:pt x="976969" y="2402203"/>
                    </a:cubicBezTo>
                    <a:lnTo>
                      <a:pt x="367369" y="2402203"/>
                    </a:lnTo>
                    <a:lnTo>
                      <a:pt x="54949" y="239839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1" name="วงรี 100">
                <a:extLst>
                  <a:ext uri="{FF2B5EF4-FFF2-40B4-BE49-F238E27FC236}">
                    <a16:creationId xmlns:a16="http://schemas.microsoft.com/office/drawing/2014/main" id="{03B04EB1-3203-4A5D-A381-E7FC324340B0}"/>
                  </a:ext>
                </a:extLst>
              </p:cNvPr>
              <p:cNvSpPr/>
              <p:nvPr/>
            </p:nvSpPr>
            <p:spPr>
              <a:xfrm>
                <a:off x="10891344" y="2968301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2" name="วงรี 101">
                <a:extLst>
                  <a:ext uri="{FF2B5EF4-FFF2-40B4-BE49-F238E27FC236}">
                    <a16:creationId xmlns:a16="http://schemas.microsoft.com/office/drawing/2014/main" id="{BC7F0F13-93AB-4BFA-830C-907E1FAB4AA6}"/>
                  </a:ext>
                </a:extLst>
              </p:cNvPr>
              <p:cNvSpPr/>
              <p:nvPr/>
            </p:nvSpPr>
            <p:spPr>
              <a:xfrm>
                <a:off x="11106161" y="2750078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3" name="วงรี 102">
                <a:extLst>
                  <a:ext uri="{FF2B5EF4-FFF2-40B4-BE49-F238E27FC236}">
                    <a16:creationId xmlns:a16="http://schemas.microsoft.com/office/drawing/2014/main" id="{96FAAD91-01DB-4AD5-9EF9-44A340035E64}"/>
                  </a:ext>
                </a:extLst>
              </p:cNvPr>
              <p:cNvSpPr/>
              <p:nvPr/>
            </p:nvSpPr>
            <p:spPr>
              <a:xfrm>
                <a:off x="11400118" y="2750077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4" name="วงรี 103">
                <a:extLst>
                  <a:ext uri="{FF2B5EF4-FFF2-40B4-BE49-F238E27FC236}">
                    <a16:creationId xmlns:a16="http://schemas.microsoft.com/office/drawing/2014/main" id="{679267F6-2A49-4421-9185-1969ED217ED0}"/>
                  </a:ext>
                </a:extLst>
              </p:cNvPr>
              <p:cNvSpPr/>
              <p:nvPr/>
            </p:nvSpPr>
            <p:spPr>
              <a:xfrm>
                <a:off x="11614935" y="2968300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5" name="รูปแบบอิสระ: รูปร่าง 104">
                <a:extLst>
                  <a:ext uri="{FF2B5EF4-FFF2-40B4-BE49-F238E27FC236}">
                    <a16:creationId xmlns:a16="http://schemas.microsoft.com/office/drawing/2014/main" id="{43DFC1CF-DC44-4D4B-B2F7-8A3E6A429B65}"/>
                  </a:ext>
                </a:extLst>
              </p:cNvPr>
              <p:cNvSpPr/>
              <p:nvPr/>
            </p:nvSpPr>
            <p:spPr>
              <a:xfrm>
                <a:off x="10950562" y="3164217"/>
                <a:ext cx="802731" cy="449631"/>
              </a:xfrm>
              <a:custGeom>
                <a:avLst/>
                <a:gdLst>
                  <a:gd name="connsiteX0" fmla="*/ 27036 w 758716"/>
                  <a:gd name="connsiteY0" fmla="*/ 207592 h 369170"/>
                  <a:gd name="connsiteX1" fmla="*/ 91806 w 758716"/>
                  <a:gd name="connsiteY1" fmla="*/ 165682 h 369170"/>
                  <a:gd name="connsiteX2" fmla="*/ 160386 w 758716"/>
                  <a:gd name="connsiteY2" fmla="*/ 169492 h 369170"/>
                  <a:gd name="connsiteX3" fmla="*/ 202296 w 758716"/>
                  <a:gd name="connsiteY3" fmla="*/ 85672 h 369170"/>
                  <a:gd name="connsiteX4" fmla="*/ 324216 w 758716"/>
                  <a:gd name="connsiteY4" fmla="*/ 13282 h 369170"/>
                  <a:gd name="connsiteX5" fmla="*/ 430896 w 758716"/>
                  <a:gd name="connsiteY5" fmla="*/ 1852 h 369170"/>
                  <a:gd name="connsiteX6" fmla="*/ 507096 w 758716"/>
                  <a:gd name="connsiteY6" fmla="*/ 36142 h 369170"/>
                  <a:gd name="connsiteX7" fmla="*/ 552816 w 758716"/>
                  <a:gd name="connsiteY7" fmla="*/ 112342 h 369170"/>
                  <a:gd name="connsiteX8" fmla="*/ 575676 w 758716"/>
                  <a:gd name="connsiteY8" fmla="*/ 154252 h 369170"/>
                  <a:gd name="connsiteX9" fmla="*/ 651876 w 758716"/>
                  <a:gd name="connsiteY9" fmla="*/ 154252 h 369170"/>
                  <a:gd name="connsiteX10" fmla="*/ 750936 w 758716"/>
                  <a:gd name="connsiteY10" fmla="*/ 257122 h 369170"/>
                  <a:gd name="connsiteX11" fmla="*/ 747126 w 758716"/>
                  <a:gd name="connsiteY11" fmla="*/ 333322 h 369170"/>
                  <a:gd name="connsiteX12" fmla="*/ 739506 w 758716"/>
                  <a:gd name="connsiteY12" fmla="*/ 344752 h 369170"/>
                  <a:gd name="connsiteX13" fmla="*/ 510906 w 758716"/>
                  <a:gd name="connsiteY13" fmla="*/ 367612 h 369170"/>
                  <a:gd name="connsiteX14" fmla="*/ 187056 w 758716"/>
                  <a:gd name="connsiteY14" fmla="*/ 359992 h 369170"/>
                  <a:gd name="connsiteX15" fmla="*/ 15606 w 758716"/>
                  <a:gd name="connsiteY15" fmla="*/ 302842 h 369170"/>
                  <a:gd name="connsiteX16" fmla="*/ 11796 w 758716"/>
                  <a:gd name="connsiteY16" fmla="*/ 260932 h 369170"/>
                  <a:gd name="connsiteX17" fmla="*/ 27036 w 758716"/>
                  <a:gd name="connsiteY17" fmla="*/ 207592 h 369170"/>
                  <a:gd name="connsiteX0" fmla="*/ 20814 w 752494"/>
                  <a:gd name="connsiteY0" fmla="*/ 207592 h 368407"/>
                  <a:gd name="connsiteX1" fmla="*/ 85584 w 752494"/>
                  <a:gd name="connsiteY1" fmla="*/ 165682 h 368407"/>
                  <a:gd name="connsiteX2" fmla="*/ 154164 w 752494"/>
                  <a:gd name="connsiteY2" fmla="*/ 169492 h 368407"/>
                  <a:gd name="connsiteX3" fmla="*/ 196074 w 752494"/>
                  <a:gd name="connsiteY3" fmla="*/ 85672 h 368407"/>
                  <a:gd name="connsiteX4" fmla="*/ 317994 w 752494"/>
                  <a:gd name="connsiteY4" fmla="*/ 13282 h 368407"/>
                  <a:gd name="connsiteX5" fmla="*/ 424674 w 752494"/>
                  <a:gd name="connsiteY5" fmla="*/ 1852 h 368407"/>
                  <a:gd name="connsiteX6" fmla="*/ 500874 w 752494"/>
                  <a:gd name="connsiteY6" fmla="*/ 36142 h 368407"/>
                  <a:gd name="connsiteX7" fmla="*/ 546594 w 752494"/>
                  <a:gd name="connsiteY7" fmla="*/ 112342 h 368407"/>
                  <a:gd name="connsiteX8" fmla="*/ 569454 w 752494"/>
                  <a:gd name="connsiteY8" fmla="*/ 154252 h 368407"/>
                  <a:gd name="connsiteX9" fmla="*/ 645654 w 752494"/>
                  <a:gd name="connsiteY9" fmla="*/ 154252 h 368407"/>
                  <a:gd name="connsiteX10" fmla="*/ 744714 w 752494"/>
                  <a:gd name="connsiteY10" fmla="*/ 257122 h 368407"/>
                  <a:gd name="connsiteX11" fmla="*/ 740904 w 752494"/>
                  <a:gd name="connsiteY11" fmla="*/ 333322 h 368407"/>
                  <a:gd name="connsiteX12" fmla="*/ 733284 w 752494"/>
                  <a:gd name="connsiteY12" fmla="*/ 344752 h 368407"/>
                  <a:gd name="connsiteX13" fmla="*/ 504684 w 752494"/>
                  <a:gd name="connsiteY13" fmla="*/ 367612 h 368407"/>
                  <a:gd name="connsiteX14" fmla="*/ 180834 w 752494"/>
                  <a:gd name="connsiteY14" fmla="*/ 359992 h 368407"/>
                  <a:gd name="connsiteX15" fmla="*/ 17004 w 752494"/>
                  <a:gd name="connsiteY15" fmla="*/ 329512 h 368407"/>
                  <a:gd name="connsiteX16" fmla="*/ 5574 w 752494"/>
                  <a:gd name="connsiteY16" fmla="*/ 260932 h 368407"/>
                  <a:gd name="connsiteX17" fmla="*/ 20814 w 752494"/>
                  <a:gd name="connsiteY17" fmla="*/ 207592 h 368407"/>
                  <a:gd name="connsiteX0" fmla="*/ 20814 w 757631"/>
                  <a:gd name="connsiteY0" fmla="*/ 207592 h 368407"/>
                  <a:gd name="connsiteX1" fmla="*/ 85584 w 757631"/>
                  <a:gd name="connsiteY1" fmla="*/ 165682 h 368407"/>
                  <a:gd name="connsiteX2" fmla="*/ 154164 w 757631"/>
                  <a:gd name="connsiteY2" fmla="*/ 169492 h 368407"/>
                  <a:gd name="connsiteX3" fmla="*/ 196074 w 757631"/>
                  <a:gd name="connsiteY3" fmla="*/ 85672 h 368407"/>
                  <a:gd name="connsiteX4" fmla="*/ 317994 w 757631"/>
                  <a:gd name="connsiteY4" fmla="*/ 13282 h 368407"/>
                  <a:gd name="connsiteX5" fmla="*/ 424674 w 757631"/>
                  <a:gd name="connsiteY5" fmla="*/ 1852 h 368407"/>
                  <a:gd name="connsiteX6" fmla="*/ 500874 w 757631"/>
                  <a:gd name="connsiteY6" fmla="*/ 36142 h 368407"/>
                  <a:gd name="connsiteX7" fmla="*/ 546594 w 757631"/>
                  <a:gd name="connsiteY7" fmla="*/ 112342 h 368407"/>
                  <a:gd name="connsiteX8" fmla="*/ 569454 w 757631"/>
                  <a:gd name="connsiteY8" fmla="*/ 154252 h 368407"/>
                  <a:gd name="connsiteX9" fmla="*/ 645654 w 757631"/>
                  <a:gd name="connsiteY9" fmla="*/ 154252 h 368407"/>
                  <a:gd name="connsiteX10" fmla="*/ 744714 w 757631"/>
                  <a:gd name="connsiteY10" fmla="*/ 257122 h 368407"/>
                  <a:gd name="connsiteX11" fmla="*/ 752334 w 757631"/>
                  <a:gd name="connsiteY11" fmla="*/ 314272 h 368407"/>
                  <a:gd name="connsiteX12" fmla="*/ 733284 w 757631"/>
                  <a:gd name="connsiteY12" fmla="*/ 344752 h 368407"/>
                  <a:gd name="connsiteX13" fmla="*/ 504684 w 757631"/>
                  <a:gd name="connsiteY13" fmla="*/ 367612 h 368407"/>
                  <a:gd name="connsiteX14" fmla="*/ 180834 w 757631"/>
                  <a:gd name="connsiteY14" fmla="*/ 359992 h 368407"/>
                  <a:gd name="connsiteX15" fmla="*/ 17004 w 757631"/>
                  <a:gd name="connsiteY15" fmla="*/ 329512 h 368407"/>
                  <a:gd name="connsiteX16" fmla="*/ 5574 w 757631"/>
                  <a:gd name="connsiteY16" fmla="*/ 260932 h 368407"/>
                  <a:gd name="connsiteX17" fmla="*/ 20814 w 757631"/>
                  <a:gd name="connsiteY17" fmla="*/ 207592 h 368407"/>
                  <a:gd name="connsiteX0" fmla="*/ 20814 w 759488"/>
                  <a:gd name="connsiteY0" fmla="*/ 207592 h 368407"/>
                  <a:gd name="connsiteX1" fmla="*/ 85584 w 759488"/>
                  <a:gd name="connsiteY1" fmla="*/ 165682 h 368407"/>
                  <a:gd name="connsiteX2" fmla="*/ 154164 w 759488"/>
                  <a:gd name="connsiteY2" fmla="*/ 169492 h 368407"/>
                  <a:gd name="connsiteX3" fmla="*/ 196074 w 759488"/>
                  <a:gd name="connsiteY3" fmla="*/ 85672 h 368407"/>
                  <a:gd name="connsiteX4" fmla="*/ 317994 w 759488"/>
                  <a:gd name="connsiteY4" fmla="*/ 13282 h 368407"/>
                  <a:gd name="connsiteX5" fmla="*/ 424674 w 759488"/>
                  <a:gd name="connsiteY5" fmla="*/ 1852 h 368407"/>
                  <a:gd name="connsiteX6" fmla="*/ 500874 w 759488"/>
                  <a:gd name="connsiteY6" fmla="*/ 36142 h 368407"/>
                  <a:gd name="connsiteX7" fmla="*/ 546594 w 759488"/>
                  <a:gd name="connsiteY7" fmla="*/ 112342 h 368407"/>
                  <a:gd name="connsiteX8" fmla="*/ 569454 w 759488"/>
                  <a:gd name="connsiteY8" fmla="*/ 154252 h 368407"/>
                  <a:gd name="connsiteX9" fmla="*/ 645654 w 759488"/>
                  <a:gd name="connsiteY9" fmla="*/ 154252 h 368407"/>
                  <a:gd name="connsiteX10" fmla="*/ 744714 w 759488"/>
                  <a:gd name="connsiteY10" fmla="*/ 257122 h 368407"/>
                  <a:gd name="connsiteX11" fmla="*/ 733284 w 759488"/>
                  <a:gd name="connsiteY11" fmla="*/ 344752 h 368407"/>
                  <a:gd name="connsiteX12" fmla="*/ 504684 w 759488"/>
                  <a:gd name="connsiteY12" fmla="*/ 367612 h 368407"/>
                  <a:gd name="connsiteX13" fmla="*/ 180834 w 759488"/>
                  <a:gd name="connsiteY13" fmla="*/ 359992 h 368407"/>
                  <a:gd name="connsiteX14" fmla="*/ 17004 w 759488"/>
                  <a:gd name="connsiteY14" fmla="*/ 329512 h 368407"/>
                  <a:gd name="connsiteX15" fmla="*/ 5574 w 759488"/>
                  <a:gd name="connsiteY15" fmla="*/ 260932 h 368407"/>
                  <a:gd name="connsiteX16" fmla="*/ 20814 w 759488"/>
                  <a:gd name="connsiteY16" fmla="*/ 207592 h 368407"/>
                  <a:gd name="connsiteX0" fmla="*/ 20814 w 753155"/>
                  <a:gd name="connsiteY0" fmla="*/ 207592 h 368407"/>
                  <a:gd name="connsiteX1" fmla="*/ 85584 w 753155"/>
                  <a:gd name="connsiteY1" fmla="*/ 165682 h 368407"/>
                  <a:gd name="connsiteX2" fmla="*/ 154164 w 753155"/>
                  <a:gd name="connsiteY2" fmla="*/ 169492 h 368407"/>
                  <a:gd name="connsiteX3" fmla="*/ 196074 w 753155"/>
                  <a:gd name="connsiteY3" fmla="*/ 85672 h 368407"/>
                  <a:gd name="connsiteX4" fmla="*/ 317994 w 753155"/>
                  <a:gd name="connsiteY4" fmla="*/ 13282 h 368407"/>
                  <a:gd name="connsiteX5" fmla="*/ 424674 w 753155"/>
                  <a:gd name="connsiteY5" fmla="*/ 1852 h 368407"/>
                  <a:gd name="connsiteX6" fmla="*/ 500874 w 753155"/>
                  <a:gd name="connsiteY6" fmla="*/ 36142 h 368407"/>
                  <a:gd name="connsiteX7" fmla="*/ 546594 w 753155"/>
                  <a:gd name="connsiteY7" fmla="*/ 112342 h 368407"/>
                  <a:gd name="connsiteX8" fmla="*/ 569454 w 753155"/>
                  <a:gd name="connsiteY8" fmla="*/ 154252 h 368407"/>
                  <a:gd name="connsiteX9" fmla="*/ 645654 w 753155"/>
                  <a:gd name="connsiteY9" fmla="*/ 154252 h 368407"/>
                  <a:gd name="connsiteX10" fmla="*/ 731379 w 753155"/>
                  <a:gd name="connsiteY10" fmla="*/ 236167 h 368407"/>
                  <a:gd name="connsiteX11" fmla="*/ 733284 w 753155"/>
                  <a:gd name="connsiteY11" fmla="*/ 344752 h 368407"/>
                  <a:gd name="connsiteX12" fmla="*/ 504684 w 753155"/>
                  <a:gd name="connsiteY12" fmla="*/ 367612 h 368407"/>
                  <a:gd name="connsiteX13" fmla="*/ 180834 w 753155"/>
                  <a:gd name="connsiteY13" fmla="*/ 359992 h 368407"/>
                  <a:gd name="connsiteX14" fmla="*/ 17004 w 753155"/>
                  <a:gd name="connsiteY14" fmla="*/ 329512 h 368407"/>
                  <a:gd name="connsiteX15" fmla="*/ 5574 w 753155"/>
                  <a:gd name="connsiteY15" fmla="*/ 260932 h 368407"/>
                  <a:gd name="connsiteX16" fmla="*/ 20814 w 753155"/>
                  <a:gd name="connsiteY16" fmla="*/ 207592 h 368407"/>
                  <a:gd name="connsiteX0" fmla="*/ 42995 w 754381"/>
                  <a:gd name="connsiteY0" fmla="*/ 186637 h 368407"/>
                  <a:gd name="connsiteX1" fmla="*/ 86810 w 754381"/>
                  <a:gd name="connsiteY1" fmla="*/ 165682 h 368407"/>
                  <a:gd name="connsiteX2" fmla="*/ 155390 w 754381"/>
                  <a:gd name="connsiteY2" fmla="*/ 169492 h 368407"/>
                  <a:gd name="connsiteX3" fmla="*/ 197300 w 754381"/>
                  <a:gd name="connsiteY3" fmla="*/ 85672 h 368407"/>
                  <a:gd name="connsiteX4" fmla="*/ 319220 w 754381"/>
                  <a:gd name="connsiteY4" fmla="*/ 13282 h 368407"/>
                  <a:gd name="connsiteX5" fmla="*/ 425900 w 754381"/>
                  <a:gd name="connsiteY5" fmla="*/ 1852 h 368407"/>
                  <a:gd name="connsiteX6" fmla="*/ 502100 w 754381"/>
                  <a:gd name="connsiteY6" fmla="*/ 36142 h 368407"/>
                  <a:gd name="connsiteX7" fmla="*/ 547820 w 754381"/>
                  <a:gd name="connsiteY7" fmla="*/ 112342 h 368407"/>
                  <a:gd name="connsiteX8" fmla="*/ 570680 w 754381"/>
                  <a:gd name="connsiteY8" fmla="*/ 154252 h 368407"/>
                  <a:gd name="connsiteX9" fmla="*/ 646880 w 754381"/>
                  <a:gd name="connsiteY9" fmla="*/ 154252 h 368407"/>
                  <a:gd name="connsiteX10" fmla="*/ 732605 w 754381"/>
                  <a:gd name="connsiteY10" fmla="*/ 236167 h 368407"/>
                  <a:gd name="connsiteX11" fmla="*/ 734510 w 754381"/>
                  <a:gd name="connsiteY11" fmla="*/ 344752 h 368407"/>
                  <a:gd name="connsiteX12" fmla="*/ 505910 w 754381"/>
                  <a:gd name="connsiteY12" fmla="*/ 367612 h 368407"/>
                  <a:gd name="connsiteX13" fmla="*/ 182060 w 754381"/>
                  <a:gd name="connsiteY13" fmla="*/ 359992 h 368407"/>
                  <a:gd name="connsiteX14" fmla="*/ 18230 w 754381"/>
                  <a:gd name="connsiteY14" fmla="*/ 329512 h 368407"/>
                  <a:gd name="connsiteX15" fmla="*/ 6800 w 754381"/>
                  <a:gd name="connsiteY15" fmla="*/ 260932 h 368407"/>
                  <a:gd name="connsiteX16" fmla="*/ 42995 w 754381"/>
                  <a:gd name="connsiteY16" fmla="*/ 186637 h 368407"/>
                  <a:gd name="connsiteX0" fmla="*/ 42995 w 754381"/>
                  <a:gd name="connsiteY0" fmla="*/ 186637 h 368407"/>
                  <a:gd name="connsiteX1" fmla="*/ 86810 w 754381"/>
                  <a:gd name="connsiteY1" fmla="*/ 165682 h 368407"/>
                  <a:gd name="connsiteX2" fmla="*/ 155390 w 754381"/>
                  <a:gd name="connsiteY2" fmla="*/ 169492 h 368407"/>
                  <a:gd name="connsiteX3" fmla="*/ 197300 w 754381"/>
                  <a:gd name="connsiteY3" fmla="*/ 85672 h 368407"/>
                  <a:gd name="connsiteX4" fmla="*/ 319220 w 754381"/>
                  <a:gd name="connsiteY4" fmla="*/ 13282 h 368407"/>
                  <a:gd name="connsiteX5" fmla="*/ 425900 w 754381"/>
                  <a:gd name="connsiteY5" fmla="*/ 1852 h 368407"/>
                  <a:gd name="connsiteX6" fmla="*/ 502100 w 754381"/>
                  <a:gd name="connsiteY6" fmla="*/ 36142 h 368407"/>
                  <a:gd name="connsiteX7" fmla="*/ 547820 w 754381"/>
                  <a:gd name="connsiteY7" fmla="*/ 112342 h 368407"/>
                  <a:gd name="connsiteX8" fmla="*/ 570680 w 754381"/>
                  <a:gd name="connsiteY8" fmla="*/ 154252 h 368407"/>
                  <a:gd name="connsiteX9" fmla="*/ 646880 w 754381"/>
                  <a:gd name="connsiteY9" fmla="*/ 154252 h 368407"/>
                  <a:gd name="connsiteX10" fmla="*/ 732605 w 754381"/>
                  <a:gd name="connsiteY10" fmla="*/ 236167 h 368407"/>
                  <a:gd name="connsiteX11" fmla="*/ 734510 w 754381"/>
                  <a:gd name="connsiteY11" fmla="*/ 344752 h 368407"/>
                  <a:gd name="connsiteX12" fmla="*/ 505910 w 754381"/>
                  <a:gd name="connsiteY12" fmla="*/ 367612 h 368407"/>
                  <a:gd name="connsiteX13" fmla="*/ 182060 w 754381"/>
                  <a:gd name="connsiteY13" fmla="*/ 359992 h 368407"/>
                  <a:gd name="connsiteX14" fmla="*/ 18230 w 754381"/>
                  <a:gd name="connsiteY14" fmla="*/ 329512 h 368407"/>
                  <a:gd name="connsiteX15" fmla="*/ 6800 w 754381"/>
                  <a:gd name="connsiteY15" fmla="*/ 260932 h 368407"/>
                  <a:gd name="connsiteX16" fmla="*/ 42995 w 754381"/>
                  <a:gd name="connsiteY16" fmla="*/ 186637 h 368407"/>
                  <a:gd name="connsiteX0" fmla="*/ 42995 w 754381"/>
                  <a:gd name="connsiteY0" fmla="*/ 186637 h 368407"/>
                  <a:gd name="connsiteX1" fmla="*/ 86810 w 754381"/>
                  <a:gd name="connsiteY1" fmla="*/ 165682 h 368407"/>
                  <a:gd name="connsiteX2" fmla="*/ 155390 w 754381"/>
                  <a:gd name="connsiteY2" fmla="*/ 169492 h 368407"/>
                  <a:gd name="connsiteX3" fmla="*/ 197300 w 754381"/>
                  <a:gd name="connsiteY3" fmla="*/ 85672 h 368407"/>
                  <a:gd name="connsiteX4" fmla="*/ 319220 w 754381"/>
                  <a:gd name="connsiteY4" fmla="*/ 13282 h 368407"/>
                  <a:gd name="connsiteX5" fmla="*/ 425900 w 754381"/>
                  <a:gd name="connsiteY5" fmla="*/ 1852 h 368407"/>
                  <a:gd name="connsiteX6" fmla="*/ 502100 w 754381"/>
                  <a:gd name="connsiteY6" fmla="*/ 36142 h 368407"/>
                  <a:gd name="connsiteX7" fmla="*/ 547820 w 754381"/>
                  <a:gd name="connsiteY7" fmla="*/ 112342 h 368407"/>
                  <a:gd name="connsiteX8" fmla="*/ 570680 w 754381"/>
                  <a:gd name="connsiteY8" fmla="*/ 154252 h 368407"/>
                  <a:gd name="connsiteX9" fmla="*/ 646880 w 754381"/>
                  <a:gd name="connsiteY9" fmla="*/ 154252 h 368407"/>
                  <a:gd name="connsiteX10" fmla="*/ 732605 w 754381"/>
                  <a:gd name="connsiteY10" fmla="*/ 236167 h 368407"/>
                  <a:gd name="connsiteX11" fmla="*/ 734510 w 754381"/>
                  <a:gd name="connsiteY11" fmla="*/ 344752 h 368407"/>
                  <a:gd name="connsiteX12" fmla="*/ 505910 w 754381"/>
                  <a:gd name="connsiteY12" fmla="*/ 367612 h 368407"/>
                  <a:gd name="connsiteX13" fmla="*/ 182060 w 754381"/>
                  <a:gd name="connsiteY13" fmla="*/ 359992 h 368407"/>
                  <a:gd name="connsiteX14" fmla="*/ 18230 w 754381"/>
                  <a:gd name="connsiteY14" fmla="*/ 329512 h 368407"/>
                  <a:gd name="connsiteX15" fmla="*/ 6800 w 754381"/>
                  <a:gd name="connsiteY15" fmla="*/ 260932 h 368407"/>
                  <a:gd name="connsiteX16" fmla="*/ 42995 w 754381"/>
                  <a:gd name="connsiteY16" fmla="*/ 186637 h 368407"/>
                  <a:gd name="connsiteX0" fmla="*/ 32317 w 743703"/>
                  <a:gd name="connsiteY0" fmla="*/ 186637 h 368407"/>
                  <a:gd name="connsiteX1" fmla="*/ 76132 w 743703"/>
                  <a:gd name="connsiteY1" fmla="*/ 165682 h 368407"/>
                  <a:gd name="connsiteX2" fmla="*/ 144712 w 743703"/>
                  <a:gd name="connsiteY2" fmla="*/ 169492 h 368407"/>
                  <a:gd name="connsiteX3" fmla="*/ 186622 w 743703"/>
                  <a:gd name="connsiteY3" fmla="*/ 85672 h 368407"/>
                  <a:gd name="connsiteX4" fmla="*/ 308542 w 743703"/>
                  <a:gd name="connsiteY4" fmla="*/ 13282 h 368407"/>
                  <a:gd name="connsiteX5" fmla="*/ 415222 w 743703"/>
                  <a:gd name="connsiteY5" fmla="*/ 1852 h 368407"/>
                  <a:gd name="connsiteX6" fmla="*/ 491422 w 743703"/>
                  <a:gd name="connsiteY6" fmla="*/ 36142 h 368407"/>
                  <a:gd name="connsiteX7" fmla="*/ 537142 w 743703"/>
                  <a:gd name="connsiteY7" fmla="*/ 112342 h 368407"/>
                  <a:gd name="connsiteX8" fmla="*/ 560002 w 743703"/>
                  <a:gd name="connsiteY8" fmla="*/ 154252 h 368407"/>
                  <a:gd name="connsiteX9" fmla="*/ 636202 w 743703"/>
                  <a:gd name="connsiteY9" fmla="*/ 154252 h 368407"/>
                  <a:gd name="connsiteX10" fmla="*/ 721927 w 743703"/>
                  <a:gd name="connsiteY10" fmla="*/ 236167 h 368407"/>
                  <a:gd name="connsiteX11" fmla="*/ 723832 w 743703"/>
                  <a:gd name="connsiteY11" fmla="*/ 344752 h 368407"/>
                  <a:gd name="connsiteX12" fmla="*/ 495232 w 743703"/>
                  <a:gd name="connsiteY12" fmla="*/ 367612 h 368407"/>
                  <a:gd name="connsiteX13" fmla="*/ 171382 w 743703"/>
                  <a:gd name="connsiteY13" fmla="*/ 359992 h 368407"/>
                  <a:gd name="connsiteX14" fmla="*/ 7552 w 743703"/>
                  <a:gd name="connsiteY14" fmla="*/ 329512 h 368407"/>
                  <a:gd name="connsiteX15" fmla="*/ 32317 w 743703"/>
                  <a:gd name="connsiteY15" fmla="*/ 186637 h 368407"/>
                  <a:gd name="connsiteX0" fmla="*/ 19901 w 746527"/>
                  <a:gd name="connsiteY0" fmla="*/ 201877 h 368407"/>
                  <a:gd name="connsiteX1" fmla="*/ 78956 w 746527"/>
                  <a:gd name="connsiteY1" fmla="*/ 165682 h 368407"/>
                  <a:gd name="connsiteX2" fmla="*/ 147536 w 746527"/>
                  <a:gd name="connsiteY2" fmla="*/ 169492 h 368407"/>
                  <a:gd name="connsiteX3" fmla="*/ 189446 w 746527"/>
                  <a:gd name="connsiteY3" fmla="*/ 85672 h 368407"/>
                  <a:gd name="connsiteX4" fmla="*/ 311366 w 746527"/>
                  <a:gd name="connsiteY4" fmla="*/ 13282 h 368407"/>
                  <a:gd name="connsiteX5" fmla="*/ 418046 w 746527"/>
                  <a:gd name="connsiteY5" fmla="*/ 1852 h 368407"/>
                  <a:gd name="connsiteX6" fmla="*/ 494246 w 746527"/>
                  <a:gd name="connsiteY6" fmla="*/ 36142 h 368407"/>
                  <a:gd name="connsiteX7" fmla="*/ 539966 w 746527"/>
                  <a:gd name="connsiteY7" fmla="*/ 112342 h 368407"/>
                  <a:gd name="connsiteX8" fmla="*/ 562826 w 746527"/>
                  <a:gd name="connsiteY8" fmla="*/ 154252 h 368407"/>
                  <a:gd name="connsiteX9" fmla="*/ 639026 w 746527"/>
                  <a:gd name="connsiteY9" fmla="*/ 154252 h 368407"/>
                  <a:gd name="connsiteX10" fmla="*/ 724751 w 746527"/>
                  <a:gd name="connsiteY10" fmla="*/ 236167 h 368407"/>
                  <a:gd name="connsiteX11" fmla="*/ 726656 w 746527"/>
                  <a:gd name="connsiteY11" fmla="*/ 344752 h 368407"/>
                  <a:gd name="connsiteX12" fmla="*/ 498056 w 746527"/>
                  <a:gd name="connsiteY12" fmla="*/ 367612 h 368407"/>
                  <a:gd name="connsiteX13" fmla="*/ 174206 w 746527"/>
                  <a:gd name="connsiteY13" fmla="*/ 359992 h 368407"/>
                  <a:gd name="connsiteX14" fmla="*/ 10376 w 746527"/>
                  <a:gd name="connsiteY14" fmla="*/ 329512 h 368407"/>
                  <a:gd name="connsiteX15" fmla="*/ 19901 w 746527"/>
                  <a:gd name="connsiteY15" fmla="*/ 20187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51255 w 750246"/>
                  <a:gd name="connsiteY2" fmla="*/ 169492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5425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70305 w 750246"/>
                  <a:gd name="connsiteY2" fmla="*/ 169492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5425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64590 w 750246"/>
                  <a:gd name="connsiteY2" fmla="*/ 156157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5425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64590 w 750246"/>
                  <a:gd name="connsiteY2" fmla="*/ 156157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4282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64590 w 750246"/>
                  <a:gd name="connsiteY2" fmla="*/ 156157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7495 w 750246"/>
                  <a:gd name="connsiteY7" fmla="*/ 106627 h 368407"/>
                  <a:gd name="connsiteX8" fmla="*/ 566545 w 750246"/>
                  <a:gd name="connsiteY8" fmla="*/ 14282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358 h 368078"/>
                  <a:gd name="connsiteX1" fmla="*/ 82675 w 750246"/>
                  <a:gd name="connsiteY1" fmla="*/ 165353 h 368078"/>
                  <a:gd name="connsiteX2" fmla="*/ 164590 w 750246"/>
                  <a:gd name="connsiteY2" fmla="*/ 155828 h 368078"/>
                  <a:gd name="connsiteX3" fmla="*/ 210310 w 750246"/>
                  <a:gd name="connsiteY3" fmla="*/ 73913 h 368078"/>
                  <a:gd name="connsiteX4" fmla="*/ 315085 w 750246"/>
                  <a:gd name="connsiteY4" fmla="*/ 12953 h 368078"/>
                  <a:gd name="connsiteX5" fmla="*/ 421765 w 750246"/>
                  <a:gd name="connsiteY5" fmla="*/ 1523 h 368078"/>
                  <a:gd name="connsiteX6" fmla="*/ 497965 w 750246"/>
                  <a:gd name="connsiteY6" fmla="*/ 35813 h 368078"/>
                  <a:gd name="connsiteX7" fmla="*/ 547495 w 750246"/>
                  <a:gd name="connsiteY7" fmla="*/ 106298 h 368078"/>
                  <a:gd name="connsiteX8" fmla="*/ 566545 w 750246"/>
                  <a:gd name="connsiteY8" fmla="*/ 142493 h 368078"/>
                  <a:gd name="connsiteX9" fmla="*/ 642745 w 750246"/>
                  <a:gd name="connsiteY9" fmla="*/ 153923 h 368078"/>
                  <a:gd name="connsiteX10" fmla="*/ 728470 w 750246"/>
                  <a:gd name="connsiteY10" fmla="*/ 235838 h 368078"/>
                  <a:gd name="connsiteX11" fmla="*/ 730375 w 750246"/>
                  <a:gd name="connsiteY11" fmla="*/ 344423 h 368078"/>
                  <a:gd name="connsiteX12" fmla="*/ 501775 w 750246"/>
                  <a:gd name="connsiteY12" fmla="*/ 367283 h 368078"/>
                  <a:gd name="connsiteX13" fmla="*/ 177925 w 750246"/>
                  <a:gd name="connsiteY13" fmla="*/ 359663 h 368078"/>
                  <a:gd name="connsiteX14" fmla="*/ 14095 w 750246"/>
                  <a:gd name="connsiteY14" fmla="*/ 329183 h 368078"/>
                  <a:gd name="connsiteX15" fmla="*/ 12190 w 750246"/>
                  <a:gd name="connsiteY15" fmla="*/ 205358 h 368078"/>
                  <a:gd name="connsiteX0" fmla="*/ 12190 w 750246"/>
                  <a:gd name="connsiteY0" fmla="*/ 206558 h 369278"/>
                  <a:gd name="connsiteX1" fmla="*/ 82675 w 750246"/>
                  <a:gd name="connsiteY1" fmla="*/ 166553 h 369278"/>
                  <a:gd name="connsiteX2" fmla="*/ 164590 w 750246"/>
                  <a:gd name="connsiteY2" fmla="*/ 157028 h 369278"/>
                  <a:gd name="connsiteX3" fmla="*/ 210310 w 750246"/>
                  <a:gd name="connsiteY3" fmla="*/ 75113 h 369278"/>
                  <a:gd name="connsiteX4" fmla="*/ 309370 w 750246"/>
                  <a:gd name="connsiteY4" fmla="*/ 10343 h 369278"/>
                  <a:gd name="connsiteX5" fmla="*/ 421765 w 750246"/>
                  <a:gd name="connsiteY5" fmla="*/ 2723 h 369278"/>
                  <a:gd name="connsiteX6" fmla="*/ 497965 w 750246"/>
                  <a:gd name="connsiteY6" fmla="*/ 37013 h 369278"/>
                  <a:gd name="connsiteX7" fmla="*/ 547495 w 750246"/>
                  <a:gd name="connsiteY7" fmla="*/ 107498 h 369278"/>
                  <a:gd name="connsiteX8" fmla="*/ 566545 w 750246"/>
                  <a:gd name="connsiteY8" fmla="*/ 143693 h 369278"/>
                  <a:gd name="connsiteX9" fmla="*/ 642745 w 750246"/>
                  <a:gd name="connsiteY9" fmla="*/ 155123 h 369278"/>
                  <a:gd name="connsiteX10" fmla="*/ 728470 w 750246"/>
                  <a:gd name="connsiteY10" fmla="*/ 237038 h 369278"/>
                  <a:gd name="connsiteX11" fmla="*/ 730375 w 750246"/>
                  <a:gd name="connsiteY11" fmla="*/ 345623 h 369278"/>
                  <a:gd name="connsiteX12" fmla="*/ 501775 w 750246"/>
                  <a:gd name="connsiteY12" fmla="*/ 368483 h 369278"/>
                  <a:gd name="connsiteX13" fmla="*/ 177925 w 750246"/>
                  <a:gd name="connsiteY13" fmla="*/ 360863 h 369278"/>
                  <a:gd name="connsiteX14" fmla="*/ 14095 w 750246"/>
                  <a:gd name="connsiteY14" fmla="*/ 330383 h 369278"/>
                  <a:gd name="connsiteX15" fmla="*/ 12190 w 750246"/>
                  <a:gd name="connsiteY15" fmla="*/ 206558 h 369278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4590 w 750246"/>
                  <a:gd name="connsiteY2" fmla="*/ 15744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107917 h 369697"/>
                  <a:gd name="connsiteX8" fmla="*/ 566545 w 750246"/>
                  <a:gd name="connsiteY8" fmla="*/ 144112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0780 w 750246"/>
                  <a:gd name="connsiteY2" fmla="*/ 15363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107917 h 369697"/>
                  <a:gd name="connsiteX8" fmla="*/ 566545 w 750246"/>
                  <a:gd name="connsiteY8" fmla="*/ 144112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0780 w 750246"/>
                  <a:gd name="connsiteY2" fmla="*/ 15363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94582 h 369697"/>
                  <a:gd name="connsiteX8" fmla="*/ 566545 w 750246"/>
                  <a:gd name="connsiteY8" fmla="*/ 144112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0780 w 750246"/>
                  <a:gd name="connsiteY2" fmla="*/ 15363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94582 h 369697"/>
                  <a:gd name="connsiteX8" fmla="*/ 587500 w 750246"/>
                  <a:gd name="connsiteY8" fmla="*/ 146017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49306"/>
                  <a:gd name="connsiteY0" fmla="*/ 206977 h 369697"/>
                  <a:gd name="connsiteX1" fmla="*/ 82675 w 749306"/>
                  <a:gd name="connsiteY1" fmla="*/ 166972 h 369697"/>
                  <a:gd name="connsiteX2" fmla="*/ 160780 w 749306"/>
                  <a:gd name="connsiteY2" fmla="*/ 153637 h 369697"/>
                  <a:gd name="connsiteX3" fmla="*/ 210310 w 749306"/>
                  <a:gd name="connsiteY3" fmla="*/ 75532 h 369697"/>
                  <a:gd name="connsiteX4" fmla="*/ 309370 w 749306"/>
                  <a:gd name="connsiteY4" fmla="*/ 10762 h 369697"/>
                  <a:gd name="connsiteX5" fmla="*/ 421765 w 749306"/>
                  <a:gd name="connsiteY5" fmla="*/ 3142 h 369697"/>
                  <a:gd name="connsiteX6" fmla="*/ 492250 w 749306"/>
                  <a:gd name="connsiteY6" fmla="*/ 43147 h 369697"/>
                  <a:gd name="connsiteX7" fmla="*/ 547495 w 749306"/>
                  <a:gd name="connsiteY7" fmla="*/ 94582 h 369697"/>
                  <a:gd name="connsiteX8" fmla="*/ 587500 w 749306"/>
                  <a:gd name="connsiteY8" fmla="*/ 146017 h 369697"/>
                  <a:gd name="connsiteX9" fmla="*/ 663700 w 749306"/>
                  <a:gd name="connsiteY9" fmla="*/ 159352 h 369697"/>
                  <a:gd name="connsiteX10" fmla="*/ 728470 w 749306"/>
                  <a:gd name="connsiteY10" fmla="*/ 237457 h 369697"/>
                  <a:gd name="connsiteX11" fmla="*/ 730375 w 749306"/>
                  <a:gd name="connsiteY11" fmla="*/ 346042 h 369697"/>
                  <a:gd name="connsiteX12" fmla="*/ 501775 w 749306"/>
                  <a:gd name="connsiteY12" fmla="*/ 368902 h 369697"/>
                  <a:gd name="connsiteX13" fmla="*/ 177925 w 749306"/>
                  <a:gd name="connsiteY13" fmla="*/ 361282 h 369697"/>
                  <a:gd name="connsiteX14" fmla="*/ 14095 w 749306"/>
                  <a:gd name="connsiteY14" fmla="*/ 330802 h 369697"/>
                  <a:gd name="connsiteX15" fmla="*/ 12190 w 749306"/>
                  <a:gd name="connsiteY15" fmla="*/ 206977 h 369697"/>
                  <a:gd name="connsiteX0" fmla="*/ 12190 w 752518"/>
                  <a:gd name="connsiteY0" fmla="*/ 206977 h 369697"/>
                  <a:gd name="connsiteX1" fmla="*/ 82675 w 752518"/>
                  <a:gd name="connsiteY1" fmla="*/ 166972 h 369697"/>
                  <a:gd name="connsiteX2" fmla="*/ 160780 w 752518"/>
                  <a:gd name="connsiteY2" fmla="*/ 153637 h 369697"/>
                  <a:gd name="connsiteX3" fmla="*/ 210310 w 752518"/>
                  <a:gd name="connsiteY3" fmla="*/ 75532 h 369697"/>
                  <a:gd name="connsiteX4" fmla="*/ 309370 w 752518"/>
                  <a:gd name="connsiteY4" fmla="*/ 10762 h 369697"/>
                  <a:gd name="connsiteX5" fmla="*/ 421765 w 752518"/>
                  <a:gd name="connsiteY5" fmla="*/ 3142 h 369697"/>
                  <a:gd name="connsiteX6" fmla="*/ 492250 w 752518"/>
                  <a:gd name="connsiteY6" fmla="*/ 43147 h 369697"/>
                  <a:gd name="connsiteX7" fmla="*/ 547495 w 752518"/>
                  <a:gd name="connsiteY7" fmla="*/ 94582 h 369697"/>
                  <a:gd name="connsiteX8" fmla="*/ 587500 w 752518"/>
                  <a:gd name="connsiteY8" fmla="*/ 146017 h 369697"/>
                  <a:gd name="connsiteX9" fmla="*/ 663700 w 752518"/>
                  <a:gd name="connsiteY9" fmla="*/ 159352 h 369697"/>
                  <a:gd name="connsiteX10" fmla="*/ 736090 w 752518"/>
                  <a:gd name="connsiteY10" fmla="*/ 235552 h 369697"/>
                  <a:gd name="connsiteX11" fmla="*/ 730375 w 752518"/>
                  <a:gd name="connsiteY11" fmla="*/ 346042 h 369697"/>
                  <a:gd name="connsiteX12" fmla="*/ 501775 w 752518"/>
                  <a:gd name="connsiteY12" fmla="*/ 368902 h 369697"/>
                  <a:gd name="connsiteX13" fmla="*/ 177925 w 752518"/>
                  <a:gd name="connsiteY13" fmla="*/ 361282 h 369697"/>
                  <a:gd name="connsiteX14" fmla="*/ 14095 w 752518"/>
                  <a:gd name="connsiteY14" fmla="*/ 330802 h 369697"/>
                  <a:gd name="connsiteX15" fmla="*/ 12190 w 752518"/>
                  <a:gd name="connsiteY15" fmla="*/ 206977 h 369697"/>
                  <a:gd name="connsiteX0" fmla="*/ 12190 w 751932"/>
                  <a:gd name="connsiteY0" fmla="*/ 206977 h 369697"/>
                  <a:gd name="connsiteX1" fmla="*/ 82675 w 751932"/>
                  <a:gd name="connsiteY1" fmla="*/ 166972 h 369697"/>
                  <a:gd name="connsiteX2" fmla="*/ 160780 w 751932"/>
                  <a:gd name="connsiteY2" fmla="*/ 153637 h 369697"/>
                  <a:gd name="connsiteX3" fmla="*/ 210310 w 751932"/>
                  <a:gd name="connsiteY3" fmla="*/ 75532 h 369697"/>
                  <a:gd name="connsiteX4" fmla="*/ 309370 w 751932"/>
                  <a:gd name="connsiteY4" fmla="*/ 10762 h 369697"/>
                  <a:gd name="connsiteX5" fmla="*/ 421765 w 751932"/>
                  <a:gd name="connsiteY5" fmla="*/ 3142 h 369697"/>
                  <a:gd name="connsiteX6" fmla="*/ 492250 w 751932"/>
                  <a:gd name="connsiteY6" fmla="*/ 43147 h 369697"/>
                  <a:gd name="connsiteX7" fmla="*/ 547495 w 751932"/>
                  <a:gd name="connsiteY7" fmla="*/ 94582 h 369697"/>
                  <a:gd name="connsiteX8" fmla="*/ 587500 w 751932"/>
                  <a:gd name="connsiteY8" fmla="*/ 146017 h 369697"/>
                  <a:gd name="connsiteX9" fmla="*/ 675130 w 751932"/>
                  <a:gd name="connsiteY9" fmla="*/ 159352 h 369697"/>
                  <a:gd name="connsiteX10" fmla="*/ 736090 w 751932"/>
                  <a:gd name="connsiteY10" fmla="*/ 235552 h 369697"/>
                  <a:gd name="connsiteX11" fmla="*/ 730375 w 751932"/>
                  <a:gd name="connsiteY11" fmla="*/ 346042 h 369697"/>
                  <a:gd name="connsiteX12" fmla="*/ 501775 w 751932"/>
                  <a:gd name="connsiteY12" fmla="*/ 368902 h 369697"/>
                  <a:gd name="connsiteX13" fmla="*/ 177925 w 751932"/>
                  <a:gd name="connsiteY13" fmla="*/ 361282 h 369697"/>
                  <a:gd name="connsiteX14" fmla="*/ 14095 w 751932"/>
                  <a:gd name="connsiteY14" fmla="*/ 330802 h 369697"/>
                  <a:gd name="connsiteX15" fmla="*/ 12190 w 751932"/>
                  <a:gd name="connsiteY15" fmla="*/ 206977 h 369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1932" h="369697">
                    <a:moveTo>
                      <a:pt x="12190" y="206977"/>
                    </a:moveTo>
                    <a:cubicBezTo>
                      <a:pt x="23620" y="179672"/>
                      <a:pt x="57910" y="175862"/>
                      <a:pt x="82675" y="166972"/>
                    </a:cubicBezTo>
                    <a:cubicBezTo>
                      <a:pt x="107440" y="158082"/>
                      <a:pt x="139507" y="168877"/>
                      <a:pt x="160780" y="153637"/>
                    </a:cubicBezTo>
                    <a:cubicBezTo>
                      <a:pt x="182053" y="138397"/>
                      <a:pt x="185545" y="99344"/>
                      <a:pt x="210310" y="75532"/>
                    </a:cubicBezTo>
                    <a:cubicBezTo>
                      <a:pt x="235075" y="51720"/>
                      <a:pt x="274128" y="22827"/>
                      <a:pt x="309370" y="10762"/>
                    </a:cubicBezTo>
                    <a:cubicBezTo>
                      <a:pt x="344612" y="-1303"/>
                      <a:pt x="391285" y="-2255"/>
                      <a:pt x="421765" y="3142"/>
                    </a:cubicBezTo>
                    <a:cubicBezTo>
                      <a:pt x="452245" y="8539"/>
                      <a:pt x="471295" y="27907"/>
                      <a:pt x="492250" y="43147"/>
                    </a:cubicBezTo>
                    <a:cubicBezTo>
                      <a:pt x="513205" y="58387"/>
                      <a:pt x="531620" y="77437"/>
                      <a:pt x="547495" y="94582"/>
                    </a:cubicBezTo>
                    <a:cubicBezTo>
                      <a:pt x="563370" y="111727"/>
                      <a:pt x="566228" y="135222"/>
                      <a:pt x="587500" y="146017"/>
                    </a:cubicBezTo>
                    <a:cubicBezTo>
                      <a:pt x="608772" y="156812"/>
                      <a:pt x="650365" y="144430"/>
                      <a:pt x="675130" y="159352"/>
                    </a:cubicBezTo>
                    <a:cubicBezTo>
                      <a:pt x="699895" y="174274"/>
                      <a:pt x="726883" y="204437"/>
                      <a:pt x="736090" y="235552"/>
                    </a:cubicBezTo>
                    <a:cubicBezTo>
                      <a:pt x="745297" y="266667"/>
                      <a:pt x="769427" y="323817"/>
                      <a:pt x="730375" y="346042"/>
                    </a:cubicBezTo>
                    <a:cubicBezTo>
                      <a:pt x="691323" y="368267"/>
                      <a:pt x="593850" y="366362"/>
                      <a:pt x="501775" y="368902"/>
                    </a:cubicBezTo>
                    <a:cubicBezTo>
                      <a:pt x="409700" y="371442"/>
                      <a:pt x="259205" y="367632"/>
                      <a:pt x="177925" y="361282"/>
                    </a:cubicBezTo>
                    <a:cubicBezTo>
                      <a:pt x="96645" y="354932"/>
                      <a:pt x="43305" y="347312"/>
                      <a:pt x="14095" y="330802"/>
                    </a:cubicBezTo>
                    <a:cubicBezTo>
                      <a:pt x="-9082" y="301910"/>
                      <a:pt x="760" y="234282"/>
                      <a:pt x="12190" y="206977"/>
                    </a:cubicBezTo>
                    <a:close/>
                  </a:path>
                </a:pathLst>
              </a:cu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6" name="แผนผังลำดับงาน: หน่วงเวลา 105">
                <a:extLst>
                  <a:ext uri="{FF2B5EF4-FFF2-40B4-BE49-F238E27FC236}">
                    <a16:creationId xmlns:a16="http://schemas.microsoft.com/office/drawing/2014/main" id="{DBD47E8B-4B42-4716-ADF8-1DA097F5CABE}"/>
                  </a:ext>
                </a:extLst>
              </p:cNvPr>
              <p:cNvSpPr/>
              <p:nvPr/>
            </p:nvSpPr>
            <p:spPr>
              <a:xfrm rot="16200000">
                <a:off x="10819416" y="3962679"/>
                <a:ext cx="1048980" cy="997622"/>
              </a:xfrm>
              <a:prstGeom prst="flowChartDelay">
                <a:avLst/>
              </a:prstGeom>
              <a:solidFill>
                <a:srgbClr val="CE792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</p:grpSp>
      <p:grpSp>
        <p:nvGrpSpPr>
          <p:cNvPr id="114" name="กลุ่ม 113">
            <a:extLst>
              <a:ext uri="{FF2B5EF4-FFF2-40B4-BE49-F238E27FC236}">
                <a16:creationId xmlns:a16="http://schemas.microsoft.com/office/drawing/2014/main" id="{C7EEF136-488A-4E0D-B6C5-0727B28E7966}"/>
              </a:ext>
            </a:extLst>
          </p:cNvPr>
          <p:cNvGrpSpPr/>
          <p:nvPr userDrawn="1"/>
        </p:nvGrpSpPr>
        <p:grpSpPr>
          <a:xfrm flipH="1">
            <a:off x="1581768" y="1409197"/>
            <a:ext cx="1250465" cy="813416"/>
            <a:chOff x="28214" y="967908"/>
            <a:chExt cx="1250465" cy="813416"/>
          </a:xfrm>
        </p:grpSpPr>
        <p:cxnSp>
          <p:nvCxnSpPr>
            <p:cNvPr id="115" name="ตัวเชื่อมต่อตรง 114">
              <a:extLst>
                <a:ext uri="{FF2B5EF4-FFF2-40B4-BE49-F238E27FC236}">
                  <a16:creationId xmlns:a16="http://schemas.microsoft.com/office/drawing/2014/main" id="{A4B0AC80-6647-41F0-86CA-37CE8A1A04F8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ตัวเชื่อมต่อตรง 115">
              <a:extLst>
                <a:ext uri="{FF2B5EF4-FFF2-40B4-BE49-F238E27FC236}">
                  <a16:creationId xmlns:a16="http://schemas.microsoft.com/office/drawing/2014/main" id="{7DDFC361-DD4A-4B62-8380-CBE4A72CF500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ตัวเชื่อมต่อตรง 116">
              <a:extLst>
                <a:ext uri="{FF2B5EF4-FFF2-40B4-BE49-F238E27FC236}">
                  <a16:creationId xmlns:a16="http://schemas.microsoft.com/office/drawing/2014/main" id="{2BB916D4-93BD-452A-A734-AC217759ECDC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ตัวเชื่อมต่อตรง 117">
              <a:extLst>
                <a:ext uri="{FF2B5EF4-FFF2-40B4-BE49-F238E27FC236}">
                  <a16:creationId xmlns:a16="http://schemas.microsoft.com/office/drawing/2014/main" id="{98747653-3C59-44F7-A574-E04BA3A3DC0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ตัวเชื่อมต่อตรง 118">
              <a:extLst>
                <a:ext uri="{FF2B5EF4-FFF2-40B4-BE49-F238E27FC236}">
                  <a16:creationId xmlns:a16="http://schemas.microsoft.com/office/drawing/2014/main" id="{4698E122-0A3E-4BAA-835D-EEC63EE8321C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ตัวเชื่อมต่อตรง 119">
              <a:extLst>
                <a:ext uri="{FF2B5EF4-FFF2-40B4-BE49-F238E27FC236}">
                  <a16:creationId xmlns:a16="http://schemas.microsoft.com/office/drawing/2014/main" id="{C431A5B5-D168-4134-B29C-C802A55A872F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ตัวเชื่อมต่อตรง 120">
              <a:extLst>
                <a:ext uri="{FF2B5EF4-FFF2-40B4-BE49-F238E27FC236}">
                  <a16:creationId xmlns:a16="http://schemas.microsoft.com/office/drawing/2014/main" id="{2173ED20-47A9-41DB-A7EE-FF5368720138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กลุ่ม 121">
            <a:extLst>
              <a:ext uri="{FF2B5EF4-FFF2-40B4-BE49-F238E27FC236}">
                <a16:creationId xmlns:a16="http://schemas.microsoft.com/office/drawing/2014/main" id="{D7007058-F4F9-4B8B-A39B-40C6FE704E38}"/>
              </a:ext>
            </a:extLst>
          </p:cNvPr>
          <p:cNvGrpSpPr/>
          <p:nvPr userDrawn="1"/>
        </p:nvGrpSpPr>
        <p:grpSpPr>
          <a:xfrm flipV="1">
            <a:off x="9336255" y="4820291"/>
            <a:ext cx="1250465" cy="813416"/>
            <a:chOff x="28214" y="967908"/>
            <a:chExt cx="1250465" cy="813416"/>
          </a:xfrm>
        </p:grpSpPr>
        <p:cxnSp>
          <p:nvCxnSpPr>
            <p:cNvPr id="123" name="ตัวเชื่อมต่อตรง 122">
              <a:extLst>
                <a:ext uri="{FF2B5EF4-FFF2-40B4-BE49-F238E27FC236}">
                  <a16:creationId xmlns:a16="http://schemas.microsoft.com/office/drawing/2014/main" id="{F10BB474-D932-44A9-A0C4-CBD70A3D52B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ตัวเชื่อมต่อตรง 123">
              <a:extLst>
                <a:ext uri="{FF2B5EF4-FFF2-40B4-BE49-F238E27FC236}">
                  <a16:creationId xmlns:a16="http://schemas.microsoft.com/office/drawing/2014/main" id="{5EF77750-0E4D-4CE1-9966-29446141337A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ตัวเชื่อมต่อตรง 124">
              <a:extLst>
                <a:ext uri="{FF2B5EF4-FFF2-40B4-BE49-F238E27FC236}">
                  <a16:creationId xmlns:a16="http://schemas.microsoft.com/office/drawing/2014/main" id="{EE2216C4-E91F-4C17-A5CC-43B4BC25709C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ตัวเชื่อมต่อตรง 125">
              <a:extLst>
                <a:ext uri="{FF2B5EF4-FFF2-40B4-BE49-F238E27FC236}">
                  <a16:creationId xmlns:a16="http://schemas.microsoft.com/office/drawing/2014/main" id="{28399921-3AF8-4498-981C-F2B3E1307A61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ตัวเชื่อมต่อตรง 126">
              <a:extLst>
                <a:ext uri="{FF2B5EF4-FFF2-40B4-BE49-F238E27FC236}">
                  <a16:creationId xmlns:a16="http://schemas.microsoft.com/office/drawing/2014/main" id="{E67571A7-F243-4FC2-9FB5-580761EA9D8D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ตัวเชื่อมต่อตรง 127">
              <a:extLst>
                <a:ext uri="{FF2B5EF4-FFF2-40B4-BE49-F238E27FC236}">
                  <a16:creationId xmlns:a16="http://schemas.microsoft.com/office/drawing/2014/main" id="{3C905BCF-8BE2-4AF8-BD69-4E54538C581B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ตัวเชื่อมต่อตรง 128">
              <a:extLst>
                <a:ext uri="{FF2B5EF4-FFF2-40B4-BE49-F238E27FC236}">
                  <a16:creationId xmlns:a16="http://schemas.microsoft.com/office/drawing/2014/main" id="{A11D1A0C-7D8C-4A9C-8CAC-15253B44107B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0" name="รูปแบบอิสระ: รูปร่าง 129">
            <a:extLst>
              <a:ext uri="{FF2B5EF4-FFF2-40B4-BE49-F238E27FC236}">
                <a16:creationId xmlns:a16="http://schemas.microsoft.com/office/drawing/2014/main" id="{75FBFAED-2449-4969-BBFB-60FE8007618E}"/>
              </a:ext>
            </a:extLst>
          </p:cNvPr>
          <p:cNvSpPr/>
          <p:nvPr userDrawn="1"/>
        </p:nvSpPr>
        <p:spPr>
          <a:xfrm>
            <a:off x="1352281" y="3796344"/>
            <a:ext cx="394021" cy="312496"/>
          </a:xfrm>
          <a:custGeom>
            <a:avLst/>
            <a:gdLst>
              <a:gd name="connsiteX0" fmla="*/ 345227 w 5790174"/>
              <a:gd name="connsiteY0" fmla="*/ 3189651 h 4961953"/>
              <a:gd name="connsiteX1" fmla="*/ 299507 w 5790174"/>
              <a:gd name="connsiteY1" fmla="*/ 2503851 h 4961953"/>
              <a:gd name="connsiteX2" fmla="*/ 162347 w 5790174"/>
              <a:gd name="connsiteY2" fmla="*/ 2206671 h 4961953"/>
              <a:gd name="connsiteX3" fmla="*/ 32807 w 5790174"/>
              <a:gd name="connsiteY3" fmla="*/ 1505631 h 4961953"/>
              <a:gd name="connsiteX4" fmla="*/ 9947 w 5790174"/>
              <a:gd name="connsiteY4" fmla="*/ 720771 h 4961953"/>
              <a:gd name="connsiteX5" fmla="*/ 169967 w 5790174"/>
              <a:gd name="connsiteY5" fmla="*/ 27351 h 4961953"/>
              <a:gd name="connsiteX6" fmla="*/ 992927 w 5790174"/>
              <a:gd name="connsiteY6" fmla="*/ 164511 h 4961953"/>
              <a:gd name="connsiteX7" fmla="*/ 1648247 w 5790174"/>
              <a:gd name="connsiteY7" fmla="*/ 400731 h 4961953"/>
              <a:gd name="connsiteX8" fmla="*/ 1793027 w 5790174"/>
              <a:gd name="connsiteY8" fmla="*/ 560751 h 4961953"/>
              <a:gd name="connsiteX9" fmla="*/ 2387387 w 5790174"/>
              <a:gd name="connsiteY9" fmla="*/ 431211 h 4961953"/>
              <a:gd name="connsiteX10" fmla="*/ 3294167 w 5790174"/>
              <a:gd name="connsiteY10" fmla="*/ 423591 h 4961953"/>
              <a:gd name="connsiteX11" fmla="*/ 3957107 w 5790174"/>
              <a:gd name="connsiteY11" fmla="*/ 575991 h 4961953"/>
              <a:gd name="connsiteX12" fmla="*/ 4536227 w 5790174"/>
              <a:gd name="connsiteY12" fmla="*/ 286431 h 4961953"/>
              <a:gd name="connsiteX13" fmla="*/ 5427767 w 5790174"/>
              <a:gd name="connsiteY13" fmla="*/ 73071 h 4961953"/>
              <a:gd name="connsiteX14" fmla="*/ 5580167 w 5790174"/>
              <a:gd name="connsiteY14" fmla="*/ 50211 h 4961953"/>
              <a:gd name="connsiteX15" fmla="*/ 5633507 w 5790174"/>
              <a:gd name="connsiteY15" fmla="*/ 210231 h 4961953"/>
              <a:gd name="connsiteX16" fmla="*/ 5785907 w 5790174"/>
              <a:gd name="connsiteY16" fmla="*/ 690291 h 4961953"/>
              <a:gd name="connsiteX17" fmla="*/ 5732567 w 5790174"/>
              <a:gd name="connsiteY17" fmla="*/ 1757091 h 4961953"/>
              <a:gd name="connsiteX18" fmla="*/ 5572547 w 5790174"/>
              <a:gd name="connsiteY18" fmla="*/ 2404791 h 4961953"/>
              <a:gd name="connsiteX19" fmla="*/ 5496347 w 5790174"/>
              <a:gd name="connsiteY19" fmla="*/ 2991531 h 4961953"/>
              <a:gd name="connsiteX20" fmla="*/ 5443007 w 5790174"/>
              <a:gd name="connsiteY20" fmla="*/ 3151551 h 4961953"/>
              <a:gd name="connsiteX21" fmla="*/ 5526827 w 5790174"/>
              <a:gd name="connsiteY21" fmla="*/ 3433491 h 4961953"/>
              <a:gd name="connsiteX22" fmla="*/ 5427767 w 5790174"/>
              <a:gd name="connsiteY22" fmla="*/ 3860211 h 4961953"/>
              <a:gd name="connsiteX23" fmla="*/ 5054387 w 5790174"/>
              <a:gd name="connsiteY23" fmla="*/ 4340271 h 4961953"/>
              <a:gd name="connsiteX24" fmla="*/ 4269527 w 5790174"/>
              <a:gd name="connsiteY24" fmla="*/ 4751751 h 4961953"/>
              <a:gd name="connsiteX25" fmla="*/ 3195107 w 5790174"/>
              <a:gd name="connsiteY25" fmla="*/ 4957491 h 4961953"/>
              <a:gd name="connsiteX26" fmla="*/ 1815887 w 5790174"/>
              <a:gd name="connsiteY26" fmla="*/ 4850811 h 4961953"/>
              <a:gd name="connsiteX27" fmla="*/ 787187 w 5790174"/>
              <a:gd name="connsiteY27" fmla="*/ 4385991 h 4961953"/>
              <a:gd name="connsiteX28" fmla="*/ 291887 w 5790174"/>
              <a:gd name="connsiteY28" fmla="*/ 3723051 h 4961953"/>
              <a:gd name="connsiteX29" fmla="*/ 345227 w 5790174"/>
              <a:gd name="connsiteY29" fmla="*/ 3189651 h 4961953"/>
              <a:gd name="connsiteX0" fmla="*/ 345227 w 5790174"/>
              <a:gd name="connsiteY0" fmla="*/ 3189651 h 4961953"/>
              <a:gd name="connsiteX1" fmla="*/ 299507 w 5790174"/>
              <a:gd name="connsiteY1" fmla="*/ 2503851 h 4961953"/>
              <a:gd name="connsiteX2" fmla="*/ 162347 w 5790174"/>
              <a:gd name="connsiteY2" fmla="*/ 2206671 h 4961953"/>
              <a:gd name="connsiteX3" fmla="*/ 32807 w 5790174"/>
              <a:gd name="connsiteY3" fmla="*/ 1505631 h 4961953"/>
              <a:gd name="connsiteX4" fmla="*/ 9947 w 5790174"/>
              <a:gd name="connsiteY4" fmla="*/ 720771 h 4961953"/>
              <a:gd name="connsiteX5" fmla="*/ 169967 w 5790174"/>
              <a:gd name="connsiteY5" fmla="*/ 27351 h 4961953"/>
              <a:gd name="connsiteX6" fmla="*/ 992927 w 5790174"/>
              <a:gd name="connsiteY6" fmla="*/ 164511 h 4961953"/>
              <a:gd name="connsiteX7" fmla="*/ 1648247 w 5790174"/>
              <a:gd name="connsiteY7" fmla="*/ 400731 h 4961953"/>
              <a:gd name="connsiteX8" fmla="*/ 1800647 w 5790174"/>
              <a:gd name="connsiteY8" fmla="*/ 545511 h 4961953"/>
              <a:gd name="connsiteX9" fmla="*/ 2387387 w 5790174"/>
              <a:gd name="connsiteY9" fmla="*/ 431211 h 4961953"/>
              <a:gd name="connsiteX10" fmla="*/ 3294167 w 5790174"/>
              <a:gd name="connsiteY10" fmla="*/ 423591 h 4961953"/>
              <a:gd name="connsiteX11" fmla="*/ 3957107 w 5790174"/>
              <a:gd name="connsiteY11" fmla="*/ 575991 h 4961953"/>
              <a:gd name="connsiteX12" fmla="*/ 4536227 w 5790174"/>
              <a:gd name="connsiteY12" fmla="*/ 286431 h 4961953"/>
              <a:gd name="connsiteX13" fmla="*/ 5427767 w 5790174"/>
              <a:gd name="connsiteY13" fmla="*/ 73071 h 4961953"/>
              <a:gd name="connsiteX14" fmla="*/ 5580167 w 5790174"/>
              <a:gd name="connsiteY14" fmla="*/ 50211 h 4961953"/>
              <a:gd name="connsiteX15" fmla="*/ 5633507 w 5790174"/>
              <a:gd name="connsiteY15" fmla="*/ 210231 h 4961953"/>
              <a:gd name="connsiteX16" fmla="*/ 5785907 w 5790174"/>
              <a:gd name="connsiteY16" fmla="*/ 690291 h 4961953"/>
              <a:gd name="connsiteX17" fmla="*/ 5732567 w 5790174"/>
              <a:gd name="connsiteY17" fmla="*/ 1757091 h 4961953"/>
              <a:gd name="connsiteX18" fmla="*/ 5572547 w 5790174"/>
              <a:gd name="connsiteY18" fmla="*/ 2404791 h 4961953"/>
              <a:gd name="connsiteX19" fmla="*/ 5496347 w 5790174"/>
              <a:gd name="connsiteY19" fmla="*/ 2991531 h 4961953"/>
              <a:gd name="connsiteX20" fmla="*/ 5443007 w 5790174"/>
              <a:gd name="connsiteY20" fmla="*/ 3151551 h 4961953"/>
              <a:gd name="connsiteX21" fmla="*/ 5526827 w 5790174"/>
              <a:gd name="connsiteY21" fmla="*/ 3433491 h 4961953"/>
              <a:gd name="connsiteX22" fmla="*/ 5427767 w 5790174"/>
              <a:gd name="connsiteY22" fmla="*/ 3860211 h 4961953"/>
              <a:gd name="connsiteX23" fmla="*/ 5054387 w 5790174"/>
              <a:gd name="connsiteY23" fmla="*/ 4340271 h 4961953"/>
              <a:gd name="connsiteX24" fmla="*/ 4269527 w 5790174"/>
              <a:gd name="connsiteY24" fmla="*/ 4751751 h 4961953"/>
              <a:gd name="connsiteX25" fmla="*/ 3195107 w 5790174"/>
              <a:gd name="connsiteY25" fmla="*/ 4957491 h 4961953"/>
              <a:gd name="connsiteX26" fmla="*/ 1815887 w 5790174"/>
              <a:gd name="connsiteY26" fmla="*/ 4850811 h 4961953"/>
              <a:gd name="connsiteX27" fmla="*/ 787187 w 5790174"/>
              <a:gd name="connsiteY27" fmla="*/ 4385991 h 4961953"/>
              <a:gd name="connsiteX28" fmla="*/ 291887 w 5790174"/>
              <a:gd name="connsiteY28" fmla="*/ 3723051 h 4961953"/>
              <a:gd name="connsiteX29" fmla="*/ 345227 w 5790174"/>
              <a:gd name="connsiteY29" fmla="*/ 3189651 h 4961953"/>
              <a:gd name="connsiteX0" fmla="*/ 348975 w 5793922"/>
              <a:gd name="connsiteY0" fmla="*/ 3153501 h 4925803"/>
              <a:gd name="connsiteX1" fmla="*/ 303255 w 5793922"/>
              <a:gd name="connsiteY1" fmla="*/ 2467701 h 4925803"/>
              <a:gd name="connsiteX2" fmla="*/ 166095 w 5793922"/>
              <a:gd name="connsiteY2" fmla="*/ 2170521 h 4925803"/>
              <a:gd name="connsiteX3" fmla="*/ 36555 w 5793922"/>
              <a:gd name="connsiteY3" fmla="*/ 1469481 h 4925803"/>
              <a:gd name="connsiteX4" fmla="*/ 13695 w 5793922"/>
              <a:gd name="connsiteY4" fmla="*/ 684621 h 4925803"/>
              <a:gd name="connsiteX5" fmla="*/ 224515 w 5793922"/>
              <a:gd name="connsiteY5" fmla="*/ 31841 h 4925803"/>
              <a:gd name="connsiteX6" fmla="*/ 996675 w 5793922"/>
              <a:gd name="connsiteY6" fmla="*/ 128361 h 4925803"/>
              <a:gd name="connsiteX7" fmla="*/ 1651995 w 5793922"/>
              <a:gd name="connsiteY7" fmla="*/ 364581 h 4925803"/>
              <a:gd name="connsiteX8" fmla="*/ 1804395 w 5793922"/>
              <a:gd name="connsiteY8" fmla="*/ 509361 h 4925803"/>
              <a:gd name="connsiteX9" fmla="*/ 2391135 w 5793922"/>
              <a:gd name="connsiteY9" fmla="*/ 395061 h 4925803"/>
              <a:gd name="connsiteX10" fmla="*/ 3297915 w 5793922"/>
              <a:gd name="connsiteY10" fmla="*/ 387441 h 4925803"/>
              <a:gd name="connsiteX11" fmla="*/ 3960855 w 5793922"/>
              <a:gd name="connsiteY11" fmla="*/ 539841 h 4925803"/>
              <a:gd name="connsiteX12" fmla="*/ 4539975 w 5793922"/>
              <a:gd name="connsiteY12" fmla="*/ 250281 h 4925803"/>
              <a:gd name="connsiteX13" fmla="*/ 5431515 w 5793922"/>
              <a:gd name="connsiteY13" fmla="*/ 36921 h 4925803"/>
              <a:gd name="connsiteX14" fmla="*/ 5583915 w 5793922"/>
              <a:gd name="connsiteY14" fmla="*/ 14061 h 4925803"/>
              <a:gd name="connsiteX15" fmla="*/ 5637255 w 5793922"/>
              <a:gd name="connsiteY15" fmla="*/ 174081 h 4925803"/>
              <a:gd name="connsiteX16" fmla="*/ 5789655 w 5793922"/>
              <a:gd name="connsiteY16" fmla="*/ 654141 h 4925803"/>
              <a:gd name="connsiteX17" fmla="*/ 5736315 w 5793922"/>
              <a:gd name="connsiteY17" fmla="*/ 1720941 h 4925803"/>
              <a:gd name="connsiteX18" fmla="*/ 5576295 w 5793922"/>
              <a:gd name="connsiteY18" fmla="*/ 2368641 h 4925803"/>
              <a:gd name="connsiteX19" fmla="*/ 5500095 w 5793922"/>
              <a:gd name="connsiteY19" fmla="*/ 2955381 h 4925803"/>
              <a:gd name="connsiteX20" fmla="*/ 5446755 w 5793922"/>
              <a:gd name="connsiteY20" fmla="*/ 3115401 h 4925803"/>
              <a:gd name="connsiteX21" fmla="*/ 5530575 w 5793922"/>
              <a:gd name="connsiteY21" fmla="*/ 3397341 h 4925803"/>
              <a:gd name="connsiteX22" fmla="*/ 5431515 w 5793922"/>
              <a:gd name="connsiteY22" fmla="*/ 3824061 h 4925803"/>
              <a:gd name="connsiteX23" fmla="*/ 5058135 w 5793922"/>
              <a:gd name="connsiteY23" fmla="*/ 4304121 h 4925803"/>
              <a:gd name="connsiteX24" fmla="*/ 4273275 w 5793922"/>
              <a:gd name="connsiteY24" fmla="*/ 4715601 h 4925803"/>
              <a:gd name="connsiteX25" fmla="*/ 3198855 w 5793922"/>
              <a:gd name="connsiteY25" fmla="*/ 4921341 h 4925803"/>
              <a:gd name="connsiteX26" fmla="*/ 1819635 w 5793922"/>
              <a:gd name="connsiteY26" fmla="*/ 4814661 h 4925803"/>
              <a:gd name="connsiteX27" fmla="*/ 790935 w 5793922"/>
              <a:gd name="connsiteY27" fmla="*/ 4349841 h 4925803"/>
              <a:gd name="connsiteX28" fmla="*/ 295635 w 5793922"/>
              <a:gd name="connsiteY28" fmla="*/ 3686901 h 4925803"/>
              <a:gd name="connsiteX29" fmla="*/ 348975 w 5793922"/>
              <a:gd name="connsiteY29" fmla="*/ 3153501 h 4925803"/>
              <a:gd name="connsiteX0" fmla="*/ 354606 w 5799553"/>
              <a:gd name="connsiteY0" fmla="*/ 3152638 h 4924940"/>
              <a:gd name="connsiteX1" fmla="*/ 308886 w 5799553"/>
              <a:gd name="connsiteY1" fmla="*/ 2466838 h 4924940"/>
              <a:gd name="connsiteX2" fmla="*/ 171726 w 5799553"/>
              <a:gd name="connsiteY2" fmla="*/ 2169658 h 4924940"/>
              <a:gd name="connsiteX3" fmla="*/ 42186 w 5799553"/>
              <a:gd name="connsiteY3" fmla="*/ 1468618 h 4924940"/>
              <a:gd name="connsiteX4" fmla="*/ 19326 w 5799553"/>
              <a:gd name="connsiteY4" fmla="*/ 683758 h 4924940"/>
              <a:gd name="connsiteX5" fmla="*/ 306346 w 5799553"/>
              <a:gd name="connsiteY5" fmla="*/ 66538 h 4924940"/>
              <a:gd name="connsiteX6" fmla="*/ 1002306 w 5799553"/>
              <a:gd name="connsiteY6" fmla="*/ 127498 h 4924940"/>
              <a:gd name="connsiteX7" fmla="*/ 1657626 w 5799553"/>
              <a:gd name="connsiteY7" fmla="*/ 363718 h 4924940"/>
              <a:gd name="connsiteX8" fmla="*/ 1810026 w 5799553"/>
              <a:gd name="connsiteY8" fmla="*/ 508498 h 4924940"/>
              <a:gd name="connsiteX9" fmla="*/ 2396766 w 5799553"/>
              <a:gd name="connsiteY9" fmla="*/ 394198 h 4924940"/>
              <a:gd name="connsiteX10" fmla="*/ 3303546 w 5799553"/>
              <a:gd name="connsiteY10" fmla="*/ 386578 h 4924940"/>
              <a:gd name="connsiteX11" fmla="*/ 3966486 w 5799553"/>
              <a:gd name="connsiteY11" fmla="*/ 538978 h 4924940"/>
              <a:gd name="connsiteX12" fmla="*/ 4545606 w 5799553"/>
              <a:gd name="connsiteY12" fmla="*/ 249418 h 4924940"/>
              <a:gd name="connsiteX13" fmla="*/ 5437146 w 5799553"/>
              <a:gd name="connsiteY13" fmla="*/ 36058 h 4924940"/>
              <a:gd name="connsiteX14" fmla="*/ 5589546 w 5799553"/>
              <a:gd name="connsiteY14" fmla="*/ 13198 h 4924940"/>
              <a:gd name="connsiteX15" fmla="*/ 5642886 w 5799553"/>
              <a:gd name="connsiteY15" fmla="*/ 173218 h 4924940"/>
              <a:gd name="connsiteX16" fmla="*/ 5795286 w 5799553"/>
              <a:gd name="connsiteY16" fmla="*/ 653278 h 4924940"/>
              <a:gd name="connsiteX17" fmla="*/ 5741946 w 5799553"/>
              <a:gd name="connsiteY17" fmla="*/ 1720078 h 4924940"/>
              <a:gd name="connsiteX18" fmla="*/ 5581926 w 5799553"/>
              <a:gd name="connsiteY18" fmla="*/ 2367778 h 4924940"/>
              <a:gd name="connsiteX19" fmla="*/ 5505726 w 5799553"/>
              <a:gd name="connsiteY19" fmla="*/ 2954518 h 4924940"/>
              <a:gd name="connsiteX20" fmla="*/ 5452386 w 5799553"/>
              <a:gd name="connsiteY20" fmla="*/ 3114538 h 4924940"/>
              <a:gd name="connsiteX21" fmla="*/ 5536206 w 5799553"/>
              <a:gd name="connsiteY21" fmla="*/ 3396478 h 4924940"/>
              <a:gd name="connsiteX22" fmla="*/ 5437146 w 5799553"/>
              <a:gd name="connsiteY22" fmla="*/ 3823198 h 4924940"/>
              <a:gd name="connsiteX23" fmla="*/ 5063766 w 5799553"/>
              <a:gd name="connsiteY23" fmla="*/ 4303258 h 4924940"/>
              <a:gd name="connsiteX24" fmla="*/ 4278906 w 5799553"/>
              <a:gd name="connsiteY24" fmla="*/ 4714738 h 4924940"/>
              <a:gd name="connsiteX25" fmla="*/ 3204486 w 5799553"/>
              <a:gd name="connsiteY25" fmla="*/ 4920478 h 4924940"/>
              <a:gd name="connsiteX26" fmla="*/ 1825266 w 5799553"/>
              <a:gd name="connsiteY26" fmla="*/ 4813798 h 4924940"/>
              <a:gd name="connsiteX27" fmla="*/ 796566 w 5799553"/>
              <a:gd name="connsiteY27" fmla="*/ 4348978 h 4924940"/>
              <a:gd name="connsiteX28" fmla="*/ 301266 w 5799553"/>
              <a:gd name="connsiteY28" fmla="*/ 3686038 h 4924940"/>
              <a:gd name="connsiteX29" fmla="*/ 354606 w 5799553"/>
              <a:gd name="connsiteY29" fmla="*/ 3152638 h 4924940"/>
              <a:gd name="connsiteX0" fmla="*/ 352729 w 5797676"/>
              <a:gd name="connsiteY0" fmla="*/ 3152638 h 4924940"/>
              <a:gd name="connsiteX1" fmla="*/ 307009 w 5797676"/>
              <a:gd name="connsiteY1" fmla="*/ 2466838 h 4924940"/>
              <a:gd name="connsiteX2" fmla="*/ 169849 w 5797676"/>
              <a:gd name="connsiteY2" fmla="*/ 2169658 h 4924940"/>
              <a:gd name="connsiteX3" fmla="*/ 40309 w 5797676"/>
              <a:gd name="connsiteY3" fmla="*/ 1468618 h 4924940"/>
              <a:gd name="connsiteX4" fmla="*/ 17449 w 5797676"/>
              <a:gd name="connsiteY4" fmla="*/ 683758 h 4924940"/>
              <a:gd name="connsiteX5" fmla="*/ 279069 w 5797676"/>
              <a:gd name="connsiteY5" fmla="*/ 41138 h 4924940"/>
              <a:gd name="connsiteX6" fmla="*/ 1000429 w 5797676"/>
              <a:gd name="connsiteY6" fmla="*/ 127498 h 4924940"/>
              <a:gd name="connsiteX7" fmla="*/ 1655749 w 5797676"/>
              <a:gd name="connsiteY7" fmla="*/ 363718 h 4924940"/>
              <a:gd name="connsiteX8" fmla="*/ 1808149 w 5797676"/>
              <a:gd name="connsiteY8" fmla="*/ 508498 h 4924940"/>
              <a:gd name="connsiteX9" fmla="*/ 2394889 w 5797676"/>
              <a:gd name="connsiteY9" fmla="*/ 394198 h 4924940"/>
              <a:gd name="connsiteX10" fmla="*/ 3301669 w 5797676"/>
              <a:gd name="connsiteY10" fmla="*/ 386578 h 4924940"/>
              <a:gd name="connsiteX11" fmla="*/ 3964609 w 5797676"/>
              <a:gd name="connsiteY11" fmla="*/ 538978 h 4924940"/>
              <a:gd name="connsiteX12" fmla="*/ 4543729 w 5797676"/>
              <a:gd name="connsiteY12" fmla="*/ 249418 h 4924940"/>
              <a:gd name="connsiteX13" fmla="*/ 5435269 w 5797676"/>
              <a:gd name="connsiteY13" fmla="*/ 36058 h 4924940"/>
              <a:gd name="connsiteX14" fmla="*/ 5587669 w 5797676"/>
              <a:gd name="connsiteY14" fmla="*/ 13198 h 4924940"/>
              <a:gd name="connsiteX15" fmla="*/ 5641009 w 5797676"/>
              <a:gd name="connsiteY15" fmla="*/ 173218 h 4924940"/>
              <a:gd name="connsiteX16" fmla="*/ 5793409 w 5797676"/>
              <a:gd name="connsiteY16" fmla="*/ 653278 h 4924940"/>
              <a:gd name="connsiteX17" fmla="*/ 5740069 w 5797676"/>
              <a:gd name="connsiteY17" fmla="*/ 1720078 h 4924940"/>
              <a:gd name="connsiteX18" fmla="*/ 5580049 w 5797676"/>
              <a:gd name="connsiteY18" fmla="*/ 2367778 h 4924940"/>
              <a:gd name="connsiteX19" fmla="*/ 5503849 w 5797676"/>
              <a:gd name="connsiteY19" fmla="*/ 2954518 h 4924940"/>
              <a:gd name="connsiteX20" fmla="*/ 5450509 w 5797676"/>
              <a:gd name="connsiteY20" fmla="*/ 3114538 h 4924940"/>
              <a:gd name="connsiteX21" fmla="*/ 5534329 w 5797676"/>
              <a:gd name="connsiteY21" fmla="*/ 3396478 h 4924940"/>
              <a:gd name="connsiteX22" fmla="*/ 5435269 w 5797676"/>
              <a:gd name="connsiteY22" fmla="*/ 3823198 h 4924940"/>
              <a:gd name="connsiteX23" fmla="*/ 5061889 w 5797676"/>
              <a:gd name="connsiteY23" fmla="*/ 4303258 h 4924940"/>
              <a:gd name="connsiteX24" fmla="*/ 4277029 w 5797676"/>
              <a:gd name="connsiteY24" fmla="*/ 4714738 h 4924940"/>
              <a:gd name="connsiteX25" fmla="*/ 3202609 w 5797676"/>
              <a:gd name="connsiteY25" fmla="*/ 4920478 h 4924940"/>
              <a:gd name="connsiteX26" fmla="*/ 1823389 w 5797676"/>
              <a:gd name="connsiteY26" fmla="*/ 4813798 h 4924940"/>
              <a:gd name="connsiteX27" fmla="*/ 794689 w 5797676"/>
              <a:gd name="connsiteY27" fmla="*/ 4348978 h 4924940"/>
              <a:gd name="connsiteX28" fmla="*/ 299389 w 5797676"/>
              <a:gd name="connsiteY28" fmla="*/ 3686038 h 4924940"/>
              <a:gd name="connsiteX29" fmla="*/ 352729 w 5797676"/>
              <a:gd name="connsiteY29" fmla="*/ 3152638 h 4924940"/>
              <a:gd name="connsiteX0" fmla="*/ 345516 w 5790463"/>
              <a:gd name="connsiteY0" fmla="*/ 3152638 h 4924940"/>
              <a:gd name="connsiteX1" fmla="*/ 299796 w 5790463"/>
              <a:gd name="connsiteY1" fmla="*/ 2466838 h 4924940"/>
              <a:gd name="connsiteX2" fmla="*/ 162636 w 5790463"/>
              <a:gd name="connsiteY2" fmla="*/ 2169658 h 4924940"/>
              <a:gd name="connsiteX3" fmla="*/ 63576 w 5790463"/>
              <a:gd name="connsiteY3" fmla="*/ 1529578 h 4924940"/>
              <a:gd name="connsiteX4" fmla="*/ 10236 w 5790463"/>
              <a:gd name="connsiteY4" fmla="*/ 683758 h 4924940"/>
              <a:gd name="connsiteX5" fmla="*/ 271856 w 5790463"/>
              <a:gd name="connsiteY5" fmla="*/ 41138 h 4924940"/>
              <a:gd name="connsiteX6" fmla="*/ 993216 w 5790463"/>
              <a:gd name="connsiteY6" fmla="*/ 127498 h 4924940"/>
              <a:gd name="connsiteX7" fmla="*/ 1648536 w 5790463"/>
              <a:gd name="connsiteY7" fmla="*/ 363718 h 4924940"/>
              <a:gd name="connsiteX8" fmla="*/ 1800936 w 5790463"/>
              <a:gd name="connsiteY8" fmla="*/ 508498 h 4924940"/>
              <a:gd name="connsiteX9" fmla="*/ 2387676 w 5790463"/>
              <a:gd name="connsiteY9" fmla="*/ 394198 h 4924940"/>
              <a:gd name="connsiteX10" fmla="*/ 3294456 w 5790463"/>
              <a:gd name="connsiteY10" fmla="*/ 386578 h 4924940"/>
              <a:gd name="connsiteX11" fmla="*/ 3957396 w 5790463"/>
              <a:gd name="connsiteY11" fmla="*/ 538978 h 4924940"/>
              <a:gd name="connsiteX12" fmla="*/ 4536516 w 5790463"/>
              <a:gd name="connsiteY12" fmla="*/ 249418 h 4924940"/>
              <a:gd name="connsiteX13" fmla="*/ 5428056 w 5790463"/>
              <a:gd name="connsiteY13" fmla="*/ 36058 h 4924940"/>
              <a:gd name="connsiteX14" fmla="*/ 5580456 w 5790463"/>
              <a:gd name="connsiteY14" fmla="*/ 13198 h 4924940"/>
              <a:gd name="connsiteX15" fmla="*/ 5633796 w 5790463"/>
              <a:gd name="connsiteY15" fmla="*/ 173218 h 4924940"/>
              <a:gd name="connsiteX16" fmla="*/ 5786196 w 5790463"/>
              <a:gd name="connsiteY16" fmla="*/ 653278 h 4924940"/>
              <a:gd name="connsiteX17" fmla="*/ 5732856 w 5790463"/>
              <a:gd name="connsiteY17" fmla="*/ 1720078 h 4924940"/>
              <a:gd name="connsiteX18" fmla="*/ 5572836 w 5790463"/>
              <a:gd name="connsiteY18" fmla="*/ 2367778 h 4924940"/>
              <a:gd name="connsiteX19" fmla="*/ 5496636 w 5790463"/>
              <a:gd name="connsiteY19" fmla="*/ 2954518 h 4924940"/>
              <a:gd name="connsiteX20" fmla="*/ 5443296 w 5790463"/>
              <a:gd name="connsiteY20" fmla="*/ 3114538 h 4924940"/>
              <a:gd name="connsiteX21" fmla="*/ 5527116 w 5790463"/>
              <a:gd name="connsiteY21" fmla="*/ 3396478 h 4924940"/>
              <a:gd name="connsiteX22" fmla="*/ 5428056 w 5790463"/>
              <a:gd name="connsiteY22" fmla="*/ 3823198 h 4924940"/>
              <a:gd name="connsiteX23" fmla="*/ 5054676 w 5790463"/>
              <a:gd name="connsiteY23" fmla="*/ 4303258 h 4924940"/>
              <a:gd name="connsiteX24" fmla="*/ 4269816 w 5790463"/>
              <a:gd name="connsiteY24" fmla="*/ 4714738 h 4924940"/>
              <a:gd name="connsiteX25" fmla="*/ 3195396 w 5790463"/>
              <a:gd name="connsiteY25" fmla="*/ 4920478 h 4924940"/>
              <a:gd name="connsiteX26" fmla="*/ 1816176 w 5790463"/>
              <a:gd name="connsiteY26" fmla="*/ 4813798 h 4924940"/>
              <a:gd name="connsiteX27" fmla="*/ 787476 w 5790463"/>
              <a:gd name="connsiteY27" fmla="*/ 4348978 h 4924940"/>
              <a:gd name="connsiteX28" fmla="*/ 292176 w 5790463"/>
              <a:gd name="connsiteY28" fmla="*/ 3686038 h 4924940"/>
              <a:gd name="connsiteX29" fmla="*/ 345516 w 5790463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758879 w 5748406"/>
              <a:gd name="connsiteY8" fmla="*/ 508498 h 4924940"/>
              <a:gd name="connsiteX9" fmla="*/ 2345619 w 5748406"/>
              <a:gd name="connsiteY9" fmla="*/ 394198 h 4924940"/>
              <a:gd name="connsiteX10" fmla="*/ 3252399 w 5748406"/>
              <a:gd name="connsiteY10" fmla="*/ 38657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45619 w 5748406"/>
              <a:gd name="connsiteY9" fmla="*/ 394198 h 4924940"/>
              <a:gd name="connsiteX10" fmla="*/ 3252399 w 5748406"/>
              <a:gd name="connsiteY10" fmla="*/ 38657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252399 w 5748406"/>
              <a:gd name="connsiteY10" fmla="*/ 38657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35659 w 5748406"/>
              <a:gd name="connsiteY11" fmla="*/ 58469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28499 w 5748406"/>
              <a:gd name="connsiteY9" fmla="*/ 389118 h 4924940"/>
              <a:gd name="connsiteX10" fmla="*/ 33489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28499 w 5748406"/>
              <a:gd name="connsiteY9" fmla="*/ 389118 h 4924940"/>
              <a:gd name="connsiteX10" fmla="*/ 33743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08179 w 5748406"/>
              <a:gd name="connsiteY9" fmla="*/ 414518 h 4924940"/>
              <a:gd name="connsiteX10" fmla="*/ 33743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08179 w 5748406"/>
              <a:gd name="connsiteY9" fmla="*/ 414518 h 4924940"/>
              <a:gd name="connsiteX10" fmla="*/ 3374319 w 5748406"/>
              <a:gd name="connsiteY10" fmla="*/ 417058 h 4924940"/>
              <a:gd name="connsiteX11" fmla="*/ 3945819 w 5748406"/>
              <a:gd name="connsiteY11" fmla="*/ 554218 h 4924940"/>
              <a:gd name="connsiteX12" fmla="*/ 4161718 w 5748406"/>
              <a:gd name="connsiteY12" fmla="*/ 427217 h 4924940"/>
              <a:gd name="connsiteX13" fmla="*/ 4494459 w 5748406"/>
              <a:gd name="connsiteY13" fmla="*/ 249418 h 4924940"/>
              <a:gd name="connsiteX14" fmla="*/ 5385999 w 5748406"/>
              <a:gd name="connsiteY14" fmla="*/ 36058 h 4924940"/>
              <a:gd name="connsiteX15" fmla="*/ 5538399 w 5748406"/>
              <a:gd name="connsiteY15" fmla="*/ 13198 h 4924940"/>
              <a:gd name="connsiteX16" fmla="*/ 5591739 w 5748406"/>
              <a:gd name="connsiteY16" fmla="*/ 173218 h 4924940"/>
              <a:gd name="connsiteX17" fmla="*/ 5744139 w 5748406"/>
              <a:gd name="connsiteY17" fmla="*/ 653278 h 4924940"/>
              <a:gd name="connsiteX18" fmla="*/ 5690799 w 5748406"/>
              <a:gd name="connsiteY18" fmla="*/ 1720078 h 4924940"/>
              <a:gd name="connsiteX19" fmla="*/ 5530779 w 5748406"/>
              <a:gd name="connsiteY19" fmla="*/ 2367778 h 4924940"/>
              <a:gd name="connsiteX20" fmla="*/ 5454579 w 5748406"/>
              <a:gd name="connsiteY20" fmla="*/ 2954518 h 4924940"/>
              <a:gd name="connsiteX21" fmla="*/ 5401239 w 5748406"/>
              <a:gd name="connsiteY21" fmla="*/ 3114538 h 4924940"/>
              <a:gd name="connsiteX22" fmla="*/ 5485059 w 5748406"/>
              <a:gd name="connsiteY22" fmla="*/ 3396478 h 4924940"/>
              <a:gd name="connsiteX23" fmla="*/ 5385999 w 5748406"/>
              <a:gd name="connsiteY23" fmla="*/ 3823198 h 4924940"/>
              <a:gd name="connsiteX24" fmla="*/ 5012619 w 5748406"/>
              <a:gd name="connsiteY24" fmla="*/ 4303258 h 4924940"/>
              <a:gd name="connsiteX25" fmla="*/ 4227759 w 5748406"/>
              <a:gd name="connsiteY25" fmla="*/ 4714738 h 4924940"/>
              <a:gd name="connsiteX26" fmla="*/ 3153339 w 5748406"/>
              <a:gd name="connsiteY26" fmla="*/ 4920478 h 4924940"/>
              <a:gd name="connsiteX27" fmla="*/ 1774119 w 5748406"/>
              <a:gd name="connsiteY27" fmla="*/ 4813798 h 4924940"/>
              <a:gd name="connsiteX28" fmla="*/ 745419 w 5748406"/>
              <a:gd name="connsiteY28" fmla="*/ 4348978 h 4924940"/>
              <a:gd name="connsiteX29" fmla="*/ 250119 w 5748406"/>
              <a:gd name="connsiteY29" fmla="*/ 3686038 h 4924940"/>
              <a:gd name="connsiteX30" fmla="*/ 303459 w 5748406"/>
              <a:gd name="connsiteY30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08179 w 5748406"/>
              <a:gd name="connsiteY9" fmla="*/ 414518 h 4924940"/>
              <a:gd name="connsiteX10" fmla="*/ 3374319 w 5748406"/>
              <a:gd name="connsiteY10" fmla="*/ 417058 h 4924940"/>
              <a:gd name="connsiteX11" fmla="*/ 3930579 w 5748406"/>
              <a:gd name="connsiteY11" fmla="*/ 564378 h 4924940"/>
              <a:gd name="connsiteX12" fmla="*/ 4161718 w 5748406"/>
              <a:gd name="connsiteY12" fmla="*/ 427217 h 4924940"/>
              <a:gd name="connsiteX13" fmla="*/ 4494459 w 5748406"/>
              <a:gd name="connsiteY13" fmla="*/ 249418 h 4924940"/>
              <a:gd name="connsiteX14" fmla="*/ 5385999 w 5748406"/>
              <a:gd name="connsiteY14" fmla="*/ 36058 h 4924940"/>
              <a:gd name="connsiteX15" fmla="*/ 5538399 w 5748406"/>
              <a:gd name="connsiteY15" fmla="*/ 13198 h 4924940"/>
              <a:gd name="connsiteX16" fmla="*/ 5591739 w 5748406"/>
              <a:gd name="connsiteY16" fmla="*/ 173218 h 4924940"/>
              <a:gd name="connsiteX17" fmla="*/ 5744139 w 5748406"/>
              <a:gd name="connsiteY17" fmla="*/ 653278 h 4924940"/>
              <a:gd name="connsiteX18" fmla="*/ 5690799 w 5748406"/>
              <a:gd name="connsiteY18" fmla="*/ 1720078 h 4924940"/>
              <a:gd name="connsiteX19" fmla="*/ 5530779 w 5748406"/>
              <a:gd name="connsiteY19" fmla="*/ 2367778 h 4924940"/>
              <a:gd name="connsiteX20" fmla="*/ 5454579 w 5748406"/>
              <a:gd name="connsiteY20" fmla="*/ 2954518 h 4924940"/>
              <a:gd name="connsiteX21" fmla="*/ 5401239 w 5748406"/>
              <a:gd name="connsiteY21" fmla="*/ 3114538 h 4924940"/>
              <a:gd name="connsiteX22" fmla="*/ 5485059 w 5748406"/>
              <a:gd name="connsiteY22" fmla="*/ 3396478 h 4924940"/>
              <a:gd name="connsiteX23" fmla="*/ 5385999 w 5748406"/>
              <a:gd name="connsiteY23" fmla="*/ 3823198 h 4924940"/>
              <a:gd name="connsiteX24" fmla="*/ 5012619 w 5748406"/>
              <a:gd name="connsiteY24" fmla="*/ 4303258 h 4924940"/>
              <a:gd name="connsiteX25" fmla="*/ 4227759 w 5748406"/>
              <a:gd name="connsiteY25" fmla="*/ 4714738 h 4924940"/>
              <a:gd name="connsiteX26" fmla="*/ 3153339 w 5748406"/>
              <a:gd name="connsiteY26" fmla="*/ 4920478 h 4924940"/>
              <a:gd name="connsiteX27" fmla="*/ 1774119 w 5748406"/>
              <a:gd name="connsiteY27" fmla="*/ 4813798 h 4924940"/>
              <a:gd name="connsiteX28" fmla="*/ 745419 w 5748406"/>
              <a:gd name="connsiteY28" fmla="*/ 4348978 h 4924940"/>
              <a:gd name="connsiteX29" fmla="*/ 250119 w 5748406"/>
              <a:gd name="connsiteY29" fmla="*/ 3686038 h 4924940"/>
              <a:gd name="connsiteX30" fmla="*/ 303459 w 5748406"/>
              <a:gd name="connsiteY30" fmla="*/ 3152638 h 4924940"/>
              <a:gd name="connsiteX0" fmla="*/ 303459 w 5748406"/>
              <a:gd name="connsiteY0" fmla="*/ 3151130 h 4923432"/>
              <a:gd name="connsiteX1" fmla="*/ 257739 w 5748406"/>
              <a:gd name="connsiteY1" fmla="*/ 2465330 h 4923432"/>
              <a:gd name="connsiteX2" fmla="*/ 120579 w 5748406"/>
              <a:gd name="connsiteY2" fmla="*/ 2168150 h 4923432"/>
              <a:gd name="connsiteX3" fmla="*/ 21519 w 5748406"/>
              <a:gd name="connsiteY3" fmla="*/ 1528070 h 4923432"/>
              <a:gd name="connsiteX4" fmla="*/ 18979 w 5748406"/>
              <a:gd name="connsiteY4" fmla="*/ 677170 h 4923432"/>
              <a:gd name="connsiteX5" fmla="*/ 229799 w 5748406"/>
              <a:gd name="connsiteY5" fmla="*/ 39630 h 4923432"/>
              <a:gd name="connsiteX6" fmla="*/ 951159 w 5748406"/>
              <a:gd name="connsiteY6" fmla="*/ 125990 h 4923432"/>
              <a:gd name="connsiteX7" fmla="*/ 1606479 w 5748406"/>
              <a:gd name="connsiteY7" fmla="*/ 362210 h 4923432"/>
              <a:gd name="connsiteX8" fmla="*/ 1946839 w 5748406"/>
              <a:gd name="connsiteY8" fmla="*/ 537470 h 4923432"/>
              <a:gd name="connsiteX9" fmla="*/ 2508179 w 5748406"/>
              <a:gd name="connsiteY9" fmla="*/ 413010 h 4923432"/>
              <a:gd name="connsiteX10" fmla="*/ 3374319 w 5748406"/>
              <a:gd name="connsiteY10" fmla="*/ 415550 h 4923432"/>
              <a:gd name="connsiteX11" fmla="*/ 3930579 w 5748406"/>
              <a:gd name="connsiteY11" fmla="*/ 562870 h 4923432"/>
              <a:gd name="connsiteX12" fmla="*/ 4161718 w 5748406"/>
              <a:gd name="connsiteY12" fmla="*/ 425709 h 4923432"/>
              <a:gd name="connsiteX13" fmla="*/ 4662099 w 5748406"/>
              <a:gd name="connsiteY13" fmla="*/ 212350 h 4923432"/>
              <a:gd name="connsiteX14" fmla="*/ 5385999 w 5748406"/>
              <a:gd name="connsiteY14" fmla="*/ 34550 h 4923432"/>
              <a:gd name="connsiteX15" fmla="*/ 5538399 w 5748406"/>
              <a:gd name="connsiteY15" fmla="*/ 11690 h 4923432"/>
              <a:gd name="connsiteX16" fmla="*/ 5591739 w 5748406"/>
              <a:gd name="connsiteY16" fmla="*/ 171710 h 4923432"/>
              <a:gd name="connsiteX17" fmla="*/ 5744139 w 5748406"/>
              <a:gd name="connsiteY17" fmla="*/ 651770 h 4923432"/>
              <a:gd name="connsiteX18" fmla="*/ 5690799 w 5748406"/>
              <a:gd name="connsiteY18" fmla="*/ 1718570 h 4923432"/>
              <a:gd name="connsiteX19" fmla="*/ 5530779 w 5748406"/>
              <a:gd name="connsiteY19" fmla="*/ 2366270 h 4923432"/>
              <a:gd name="connsiteX20" fmla="*/ 5454579 w 5748406"/>
              <a:gd name="connsiteY20" fmla="*/ 2953010 h 4923432"/>
              <a:gd name="connsiteX21" fmla="*/ 5401239 w 5748406"/>
              <a:gd name="connsiteY21" fmla="*/ 3113030 h 4923432"/>
              <a:gd name="connsiteX22" fmla="*/ 5485059 w 5748406"/>
              <a:gd name="connsiteY22" fmla="*/ 3394970 h 4923432"/>
              <a:gd name="connsiteX23" fmla="*/ 5385999 w 5748406"/>
              <a:gd name="connsiteY23" fmla="*/ 3821690 h 4923432"/>
              <a:gd name="connsiteX24" fmla="*/ 5012619 w 5748406"/>
              <a:gd name="connsiteY24" fmla="*/ 4301750 h 4923432"/>
              <a:gd name="connsiteX25" fmla="*/ 4227759 w 5748406"/>
              <a:gd name="connsiteY25" fmla="*/ 4713230 h 4923432"/>
              <a:gd name="connsiteX26" fmla="*/ 3153339 w 5748406"/>
              <a:gd name="connsiteY26" fmla="*/ 4918970 h 4923432"/>
              <a:gd name="connsiteX27" fmla="*/ 1774119 w 5748406"/>
              <a:gd name="connsiteY27" fmla="*/ 4812290 h 4923432"/>
              <a:gd name="connsiteX28" fmla="*/ 745419 w 5748406"/>
              <a:gd name="connsiteY28" fmla="*/ 4347470 h 4923432"/>
              <a:gd name="connsiteX29" fmla="*/ 250119 w 5748406"/>
              <a:gd name="connsiteY29" fmla="*/ 3684530 h 4923432"/>
              <a:gd name="connsiteX30" fmla="*/ 303459 w 5748406"/>
              <a:gd name="connsiteY30" fmla="*/ 3151130 h 4923432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61718 w 5748406"/>
              <a:gd name="connsiteY12" fmla="*/ 418915 h 4916638"/>
              <a:gd name="connsiteX13" fmla="*/ 4662099 w 5748406"/>
              <a:gd name="connsiteY13" fmla="*/ 20555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61718 w 5748406"/>
              <a:gd name="connsiteY12" fmla="*/ 418915 h 4916638"/>
              <a:gd name="connsiteX13" fmla="*/ 4682419 w 5748406"/>
              <a:gd name="connsiteY13" fmla="*/ 22079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61718 w 5748406"/>
              <a:gd name="connsiteY12" fmla="*/ 418915 h 4916638"/>
              <a:gd name="connsiteX13" fmla="*/ 4682419 w 5748406"/>
              <a:gd name="connsiteY13" fmla="*/ 20047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97278 w 5748406"/>
              <a:gd name="connsiteY12" fmla="*/ 429075 h 4916638"/>
              <a:gd name="connsiteX13" fmla="*/ 4682419 w 5748406"/>
              <a:gd name="connsiteY13" fmla="*/ 20047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97278 w 5748406"/>
              <a:gd name="connsiteY12" fmla="*/ 429075 h 4916638"/>
              <a:gd name="connsiteX13" fmla="*/ 4682419 w 5748406"/>
              <a:gd name="connsiteY13" fmla="*/ 200476 h 4916638"/>
              <a:gd name="connsiteX14" fmla="*/ 5411399 w 5748406"/>
              <a:gd name="connsiteY14" fmla="*/ 68396 h 4916638"/>
              <a:gd name="connsiteX15" fmla="*/ 5553639 w 5748406"/>
              <a:gd name="connsiteY15" fmla="*/ 2521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30579 w 5711308"/>
              <a:gd name="connsiteY11" fmla="*/ 556076 h 4916638"/>
              <a:gd name="connsiteX12" fmla="*/ 4197278 w 5711308"/>
              <a:gd name="connsiteY12" fmla="*/ 42907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30579 w 5711308"/>
              <a:gd name="connsiteY11" fmla="*/ 556076 h 4916638"/>
              <a:gd name="connsiteX12" fmla="*/ 4192198 w 5711308"/>
              <a:gd name="connsiteY12" fmla="*/ 40875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20419 w 5711308"/>
              <a:gd name="connsiteY11" fmla="*/ 540836 h 4916638"/>
              <a:gd name="connsiteX12" fmla="*/ 4192198 w 5711308"/>
              <a:gd name="connsiteY12" fmla="*/ 40875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20419 w 5711308"/>
              <a:gd name="connsiteY11" fmla="*/ 540836 h 4916638"/>
              <a:gd name="connsiteX12" fmla="*/ 4192198 w 5711308"/>
              <a:gd name="connsiteY12" fmla="*/ 40875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7488 w 5715337"/>
              <a:gd name="connsiteY0" fmla="*/ 3144336 h 4916638"/>
              <a:gd name="connsiteX1" fmla="*/ 261768 w 5715337"/>
              <a:gd name="connsiteY1" fmla="*/ 2458536 h 4916638"/>
              <a:gd name="connsiteX2" fmla="*/ 200808 w 5715337"/>
              <a:gd name="connsiteY2" fmla="*/ 2201996 h 4916638"/>
              <a:gd name="connsiteX3" fmla="*/ 25548 w 5715337"/>
              <a:gd name="connsiteY3" fmla="*/ 1521276 h 4916638"/>
              <a:gd name="connsiteX4" fmla="*/ 23008 w 5715337"/>
              <a:gd name="connsiteY4" fmla="*/ 670376 h 4916638"/>
              <a:gd name="connsiteX5" fmla="*/ 233828 w 5715337"/>
              <a:gd name="connsiteY5" fmla="*/ 32836 h 4916638"/>
              <a:gd name="connsiteX6" fmla="*/ 955188 w 5715337"/>
              <a:gd name="connsiteY6" fmla="*/ 119196 h 4916638"/>
              <a:gd name="connsiteX7" fmla="*/ 1610508 w 5715337"/>
              <a:gd name="connsiteY7" fmla="*/ 355416 h 4916638"/>
              <a:gd name="connsiteX8" fmla="*/ 1950868 w 5715337"/>
              <a:gd name="connsiteY8" fmla="*/ 530676 h 4916638"/>
              <a:gd name="connsiteX9" fmla="*/ 2512208 w 5715337"/>
              <a:gd name="connsiteY9" fmla="*/ 406216 h 4916638"/>
              <a:gd name="connsiteX10" fmla="*/ 3378348 w 5715337"/>
              <a:gd name="connsiteY10" fmla="*/ 408756 h 4916638"/>
              <a:gd name="connsiteX11" fmla="*/ 3924448 w 5715337"/>
              <a:gd name="connsiteY11" fmla="*/ 540836 h 4916638"/>
              <a:gd name="connsiteX12" fmla="*/ 4196227 w 5715337"/>
              <a:gd name="connsiteY12" fmla="*/ 408755 h 4916638"/>
              <a:gd name="connsiteX13" fmla="*/ 4686448 w 5715337"/>
              <a:gd name="connsiteY13" fmla="*/ 200476 h 4916638"/>
              <a:gd name="connsiteX14" fmla="*/ 5415428 w 5715337"/>
              <a:gd name="connsiteY14" fmla="*/ 68396 h 4916638"/>
              <a:gd name="connsiteX15" fmla="*/ 5557668 w 5715337"/>
              <a:gd name="connsiteY15" fmla="*/ 25216 h 4916638"/>
              <a:gd name="connsiteX16" fmla="*/ 5595768 w 5715337"/>
              <a:gd name="connsiteY16" fmla="*/ 164916 h 4916638"/>
              <a:gd name="connsiteX17" fmla="*/ 5702448 w 5715337"/>
              <a:gd name="connsiteY17" fmla="*/ 853256 h 4916638"/>
              <a:gd name="connsiteX18" fmla="*/ 5694828 w 5715337"/>
              <a:gd name="connsiteY18" fmla="*/ 1711776 h 4916638"/>
              <a:gd name="connsiteX19" fmla="*/ 5534808 w 5715337"/>
              <a:gd name="connsiteY19" fmla="*/ 2359476 h 4916638"/>
              <a:gd name="connsiteX20" fmla="*/ 5458608 w 5715337"/>
              <a:gd name="connsiteY20" fmla="*/ 2946216 h 4916638"/>
              <a:gd name="connsiteX21" fmla="*/ 5405268 w 5715337"/>
              <a:gd name="connsiteY21" fmla="*/ 3106236 h 4916638"/>
              <a:gd name="connsiteX22" fmla="*/ 5489088 w 5715337"/>
              <a:gd name="connsiteY22" fmla="*/ 3388176 h 4916638"/>
              <a:gd name="connsiteX23" fmla="*/ 5390028 w 5715337"/>
              <a:gd name="connsiteY23" fmla="*/ 3814896 h 4916638"/>
              <a:gd name="connsiteX24" fmla="*/ 5016648 w 5715337"/>
              <a:gd name="connsiteY24" fmla="*/ 4294956 h 4916638"/>
              <a:gd name="connsiteX25" fmla="*/ 4231788 w 5715337"/>
              <a:gd name="connsiteY25" fmla="*/ 4706436 h 4916638"/>
              <a:gd name="connsiteX26" fmla="*/ 3157368 w 5715337"/>
              <a:gd name="connsiteY26" fmla="*/ 4912176 h 4916638"/>
              <a:gd name="connsiteX27" fmla="*/ 1778148 w 5715337"/>
              <a:gd name="connsiteY27" fmla="*/ 4805496 h 4916638"/>
              <a:gd name="connsiteX28" fmla="*/ 749448 w 5715337"/>
              <a:gd name="connsiteY28" fmla="*/ 4340676 h 4916638"/>
              <a:gd name="connsiteX29" fmla="*/ 254148 w 5715337"/>
              <a:gd name="connsiteY29" fmla="*/ 3677736 h 4916638"/>
              <a:gd name="connsiteX30" fmla="*/ 307488 w 5715337"/>
              <a:gd name="connsiteY30" fmla="*/ 3144336 h 4916638"/>
              <a:gd name="connsiteX0" fmla="*/ 307200 w 5715049"/>
              <a:gd name="connsiteY0" fmla="*/ 3144336 h 4916638"/>
              <a:gd name="connsiteX1" fmla="*/ 261480 w 5715049"/>
              <a:gd name="connsiteY1" fmla="*/ 2458536 h 4916638"/>
              <a:gd name="connsiteX2" fmla="*/ 195440 w 5715049"/>
              <a:gd name="connsiteY2" fmla="*/ 2207076 h 4916638"/>
              <a:gd name="connsiteX3" fmla="*/ 25260 w 5715049"/>
              <a:gd name="connsiteY3" fmla="*/ 1521276 h 4916638"/>
              <a:gd name="connsiteX4" fmla="*/ 22720 w 5715049"/>
              <a:gd name="connsiteY4" fmla="*/ 670376 h 4916638"/>
              <a:gd name="connsiteX5" fmla="*/ 233540 w 5715049"/>
              <a:gd name="connsiteY5" fmla="*/ 32836 h 4916638"/>
              <a:gd name="connsiteX6" fmla="*/ 954900 w 5715049"/>
              <a:gd name="connsiteY6" fmla="*/ 119196 h 4916638"/>
              <a:gd name="connsiteX7" fmla="*/ 1610220 w 5715049"/>
              <a:gd name="connsiteY7" fmla="*/ 355416 h 4916638"/>
              <a:gd name="connsiteX8" fmla="*/ 1950580 w 5715049"/>
              <a:gd name="connsiteY8" fmla="*/ 530676 h 4916638"/>
              <a:gd name="connsiteX9" fmla="*/ 2511920 w 5715049"/>
              <a:gd name="connsiteY9" fmla="*/ 406216 h 4916638"/>
              <a:gd name="connsiteX10" fmla="*/ 3378060 w 5715049"/>
              <a:gd name="connsiteY10" fmla="*/ 408756 h 4916638"/>
              <a:gd name="connsiteX11" fmla="*/ 3924160 w 5715049"/>
              <a:gd name="connsiteY11" fmla="*/ 540836 h 4916638"/>
              <a:gd name="connsiteX12" fmla="*/ 4195939 w 5715049"/>
              <a:gd name="connsiteY12" fmla="*/ 408755 h 4916638"/>
              <a:gd name="connsiteX13" fmla="*/ 4686160 w 5715049"/>
              <a:gd name="connsiteY13" fmla="*/ 200476 h 4916638"/>
              <a:gd name="connsiteX14" fmla="*/ 5415140 w 5715049"/>
              <a:gd name="connsiteY14" fmla="*/ 68396 h 4916638"/>
              <a:gd name="connsiteX15" fmla="*/ 5557380 w 5715049"/>
              <a:gd name="connsiteY15" fmla="*/ 25216 h 4916638"/>
              <a:gd name="connsiteX16" fmla="*/ 5595480 w 5715049"/>
              <a:gd name="connsiteY16" fmla="*/ 164916 h 4916638"/>
              <a:gd name="connsiteX17" fmla="*/ 5702160 w 5715049"/>
              <a:gd name="connsiteY17" fmla="*/ 853256 h 4916638"/>
              <a:gd name="connsiteX18" fmla="*/ 5694540 w 5715049"/>
              <a:gd name="connsiteY18" fmla="*/ 1711776 h 4916638"/>
              <a:gd name="connsiteX19" fmla="*/ 5534520 w 5715049"/>
              <a:gd name="connsiteY19" fmla="*/ 2359476 h 4916638"/>
              <a:gd name="connsiteX20" fmla="*/ 5458320 w 5715049"/>
              <a:gd name="connsiteY20" fmla="*/ 2946216 h 4916638"/>
              <a:gd name="connsiteX21" fmla="*/ 5404980 w 5715049"/>
              <a:gd name="connsiteY21" fmla="*/ 3106236 h 4916638"/>
              <a:gd name="connsiteX22" fmla="*/ 5488800 w 5715049"/>
              <a:gd name="connsiteY22" fmla="*/ 3388176 h 4916638"/>
              <a:gd name="connsiteX23" fmla="*/ 5389740 w 5715049"/>
              <a:gd name="connsiteY23" fmla="*/ 3814896 h 4916638"/>
              <a:gd name="connsiteX24" fmla="*/ 5016360 w 5715049"/>
              <a:gd name="connsiteY24" fmla="*/ 4294956 h 4916638"/>
              <a:gd name="connsiteX25" fmla="*/ 4231500 w 5715049"/>
              <a:gd name="connsiteY25" fmla="*/ 4706436 h 4916638"/>
              <a:gd name="connsiteX26" fmla="*/ 3157080 w 5715049"/>
              <a:gd name="connsiteY26" fmla="*/ 4912176 h 4916638"/>
              <a:gd name="connsiteX27" fmla="*/ 1777860 w 5715049"/>
              <a:gd name="connsiteY27" fmla="*/ 4805496 h 4916638"/>
              <a:gd name="connsiteX28" fmla="*/ 749160 w 5715049"/>
              <a:gd name="connsiteY28" fmla="*/ 4340676 h 4916638"/>
              <a:gd name="connsiteX29" fmla="*/ 253860 w 5715049"/>
              <a:gd name="connsiteY29" fmla="*/ 3677736 h 4916638"/>
              <a:gd name="connsiteX30" fmla="*/ 307200 w 5715049"/>
              <a:gd name="connsiteY30" fmla="*/ 3144336 h 4916638"/>
              <a:gd name="connsiteX0" fmla="*/ 307200 w 5715049"/>
              <a:gd name="connsiteY0" fmla="*/ 3144336 h 4916638"/>
              <a:gd name="connsiteX1" fmla="*/ 439280 w 5715049"/>
              <a:gd name="connsiteY1" fmla="*/ 2555056 h 4916638"/>
              <a:gd name="connsiteX2" fmla="*/ 195440 w 5715049"/>
              <a:gd name="connsiteY2" fmla="*/ 2207076 h 4916638"/>
              <a:gd name="connsiteX3" fmla="*/ 25260 w 5715049"/>
              <a:gd name="connsiteY3" fmla="*/ 1521276 h 4916638"/>
              <a:gd name="connsiteX4" fmla="*/ 22720 w 5715049"/>
              <a:gd name="connsiteY4" fmla="*/ 670376 h 4916638"/>
              <a:gd name="connsiteX5" fmla="*/ 233540 w 5715049"/>
              <a:gd name="connsiteY5" fmla="*/ 32836 h 4916638"/>
              <a:gd name="connsiteX6" fmla="*/ 954900 w 5715049"/>
              <a:gd name="connsiteY6" fmla="*/ 119196 h 4916638"/>
              <a:gd name="connsiteX7" fmla="*/ 1610220 w 5715049"/>
              <a:gd name="connsiteY7" fmla="*/ 355416 h 4916638"/>
              <a:gd name="connsiteX8" fmla="*/ 1950580 w 5715049"/>
              <a:gd name="connsiteY8" fmla="*/ 530676 h 4916638"/>
              <a:gd name="connsiteX9" fmla="*/ 2511920 w 5715049"/>
              <a:gd name="connsiteY9" fmla="*/ 406216 h 4916638"/>
              <a:gd name="connsiteX10" fmla="*/ 3378060 w 5715049"/>
              <a:gd name="connsiteY10" fmla="*/ 408756 h 4916638"/>
              <a:gd name="connsiteX11" fmla="*/ 3924160 w 5715049"/>
              <a:gd name="connsiteY11" fmla="*/ 540836 h 4916638"/>
              <a:gd name="connsiteX12" fmla="*/ 4195939 w 5715049"/>
              <a:gd name="connsiteY12" fmla="*/ 408755 h 4916638"/>
              <a:gd name="connsiteX13" fmla="*/ 4686160 w 5715049"/>
              <a:gd name="connsiteY13" fmla="*/ 200476 h 4916638"/>
              <a:gd name="connsiteX14" fmla="*/ 5415140 w 5715049"/>
              <a:gd name="connsiteY14" fmla="*/ 68396 h 4916638"/>
              <a:gd name="connsiteX15" fmla="*/ 5557380 w 5715049"/>
              <a:gd name="connsiteY15" fmla="*/ 25216 h 4916638"/>
              <a:gd name="connsiteX16" fmla="*/ 5595480 w 5715049"/>
              <a:gd name="connsiteY16" fmla="*/ 164916 h 4916638"/>
              <a:gd name="connsiteX17" fmla="*/ 5702160 w 5715049"/>
              <a:gd name="connsiteY17" fmla="*/ 853256 h 4916638"/>
              <a:gd name="connsiteX18" fmla="*/ 5694540 w 5715049"/>
              <a:gd name="connsiteY18" fmla="*/ 1711776 h 4916638"/>
              <a:gd name="connsiteX19" fmla="*/ 5534520 w 5715049"/>
              <a:gd name="connsiteY19" fmla="*/ 2359476 h 4916638"/>
              <a:gd name="connsiteX20" fmla="*/ 5458320 w 5715049"/>
              <a:gd name="connsiteY20" fmla="*/ 2946216 h 4916638"/>
              <a:gd name="connsiteX21" fmla="*/ 5404980 w 5715049"/>
              <a:gd name="connsiteY21" fmla="*/ 3106236 h 4916638"/>
              <a:gd name="connsiteX22" fmla="*/ 5488800 w 5715049"/>
              <a:gd name="connsiteY22" fmla="*/ 3388176 h 4916638"/>
              <a:gd name="connsiteX23" fmla="*/ 5389740 w 5715049"/>
              <a:gd name="connsiteY23" fmla="*/ 3814896 h 4916638"/>
              <a:gd name="connsiteX24" fmla="*/ 5016360 w 5715049"/>
              <a:gd name="connsiteY24" fmla="*/ 4294956 h 4916638"/>
              <a:gd name="connsiteX25" fmla="*/ 4231500 w 5715049"/>
              <a:gd name="connsiteY25" fmla="*/ 4706436 h 4916638"/>
              <a:gd name="connsiteX26" fmla="*/ 3157080 w 5715049"/>
              <a:gd name="connsiteY26" fmla="*/ 4912176 h 4916638"/>
              <a:gd name="connsiteX27" fmla="*/ 1777860 w 5715049"/>
              <a:gd name="connsiteY27" fmla="*/ 4805496 h 4916638"/>
              <a:gd name="connsiteX28" fmla="*/ 749160 w 5715049"/>
              <a:gd name="connsiteY28" fmla="*/ 4340676 h 4916638"/>
              <a:gd name="connsiteX29" fmla="*/ 253860 w 5715049"/>
              <a:gd name="connsiteY29" fmla="*/ 3677736 h 4916638"/>
              <a:gd name="connsiteX30" fmla="*/ 307200 w 5715049"/>
              <a:gd name="connsiteY30" fmla="*/ 3144336 h 4916638"/>
              <a:gd name="connsiteX0" fmla="*/ 331625 w 5739474"/>
              <a:gd name="connsiteY0" fmla="*/ 3144336 h 4916638"/>
              <a:gd name="connsiteX1" fmla="*/ 463705 w 5739474"/>
              <a:gd name="connsiteY1" fmla="*/ 2555056 h 4916638"/>
              <a:gd name="connsiteX2" fmla="*/ 585625 w 5739474"/>
              <a:gd name="connsiteY2" fmla="*/ 2110556 h 4916638"/>
              <a:gd name="connsiteX3" fmla="*/ 49685 w 5739474"/>
              <a:gd name="connsiteY3" fmla="*/ 1521276 h 4916638"/>
              <a:gd name="connsiteX4" fmla="*/ 47145 w 5739474"/>
              <a:gd name="connsiteY4" fmla="*/ 670376 h 4916638"/>
              <a:gd name="connsiteX5" fmla="*/ 257965 w 5739474"/>
              <a:gd name="connsiteY5" fmla="*/ 32836 h 4916638"/>
              <a:gd name="connsiteX6" fmla="*/ 979325 w 5739474"/>
              <a:gd name="connsiteY6" fmla="*/ 119196 h 4916638"/>
              <a:gd name="connsiteX7" fmla="*/ 1634645 w 5739474"/>
              <a:gd name="connsiteY7" fmla="*/ 355416 h 4916638"/>
              <a:gd name="connsiteX8" fmla="*/ 1975005 w 5739474"/>
              <a:gd name="connsiteY8" fmla="*/ 530676 h 4916638"/>
              <a:gd name="connsiteX9" fmla="*/ 2536345 w 5739474"/>
              <a:gd name="connsiteY9" fmla="*/ 406216 h 4916638"/>
              <a:gd name="connsiteX10" fmla="*/ 3402485 w 5739474"/>
              <a:gd name="connsiteY10" fmla="*/ 408756 h 4916638"/>
              <a:gd name="connsiteX11" fmla="*/ 3948585 w 5739474"/>
              <a:gd name="connsiteY11" fmla="*/ 540836 h 4916638"/>
              <a:gd name="connsiteX12" fmla="*/ 4220364 w 5739474"/>
              <a:gd name="connsiteY12" fmla="*/ 408755 h 4916638"/>
              <a:gd name="connsiteX13" fmla="*/ 4710585 w 5739474"/>
              <a:gd name="connsiteY13" fmla="*/ 200476 h 4916638"/>
              <a:gd name="connsiteX14" fmla="*/ 5439565 w 5739474"/>
              <a:gd name="connsiteY14" fmla="*/ 68396 h 4916638"/>
              <a:gd name="connsiteX15" fmla="*/ 5581805 w 5739474"/>
              <a:gd name="connsiteY15" fmla="*/ 25216 h 4916638"/>
              <a:gd name="connsiteX16" fmla="*/ 5619905 w 5739474"/>
              <a:gd name="connsiteY16" fmla="*/ 164916 h 4916638"/>
              <a:gd name="connsiteX17" fmla="*/ 5726585 w 5739474"/>
              <a:gd name="connsiteY17" fmla="*/ 853256 h 4916638"/>
              <a:gd name="connsiteX18" fmla="*/ 5718965 w 5739474"/>
              <a:gd name="connsiteY18" fmla="*/ 1711776 h 4916638"/>
              <a:gd name="connsiteX19" fmla="*/ 5558945 w 5739474"/>
              <a:gd name="connsiteY19" fmla="*/ 2359476 h 4916638"/>
              <a:gd name="connsiteX20" fmla="*/ 5482745 w 5739474"/>
              <a:gd name="connsiteY20" fmla="*/ 2946216 h 4916638"/>
              <a:gd name="connsiteX21" fmla="*/ 5429405 w 5739474"/>
              <a:gd name="connsiteY21" fmla="*/ 3106236 h 4916638"/>
              <a:gd name="connsiteX22" fmla="*/ 5513225 w 5739474"/>
              <a:gd name="connsiteY22" fmla="*/ 3388176 h 4916638"/>
              <a:gd name="connsiteX23" fmla="*/ 5414165 w 5739474"/>
              <a:gd name="connsiteY23" fmla="*/ 3814896 h 4916638"/>
              <a:gd name="connsiteX24" fmla="*/ 5040785 w 5739474"/>
              <a:gd name="connsiteY24" fmla="*/ 4294956 h 4916638"/>
              <a:gd name="connsiteX25" fmla="*/ 4255925 w 5739474"/>
              <a:gd name="connsiteY25" fmla="*/ 4706436 h 4916638"/>
              <a:gd name="connsiteX26" fmla="*/ 3181505 w 5739474"/>
              <a:gd name="connsiteY26" fmla="*/ 4912176 h 4916638"/>
              <a:gd name="connsiteX27" fmla="*/ 1802285 w 5739474"/>
              <a:gd name="connsiteY27" fmla="*/ 4805496 h 4916638"/>
              <a:gd name="connsiteX28" fmla="*/ 773585 w 5739474"/>
              <a:gd name="connsiteY28" fmla="*/ 4340676 h 4916638"/>
              <a:gd name="connsiteX29" fmla="*/ 278285 w 5739474"/>
              <a:gd name="connsiteY29" fmla="*/ 3677736 h 4916638"/>
              <a:gd name="connsiteX30" fmla="*/ 331625 w 5739474"/>
              <a:gd name="connsiteY30" fmla="*/ 3144336 h 4916638"/>
              <a:gd name="connsiteX0" fmla="*/ 307782 w 5715631"/>
              <a:gd name="connsiteY0" fmla="*/ 3144336 h 4916638"/>
              <a:gd name="connsiteX1" fmla="*/ 439862 w 5715631"/>
              <a:gd name="connsiteY1" fmla="*/ 2555056 h 4916638"/>
              <a:gd name="connsiteX2" fmla="*/ 206182 w 5715631"/>
              <a:gd name="connsiteY2" fmla="*/ 2191836 h 4916638"/>
              <a:gd name="connsiteX3" fmla="*/ 25842 w 5715631"/>
              <a:gd name="connsiteY3" fmla="*/ 1521276 h 4916638"/>
              <a:gd name="connsiteX4" fmla="*/ 23302 w 5715631"/>
              <a:gd name="connsiteY4" fmla="*/ 670376 h 4916638"/>
              <a:gd name="connsiteX5" fmla="*/ 234122 w 5715631"/>
              <a:gd name="connsiteY5" fmla="*/ 32836 h 4916638"/>
              <a:gd name="connsiteX6" fmla="*/ 955482 w 5715631"/>
              <a:gd name="connsiteY6" fmla="*/ 119196 h 4916638"/>
              <a:gd name="connsiteX7" fmla="*/ 1610802 w 5715631"/>
              <a:gd name="connsiteY7" fmla="*/ 355416 h 4916638"/>
              <a:gd name="connsiteX8" fmla="*/ 1951162 w 5715631"/>
              <a:gd name="connsiteY8" fmla="*/ 530676 h 4916638"/>
              <a:gd name="connsiteX9" fmla="*/ 2512502 w 5715631"/>
              <a:gd name="connsiteY9" fmla="*/ 406216 h 4916638"/>
              <a:gd name="connsiteX10" fmla="*/ 3378642 w 5715631"/>
              <a:gd name="connsiteY10" fmla="*/ 408756 h 4916638"/>
              <a:gd name="connsiteX11" fmla="*/ 3924742 w 5715631"/>
              <a:gd name="connsiteY11" fmla="*/ 540836 h 4916638"/>
              <a:gd name="connsiteX12" fmla="*/ 4196521 w 5715631"/>
              <a:gd name="connsiteY12" fmla="*/ 408755 h 4916638"/>
              <a:gd name="connsiteX13" fmla="*/ 4686742 w 5715631"/>
              <a:gd name="connsiteY13" fmla="*/ 200476 h 4916638"/>
              <a:gd name="connsiteX14" fmla="*/ 5415722 w 5715631"/>
              <a:gd name="connsiteY14" fmla="*/ 68396 h 4916638"/>
              <a:gd name="connsiteX15" fmla="*/ 5557962 w 5715631"/>
              <a:gd name="connsiteY15" fmla="*/ 25216 h 4916638"/>
              <a:gd name="connsiteX16" fmla="*/ 5596062 w 5715631"/>
              <a:gd name="connsiteY16" fmla="*/ 164916 h 4916638"/>
              <a:gd name="connsiteX17" fmla="*/ 5702742 w 5715631"/>
              <a:gd name="connsiteY17" fmla="*/ 853256 h 4916638"/>
              <a:gd name="connsiteX18" fmla="*/ 5695122 w 5715631"/>
              <a:gd name="connsiteY18" fmla="*/ 1711776 h 4916638"/>
              <a:gd name="connsiteX19" fmla="*/ 5535102 w 5715631"/>
              <a:gd name="connsiteY19" fmla="*/ 2359476 h 4916638"/>
              <a:gd name="connsiteX20" fmla="*/ 5458902 w 5715631"/>
              <a:gd name="connsiteY20" fmla="*/ 2946216 h 4916638"/>
              <a:gd name="connsiteX21" fmla="*/ 5405562 w 5715631"/>
              <a:gd name="connsiteY21" fmla="*/ 3106236 h 4916638"/>
              <a:gd name="connsiteX22" fmla="*/ 5489382 w 5715631"/>
              <a:gd name="connsiteY22" fmla="*/ 3388176 h 4916638"/>
              <a:gd name="connsiteX23" fmla="*/ 5390322 w 5715631"/>
              <a:gd name="connsiteY23" fmla="*/ 3814896 h 4916638"/>
              <a:gd name="connsiteX24" fmla="*/ 5016942 w 5715631"/>
              <a:gd name="connsiteY24" fmla="*/ 4294956 h 4916638"/>
              <a:gd name="connsiteX25" fmla="*/ 4232082 w 5715631"/>
              <a:gd name="connsiteY25" fmla="*/ 4706436 h 4916638"/>
              <a:gd name="connsiteX26" fmla="*/ 3157662 w 5715631"/>
              <a:gd name="connsiteY26" fmla="*/ 4912176 h 4916638"/>
              <a:gd name="connsiteX27" fmla="*/ 1778442 w 5715631"/>
              <a:gd name="connsiteY27" fmla="*/ 4805496 h 4916638"/>
              <a:gd name="connsiteX28" fmla="*/ 749742 w 5715631"/>
              <a:gd name="connsiteY28" fmla="*/ 4340676 h 4916638"/>
              <a:gd name="connsiteX29" fmla="*/ 254442 w 5715631"/>
              <a:gd name="connsiteY29" fmla="*/ 3677736 h 4916638"/>
              <a:gd name="connsiteX30" fmla="*/ 307782 w 5715631"/>
              <a:gd name="connsiteY30" fmla="*/ 3144336 h 4916638"/>
              <a:gd name="connsiteX0" fmla="*/ 307782 w 5715631"/>
              <a:gd name="connsiteY0" fmla="*/ 3144336 h 4916638"/>
              <a:gd name="connsiteX1" fmla="*/ 201102 w 5715631"/>
              <a:gd name="connsiteY1" fmla="*/ 2595696 h 4916638"/>
              <a:gd name="connsiteX2" fmla="*/ 206182 w 5715631"/>
              <a:gd name="connsiteY2" fmla="*/ 2191836 h 4916638"/>
              <a:gd name="connsiteX3" fmla="*/ 25842 w 5715631"/>
              <a:gd name="connsiteY3" fmla="*/ 1521276 h 4916638"/>
              <a:gd name="connsiteX4" fmla="*/ 23302 w 5715631"/>
              <a:gd name="connsiteY4" fmla="*/ 670376 h 4916638"/>
              <a:gd name="connsiteX5" fmla="*/ 234122 w 5715631"/>
              <a:gd name="connsiteY5" fmla="*/ 32836 h 4916638"/>
              <a:gd name="connsiteX6" fmla="*/ 955482 w 5715631"/>
              <a:gd name="connsiteY6" fmla="*/ 119196 h 4916638"/>
              <a:gd name="connsiteX7" fmla="*/ 1610802 w 5715631"/>
              <a:gd name="connsiteY7" fmla="*/ 355416 h 4916638"/>
              <a:gd name="connsiteX8" fmla="*/ 1951162 w 5715631"/>
              <a:gd name="connsiteY8" fmla="*/ 530676 h 4916638"/>
              <a:gd name="connsiteX9" fmla="*/ 2512502 w 5715631"/>
              <a:gd name="connsiteY9" fmla="*/ 406216 h 4916638"/>
              <a:gd name="connsiteX10" fmla="*/ 3378642 w 5715631"/>
              <a:gd name="connsiteY10" fmla="*/ 408756 h 4916638"/>
              <a:gd name="connsiteX11" fmla="*/ 3924742 w 5715631"/>
              <a:gd name="connsiteY11" fmla="*/ 540836 h 4916638"/>
              <a:gd name="connsiteX12" fmla="*/ 4196521 w 5715631"/>
              <a:gd name="connsiteY12" fmla="*/ 408755 h 4916638"/>
              <a:gd name="connsiteX13" fmla="*/ 4686742 w 5715631"/>
              <a:gd name="connsiteY13" fmla="*/ 200476 h 4916638"/>
              <a:gd name="connsiteX14" fmla="*/ 5415722 w 5715631"/>
              <a:gd name="connsiteY14" fmla="*/ 68396 h 4916638"/>
              <a:gd name="connsiteX15" fmla="*/ 5557962 w 5715631"/>
              <a:gd name="connsiteY15" fmla="*/ 25216 h 4916638"/>
              <a:gd name="connsiteX16" fmla="*/ 5596062 w 5715631"/>
              <a:gd name="connsiteY16" fmla="*/ 164916 h 4916638"/>
              <a:gd name="connsiteX17" fmla="*/ 5702742 w 5715631"/>
              <a:gd name="connsiteY17" fmla="*/ 853256 h 4916638"/>
              <a:gd name="connsiteX18" fmla="*/ 5695122 w 5715631"/>
              <a:gd name="connsiteY18" fmla="*/ 1711776 h 4916638"/>
              <a:gd name="connsiteX19" fmla="*/ 5535102 w 5715631"/>
              <a:gd name="connsiteY19" fmla="*/ 2359476 h 4916638"/>
              <a:gd name="connsiteX20" fmla="*/ 5458902 w 5715631"/>
              <a:gd name="connsiteY20" fmla="*/ 2946216 h 4916638"/>
              <a:gd name="connsiteX21" fmla="*/ 5405562 w 5715631"/>
              <a:gd name="connsiteY21" fmla="*/ 3106236 h 4916638"/>
              <a:gd name="connsiteX22" fmla="*/ 5489382 w 5715631"/>
              <a:gd name="connsiteY22" fmla="*/ 3388176 h 4916638"/>
              <a:gd name="connsiteX23" fmla="*/ 5390322 w 5715631"/>
              <a:gd name="connsiteY23" fmla="*/ 3814896 h 4916638"/>
              <a:gd name="connsiteX24" fmla="*/ 5016942 w 5715631"/>
              <a:gd name="connsiteY24" fmla="*/ 4294956 h 4916638"/>
              <a:gd name="connsiteX25" fmla="*/ 4232082 w 5715631"/>
              <a:gd name="connsiteY25" fmla="*/ 4706436 h 4916638"/>
              <a:gd name="connsiteX26" fmla="*/ 3157662 w 5715631"/>
              <a:gd name="connsiteY26" fmla="*/ 4912176 h 4916638"/>
              <a:gd name="connsiteX27" fmla="*/ 1778442 w 5715631"/>
              <a:gd name="connsiteY27" fmla="*/ 4805496 h 4916638"/>
              <a:gd name="connsiteX28" fmla="*/ 749742 w 5715631"/>
              <a:gd name="connsiteY28" fmla="*/ 4340676 h 4916638"/>
              <a:gd name="connsiteX29" fmla="*/ 254442 w 5715631"/>
              <a:gd name="connsiteY29" fmla="*/ 3677736 h 4916638"/>
              <a:gd name="connsiteX30" fmla="*/ 307782 w 5715631"/>
              <a:gd name="connsiteY30" fmla="*/ 3144336 h 4916638"/>
              <a:gd name="connsiteX0" fmla="*/ 30691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30691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9167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9167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9167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48492 w 5714762"/>
              <a:gd name="connsiteY30" fmla="*/ 3355155 h 4916638"/>
              <a:gd name="connsiteX31" fmla="*/ 291673 w 5714762"/>
              <a:gd name="connsiteY31" fmla="*/ 3144336 h 4916638"/>
              <a:gd name="connsiteX0" fmla="*/ 291673 w 5714762"/>
              <a:gd name="connsiteY0" fmla="*/ 3144336 h 4916638"/>
              <a:gd name="connsiteX1" fmla="*/ 2129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253573 w 5714762"/>
              <a:gd name="connsiteY30" fmla="*/ 3677736 h 4916638"/>
              <a:gd name="connsiteX31" fmla="*/ 248492 w 5714762"/>
              <a:gd name="connsiteY31" fmla="*/ 335515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129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48492 w 5714762"/>
              <a:gd name="connsiteY31" fmla="*/ 335515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129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23092 w 5714762"/>
              <a:gd name="connsiteY31" fmla="*/ 349231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637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23092 w 5714762"/>
              <a:gd name="connsiteY31" fmla="*/ 349231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63732 w 5714762"/>
              <a:gd name="connsiteY1" fmla="*/ 2913195 h 4916638"/>
              <a:gd name="connsiteX2" fmla="*/ 215473 w 5714762"/>
              <a:gd name="connsiteY2" fmla="*/ 258553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23092 w 5714762"/>
              <a:gd name="connsiteY31" fmla="*/ 3492315 h 4916638"/>
              <a:gd name="connsiteX32" fmla="*/ 291673 w 5714762"/>
              <a:gd name="connsiteY32" fmla="*/ 3144336 h 4916638"/>
              <a:gd name="connsiteX0" fmla="*/ 291673 w 5722727"/>
              <a:gd name="connsiteY0" fmla="*/ 3144336 h 4916638"/>
              <a:gd name="connsiteX1" fmla="*/ 263732 w 5722727"/>
              <a:gd name="connsiteY1" fmla="*/ 2913195 h 4916638"/>
              <a:gd name="connsiteX2" fmla="*/ 215473 w 5722727"/>
              <a:gd name="connsiteY2" fmla="*/ 2585536 h 4916638"/>
              <a:gd name="connsiteX3" fmla="*/ 190073 w 5722727"/>
              <a:gd name="connsiteY3" fmla="*/ 2222316 h 4916638"/>
              <a:gd name="connsiteX4" fmla="*/ 24973 w 5722727"/>
              <a:gd name="connsiteY4" fmla="*/ 1521276 h 4916638"/>
              <a:gd name="connsiteX5" fmla="*/ 22433 w 5722727"/>
              <a:gd name="connsiteY5" fmla="*/ 670376 h 4916638"/>
              <a:gd name="connsiteX6" fmla="*/ 233253 w 5722727"/>
              <a:gd name="connsiteY6" fmla="*/ 32836 h 4916638"/>
              <a:gd name="connsiteX7" fmla="*/ 954613 w 5722727"/>
              <a:gd name="connsiteY7" fmla="*/ 119196 h 4916638"/>
              <a:gd name="connsiteX8" fmla="*/ 1609933 w 5722727"/>
              <a:gd name="connsiteY8" fmla="*/ 355416 h 4916638"/>
              <a:gd name="connsiteX9" fmla="*/ 1950293 w 5722727"/>
              <a:gd name="connsiteY9" fmla="*/ 530676 h 4916638"/>
              <a:gd name="connsiteX10" fmla="*/ 2511633 w 5722727"/>
              <a:gd name="connsiteY10" fmla="*/ 406216 h 4916638"/>
              <a:gd name="connsiteX11" fmla="*/ 3377773 w 5722727"/>
              <a:gd name="connsiteY11" fmla="*/ 408756 h 4916638"/>
              <a:gd name="connsiteX12" fmla="*/ 3923873 w 5722727"/>
              <a:gd name="connsiteY12" fmla="*/ 540836 h 4916638"/>
              <a:gd name="connsiteX13" fmla="*/ 4195652 w 5722727"/>
              <a:gd name="connsiteY13" fmla="*/ 408755 h 4916638"/>
              <a:gd name="connsiteX14" fmla="*/ 4685873 w 5722727"/>
              <a:gd name="connsiteY14" fmla="*/ 200476 h 4916638"/>
              <a:gd name="connsiteX15" fmla="*/ 5414853 w 5722727"/>
              <a:gd name="connsiteY15" fmla="*/ 68396 h 4916638"/>
              <a:gd name="connsiteX16" fmla="*/ 5557093 w 5722727"/>
              <a:gd name="connsiteY16" fmla="*/ 25216 h 4916638"/>
              <a:gd name="connsiteX17" fmla="*/ 5595193 w 5722727"/>
              <a:gd name="connsiteY17" fmla="*/ 164916 h 4916638"/>
              <a:gd name="connsiteX18" fmla="*/ 5701873 w 5722727"/>
              <a:gd name="connsiteY18" fmla="*/ 853256 h 4916638"/>
              <a:gd name="connsiteX19" fmla="*/ 5694253 w 5722727"/>
              <a:gd name="connsiteY19" fmla="*/ 1711776 h 4916638"/>
              <a:gd name="connsiteX20" fmla="*/ 5412313 w 5722727"/>
              <a:gd name="connsiteY20" fmla="*/ 2395036 h 4916638"/>
              <a:gd name="connsiteX21" fmla="*/ 5458033 w 5722727"/>
              <a:gd name="connsiteY21" fmla="*/ 2946216 h 4916638"/>
              <a:gd name="connsiteX22" fmla="*/ 5404693 w 5722727"/>
              <a:gd name="connsiteY22" fmla="*/ 3106236 h 4916638"/>
              <a:gd name="connsiteX23" fmla="*/ 5488513 w 5722727"/>
              <a:gd name="connsiteY23" fmla="*/ 3388176 h 4916638"/>
              <a:gd name="connsiteX24" fmla="*/ 5389453 w 5722727"/>
              <a:gd name="connsiteY24" fmla="*/ 3814896 h 4916638"/>
              <a:gd name="connsiteX25" fmla="*/ 5016073 w 5722727"/>
              <a:gd name="connsiteY25" fmla="*/ 4294956 h 4916638"/>
              <a:gd name="connsiteX26" fmla="*/ 4231213 w 5722727"/>
              <a:gd name="connsiteY26" fmla="*/ 4706436 h 4916638"/>
              <a:gd name="connsiteX27" fmla="*/ 3156793 w 5722727"/>
              <a:gd name="connsiteY27" fmla="*/ 4912176 h 4916638"/>
              <a:gd name="connsiteX28" fmla="*/ 1777573 w 5722727"/>
              <a:gd name="connsiteY28" fmla="*/ 4805496 h 4916638"/>
              <a:gd name="connsiteX29" fmla="*/ 748873 w 5722727"/>
              <a:gd name="connsiteY29" fmla="*/ 4340676 h 4916638"/>
              <a:gd name="connsiteX30" fmla="*/ 370413 w 5722727"/>
              <a:gd name="connsiteY30" fmla="*/ 3931736 h 4916638"/>
              <a:gd name="connsiteX31" fmla="*/ 223092 w 5722727"/>
              <a:gd name="connsiteY31" fmla="*/ 3492315 h 4916638"/>
              <a:gd name="connsiteX32" fmla="*/ 291673 w 5722727"/>
              <a:gd name="connsiteY32" fmla="*/ 3144336 h 4916638"/>
              <a:gd name="connsiteX0" fmla="*/ 291673 w 5721681"/>
              <a:gd name="connsiteY0" fmla="*/ 3144336 h 4916638"/>
              <a:gd name="connsiteX1" fmla="*/ 263732 w 5721681"/>
              <a:gd name="connsiteY1" fmla="*/ 2913195 h 4916638"/>
              <a:gd name="connsiteX2" fmla="*/ 215473 w 5721681"/>
              <a:gd name="connsiteY2" fmla="*/ 2585536 h 4916638"/>
              <a:gd name="connsiteX3" fmla="*/ 190073 w 5721681"/>
              <a:gd name="connsiteY3" fmla="*/ 2222316 h 4916638"/>
              <a:gd name="connsiteX4" fmla="*/ 24973 w 5721681"/>
              <a:gd name="connsiteY4" fmla="*/ 1521276 h 4916638"/>
              <a:gd name="connsiteX5" fmla="*/ 22433 w 5721681"/>
              <a:gd name="connsiteY5" fmla="*/ 670376 h 4916638"/>
              <a:gd name="connsiteX6" fmla="*/ 233253 w 5721681"/>
              <a:gd name="connsiteY6" fmla="*/ 32836 h 4916638"/>
              <a:gd name="connsiteX7" fmla="*/ 954613 w 5721681"/>
              <a:gd name="connsiteY7" fmla="*/ 119196 h 4916638"/>
              <a:gd name="connsiteX8" fmla="*/ 1609933 w 5721681"/>
              <a:gd name="connsiteY8" fmla="*/ 355416 h 4916638"/>
              <a:gd name="connsiteX9" fmla="*/ 1950293 w 5721681"/>
              <a:gd name="connsiteY9" fmla="*/ 530676 h 4916638"/>
              <a:gd name="connsiteX10" fmla="*/ 2511633 w 5721681"/>
              <a:gd name="connsiteY10" fmla="*/ 406216 h 4916638"/>
              <a:gd name="connsiteX11" fmla="*/ 3377773 w 5721681"/>
              <a:gd name="connsiteY11" fmla="*/ 408756 h 4916638"/>
              <a:gd name="connsiteX12" fmla="*/ 3923873 w 5721681"/>
              <a:gd name="connsiteY12" fmla="*/ 540836 h 4916638"/>
              <a:gd name="connsiteX13" fmla="*/ 4195652 w 5721681"/>
              <a:gd name="connsiteY13" fmla="*/ 408755 h 4916638"/>
              <a:gd name="connsiteX14" fmla="*/ 4685873 w 5721681"/>
              <a:gd name="connsiteY14" fmla="*/ 200476 h 4916638"/>
              <a:gd name="connsiteX15" fmla="*/ 5414853 w 5721681"/>
              <a:gd name="connsiteY15" fmla="*/ 68396 h 4916638"/>
              <a:gd name="connsiteX16" fmla="*/ 5557093 w 5721681"/>
              <a:gd name="connsiteY16" fmla="*/ 25216 h 4916638"/>
              <a:gd name="connsiteX17" fmla="*/ 5595193 w 5721681"/>
              <a:gd name="connsiteY17" fmla="*/ 164916 h 4916638"/>
              <a:gd name="connsiteX18" fmla="*/ 5701873 w 5721681"/>
              <a:gd name="connsiteY18" fmla="*/ 853256 h 4916638"/>
              <a:gd name="connsiteX19" fmla="*/ 5694253 w 5721681"/>
              <a:gd name="connsiteY19" fmla="*/ 1711776 h 4916638"/>
              <a:gd name="connsiteX20" fmla="*/ 5427553 w 5721681"/>
              <a:gd name="connsiteY20" fmla="*/ 2455996 h 4916638"/>
              <a:gd name="connsiteX21" fmla="*/ 5458033 w 5721681"/>
              <a:gd name="connsiteY21" fmla="*/ 2946216 h 4916638"/>
              <a:gd name="connsiteX22" fmla="*/ 5404693 w 5721681"/>
              <a:gd name="connsiteY22" fmla="*/ 3106236 h 4916638"/>
              <a:gd name="connsiteX23" fmla="*/ 5488513 w 5721681"/>
              <a:gd name="connsiteY23" fmla="*/ 3388176 h 4916638"/>
              <a:gd name="connsiteX24" fmla="*/ 5389453 w 5721681"/>
              <a:gd name="connsiteY24" fmla="*/ 3814896 h 4916638"/>
              <a:gd name="connsiteX25" fmla="*/ 5016073 w 5721681"/>
              <a:gd name="connsiteY25" fmla="*/ 4294956 h 4916638"/>
              <a:gd name="connsiteX26" fmla="*/ 4231213 w 5721681"/>
              <a:gd name="connsiteY26" fmla="*/ 4706436 h 4916638"/>
              <a:gd name="connsiteX27" fmla="*/ 3156793 w 5721681"/>
              <a:gd name="connsiteY27" fmla="*/ 4912176 h 4916638"/>
              <a:gd name="connsiteX28" fmla="*/ 1777573 w 5721681"/>
              <a:gd name="connsiteY28" fmla="*/ 4805496 h 4916638"/>
              <a:gd name="connsiteX29" fmla="*/ 748873 w 5721681"/>
              <a:gd name="connsiteY29" fmla="*/ 4340676 h 4916638"/>
              <a:gd name="connsiteX30" fmla="*/ 370413 w 5721681"/>
              <a:gd name="connsiteY30" fmla="*/ 3931736 h 4916638"/>
              <a:gd name="connsiteX31" fmla="*/ 223092 w 5721681"/>
              <a:gd name="connsiteY31" fmla="*/ 3492315 h 4916638"/>
              <a:gd name="connsiteX32" fmla="*/ 291673 w 5721681"/>
              <a:gd name="connsiteY32" fmla="*/ 3144336 h 4916638"/>
              <a:gd name="connsiteX0" fmla="*/ 291673 w 5718276"/>
              <a:gd name="connsiteY0" fmla="*/ 3144336 h 4916638"/>
              <a:gd name="connsiteX1" fmla="*/ 263732 w 5718276"/>
              <a:gd name="connsiteY1" fmla="*/ 2913195 h 4916638"/>
              <a:gd name="connsiteX2" fmla="*/ 215473 w 5718276"/>
              <a:gd name="connsiteY2" fmla="*/ 2585536 h 4916638"/>
              <a:gd name="connsiteX3" fmla="*/ 190073 w 5718276"/>
              <a:gd name="connsiteY3" fmla="*/ 2222316 h 4916638"/>
              <a:gd name="connsiteX4" fmla="*/ 24973 w 5718276"/>
              <a:gd name="connsiteY4" fmla="*/ 1521276 h 4916638"/>
              <a:gd name="connsiteX5" fmla="*/ 22433 w 5718276"/>
              <a:gd name="connsiteY5" fmla="*/ 670376 h 4916638"/>
              <a:gd name="connsiteX6" fmla="*/ 233253 w 5718276"/>
              <a:gd name="connsiteY6" fmla="*/ 32836 h 4916638"/>
              <a:gd name="connsiteX7" fmla="*/ 954613 w 5718276"/>
              <a:gd name="connsiteY7" fmla="*/ 119196 h 4916638"/>
              <a:gd name="connsiteX8" fmla="*/ 1609933 w 5718276"/>
              <a:gd name="connsiteY8" fmla="*/ 355416 h 4916638"/>
              <a:gd name="connsiteX9" fmla="*/ 1950293 w 5718276"/>
              <a:gd name="connsiteY9" fmla="*/ 530676 h 4916638"/>
              <a:gd name="connsiteX10" fmla="*/ 2511633 w 5718276"/>
              <a:gd name="connsiteY10" fmla="*/ 406216 h 4916638"/>
              <a:gd name="connsiteX11" fmla="*/ 3377773 w 5718276"/>
              <a:gd name="connsiteY11" fmla="*/ 408756 h 4916638"/>
              <a:gd name="connsiteX12" fmla="*/ 3923873 w 5718276"/>
              <a:gd name="connsiteY12" fmla="*/ 540836 h 4916638"/>
              <a:gd name="connsiteX13" fmla="*/ 4195652 w 5718276"/>
              <a:gd name="connsiteY13" fmla="*/ 408755 h 4916638"/>
              <a:gd name="connsiteX14" fmla="*/ 4685873 w 5718276"/>
              <a:gd name="connsiteY14" fmla="*/ 200476 h 4916638"/>
              <a:gd name="connsiteX15" fmla="*/ 5414853 w 5718276"/>
              <a:gd name="connsiteY15" fmla="*/ 68396 h 4916638"/>
              <a:gd name="connsiteX16" fmla="*/ 5557093 w 5718276"/>
              <a:gd name="connsiteY16" fmla="*/ 25216 h 4916638"/>
              <a:gd name="connsiteX17" fmla="*/ 5595193 w 5718276"/>
              <a:gd name="connsiteY17" fmla="*/ 164916 h 4916638"/>
              <a:gd name="connsiteX18" fmla="*/ 5701873 w 5718276"/>
              <a:gd name="connsiteY18" fmla="*/ 853256 h 4916638"/>
              <a:gd name="connsiteX19" fmla="*/ 5694253 w 5718276"/>
              <a:gd name="connsiteY19" fmla="*/ 1711776 h 4916638"/>
              <a:gd name="connsiteX20" fmla="*/ 5478353 w 5718276"/>
              <a:gd name="connsiteY20" fmla="*/ 2455996 h 4916638"/>
              <a:gd name="connsiteX21" fmla="*/ 5458033 w 5718276"/>
              <a:gd name="connsiteY21" fmla="*/ 2946216 h 4916638"/>
              <a:gd name="connsiteX22" fmla="*/ 5404693 w 5718276"/>
              <a:gd name="connsiteY22" fmla="*/ 3106236 h 4916638"/>
              <a:gd name="connsiteX23" fmla="*/ 5488513 w 5718276"/>
              <a:gd name="connsiteY23" fmla="*/ 3388176 h 4916638"/>
              <a:gd name="connsiteX24" fmla="*/ 5389453 w 5718276"/>
              <a:gd name="connsiteY24" fmla="*/ 3814896 h 4916638"/>
              <a:gd name="connsiteX25" fmla="*/ 5016073 w 5718276"/>
              <a:gd name="connsiteY25" fmla="*/ 4294956 h 4916638"/>
              <a:gd name="connsiteX26" fmla="*/ 4231213 w 5718276"/>
              <a:gd name="connsiteY26" fmla="*/ 4706436 h 4916638"/>
              <a:gd name="connsiteX27" fmla="*/ 3156793 w 5718276"/>
              <a:gd name="connsiteY27" fmla="*/ 4912176 h 4916638"/>
              <a:gd name="connsiteX28" fmla="*/ 1777573 w 5718276"/>
              <a:gd name="connsiteY28" fmla="*/ 4805496 h 4916638"/>
              <a:gd name="connsiteX29" fmla="*/ 748873 w 5718276"/>
              <a:gd name="connsiteY29" fmla="*/ 4340676 h 4916638"/>
              <a:gd name="connsiteX30" fmla="*/ 370413 w 5718276"/>
              <a:gd name="connsiteY30" fmla="*/ 3931736 h 4916638"/>
              <a:gd name="connsiteX31" fmla="*/ 223092 w 5718276"/>
              <a:gd name="connsiteY31" fmla="*/ 3492315 h 4916638"/>
              <a:gd name="connsiteX32" fmla="*/ 291673 w 5718276"/>
              <a:gd name="connsiteY32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458033 w 5717287"/>
              <a:gd name="connsiteY21" fmla="*/ 2946216 h 4916638"/>
              <a:gd name="connsiteX22" fmla="*/ 5404693 w 5717287"/>
              <a:gd name="connsiteY22" fmla="*/ 3106236 h 4916638"/>
              <a:gd name="connsiteX23" fmla="*/ 5488513 w 5717287"/>
              <a:gd name="connsiteY23" fmla="*/ 3388176 h 4916638"/>
              <a:gd name="connsiteX24" fmla="*/ 5389453 w 5717287"/>
              <a:gd name="connsiteY24" fmla="*/ 3814896 h 4916638"/>
              <a:gd name="connsiteX25" fmla="*/ 5016073 w 5717287"/>
              <a:gd name="connsiteY25" fmla="*/ 4294956 h 4916638"/>
              <a:gd name="connsiteX26" fmla="*/ 4231213 w 5717287"/>
              <a:gd name="connsiteY26" fmla="*/ 4706436 h 4916638"/>
              <a:gd name="connsiteX27" fmla="*/ 3156793 w 5717287"/>
              <a:gd name="connsiteY27" fmla="*/ 4912176 h 4916638"/>
              <a:gd name="connsiteX28" fmla="*/ 1777573 w 5717287"/>
              <a:gd name="connsiteY28" fmla="*/ 4805496 h 4916638"/>
              <a:gd name="connsiteX29" fmla="*/ 748873 w 5717287"/>
              <a:gd name="connsiteY29" fmla="*/ 4340676 h 4916638"/>
              <a:gd name="connsiteX30" fmla="*/ 370413 w 5717287"/>
              <a:gd name="connsiteY30" fmla="*/ 3931736 h 4916638"/>
              <a:gd name="connsiteX31" fmla="*/ 223092 w 5717287"/>
              <a:gd name="connsiteY31" fmla="*/ 3492315 h 4916638"/>
              <a:gd name="connsiteX32" fmla="*/ 291673 w 5717287"/>
              <a:gd name="connsiteY32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458033 w 5717287"/>
              <a:gd name="connsiteY21" fmla="*/ 2946216 h 4916638"/>
              <a:gd name="connsiteX22" fmla="*/ 5404693 w 5717287"/>
              <a:gd name="connsiteY22" fmla="*/ 3106236 h 4916638"/>
              <a:gd name="connsiteX23" fmla="*/ 5488513 w 5717287"/>
              <a:gd name="connsiteY23" fmla="*/ 3388176 h 4916638"/>
              <a:gd name="connsiteX24" fmla="*/ 5389453 w 5717287"/>
              <a:gd name="connsiteY24" fmla="*/ 3814896 h 4916638"/>
              <a:gd name="connsiteX25" fmla="*/ 5016073 w 5717287"/>
              <a:gd name="connsiteY25" fmla="*/ 4294956 h 4916638"/>
              <a:gd name="connsiteX26" fmla="*/ 4231213 w 5717287"/>
              <a:gd name="connsiteY26" fmla="*/ 4706436 h 4916638"/>
              <a:gd name="connsiteX27" fmla="*/ 3156793 w 5717287"/>
              <a:gd name="connsiteY27" fmla="*/ 4912176 h 4916638"/>
              <a:gd name="connsiteX28" fmla="*/ 1777573 w 5717287"/>
              <a:gd name="connsiteY28" fmla="*/ 4805496 h 4916638"/>
              <a:gd name="connsiteX29" fmla="*/ 748873 w 5717287"/>
              <a:gd name="connsiteY29" fmla="*/ 4340676 h 4916638"/>
              <a:gd name="connsiteX30" fmla="*/ 370413 w 5717287"/>
              <a:gd name="connsiteY30" fmla="*/ 3931736 h 4916638"/>
              <a:gd name="connsiteX31" fmla="*/ 223092 w 5717287"/>
              <a:gd name="connsiteY31" fmla="*/ 3492315 h 4916638"/>
              <a:gd name="connsiteX32" fmla="*/ 291673 w 5717287"/>
              <a:gd name="connsiteY32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501213 w 5717287"/>
              <a:gd name="connsiteY21" fmla="*/ 2730315 h 4916638"/>
              <a:gd name="connsiteX22" fmla="*/ 5458033 w 5717287"/>
              <a:gd name="connsiteY22" fmla="*/ 2946216 h 4916638"/>
              <a:gd name="connsiteX23" fmla="*/ 5404693 w 5717287"/>
              <a:gd name="connsiteY23" fmla="*/ 3106236 h 4916638"/>
              <a:gd name="connsiteX24" fmla="*/ 5488513 w 5717287"/>
              <a:gd name="connsiteY24" fmla="*/ 3388176 h 4916638"/>
              <a:gd name="connsiteX25" fmla="*/ 5389453 w 5717287"/>
              <a:gd name="connsiteY25" fmla="*/ 3814896 h 4916638"/>
              <a:gd name="connsiteX26" fmla="*/ 5016073 w 5717287"/>
              <a:gd name="connsiteY26" fmla="*/ 4294956 h 4916638"/>
              <a:gd name="connsiteX27" fmla="*/ 4231213 w 5717287"/>
              <a:gd name="connsiteY27" fmla="*/ 4706436 h 4916638"/>
              <a:gd name="connsiteX28" fmla="*/ 3156793 w 5717287"/>
              <a:gd name="connsiteY28" fmla="*/ 4912176 h 4916638"/>
              <a:gd name="connsiteX29" fmla="*/ 1777573 w 5717287"/>
              <a:gd name="connsiteY29" fmla="*/ 4805496 h 4916638"/>
              <a:gd name="connsiteX30" fmla="*/ 748873 w 5717287"/>
              <a:gd name="connsiteY30" fmla="*/ 4340676 h 4916638"/>
              <a:gd name="connsiteX31" fmla="*/ 370413 w 5717287"/>
              <a:gd name="connsiteY31" fmla="*/ 3931736 h 4916638"/>
              <a:gd name="connsiteX32" fmla="*/ 223092 w 5717287"/>
              <a:gd name="connsiteY32" fmla="*/ 3492315 h 4916638"/>
              <a:gd name="connsiteX33" fmla="*/ 291673 w 5717287"/>
              <a:gd name="connsiteY33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501213 w 5717287"/>
              <a:gd name="connsiteY21" fmla="*/ 2730315 h 4916638"/>
              <a:gd name="connsiteX22" fmla="*/ 5458033 w 5717287"/>
              <a:gd name="connsiteY22" fmla="*/ 2991936 h 4916638"/>
              <a:gd name="connsiteX23" fmla="*/ 5404693 w 5717287"/>
              <a:gd name="connsiteY23" fmla="*/ 3106236 h 4916638"/>
              <a:gd name="connsiteX24" fmla="*/ 5488513 w 5717287"/>
              <a:gd name="connsiteY24" fmla="*/ 3388176 h 4916638"/>
              <a:gd name="connsiteX25" fmla="*/ 5389453 w 5717287"/>
              <a:gd name="connsiteY25" fmla="*/ 3814896 h 4916638"/>
              <a:gd name="connsiteX26" fmla="*/ 5016073 w 5717287"/>
              <a:gd name="connsiteY26" fmla="*/ 4294956 h 4916638"/>
              <a:gd name="connsiteX27" fmla="*/ 4231213 w 5717287"/>
              <a:gd name="connsiteY27" fmla="*/ 4706436 h 4916638"/>
              <a:gd name="connsiteX28" fmla="*/ 3156793 w 5717287"/>
              <a:gd name="connsiteY28" fmla="*/ 4912176 h 4916638"/>
              <a:gd name="connsiteX29" fmla="*/ 1777573 w 5717287"/>
              <a:gd name="connsiteY29" fmla="*/ 4805496 h 4916638"/>
              <a:gd name="connsiteX30" fmla="*/ 748873 w 5717287"/>
              <a:gd name="connsiteY30" fmla="*/ 4340676 h 4916638"/>
              <a:gd name="connsiteX31" fmla="*/ 370413 w 5717287"/>
              <a:gd name="connsiteY31" fmla="*/ 3931736 h 4916638"/>
              <a:gd name="connsiteX32" fmla="*/ 223092 w 5717287"/>
              <a:gd name="connsiteY32" fmla="*/ 3492315 h 4916638"/>
              <a:gd name="connsiteX33" fmla="*/ 291673 w 5717287"/>
              <a:gd name="connsiteY33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501213 w 5717287"/>
              <a:gd name="connsiteY21" fmla="*/ 2730315 h 4916638"/>
              <a:gd name="connsiteX22" fmla="*/ 5458033 w 5717287"/>
              <a:gd name="connsiteY22" fmla="*/ 2991936 h 4916638"/>
              <a:gd name="connsiteX23" fmla="*/ 5447365 w 5717287"/>
              <a:gd name="connsiteY23" fmla="*/ 3246444 h 4916638"/>
              <a:gd name="connsiteX24" fmla="*/ 5488513 w 5717287"/>
              <a:gd name="connsiteY24" fmla="*/ 3388176 h 4916638"/>
              <a:gd name="connsiteX25" fmla="*/ 5389453 w 5717287"/>
              <a:gd name="connsiteY25" fmla="*/ 3814896 h 4916638"/>
              <a:gd name="connsiteX26" fmla="*/ 5016073 w 5717287"/>
              <a:gd name="connsiteY26" fmla="*/ 4294956 h 4916638"/>
              <a:gd name="connsiteX27" fmla="*/ 4231213 w 5717287"/>
              <a:gd name="connsiteY27" fmla="*/ 4706436 h 4916638"/>
              <a:gd name="connsiteX28" fmla="*/ 3156793 w 5717287"/>
              <a:gd name="connsiteY28" fmla="*/ 4912176 h 4916638"/>
              <a:gd name="connsiteX29" fmla="*/ 1777573 w 5717287"/>
              <a:gd name="connsiteY29" fmla="*/ 4805496 h 4916638"/>
              <a:gd name="connsiteX30" fmla="*/ 748873 w 5717287"/>
              <a:gd name="connsiteY30" fmla="*/ 4340676 h 4916638"/>
              <a:gd name="connsiteX31" fmla="*/ 370413 w 5717287"/>
              <a:gd name="connsiteY31" fmla="*/ 3931736 h 4916638"/>
              <a:gd name="connsiteX32" fmla="*/ 223092 w 5717287"/>
              <a:gd name="connsiteY32" fmla="*/ 3492315 h 4916638"/>
              <a:gd name="connsiteX33" fmla="*/ 291673 w 571728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501213 w 5716897"/>
              <a:gd name="connsiteY21" fmla="*/ 2730315 h 4916638"/>
              <a:gd name="connsiteX22" fmla="*/ 5458033 w 5716897"/>
              <a:gd name="connsiteY22" fmla="*/ 2991936 h 4916638"/>
              <a:gd name="connsiteX23" fmla="*/ 5447365 w 5716897"/>
              <a:gd name="connsiteY23" fmla="*/ 3246444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47365 w 5716897"/>
              <a:gd name="connsiteY23" fmla="*/ 3246444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47365 w 5716897"/>
              <a:gd name="connsiteY23" fmla="*/ 3246444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317072 w 5716897"/>
              <a:gd name="connsiteY1" fmla="*/ 301987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02525"/>
              <a:gd name="connsiteY0" fmla="*/ 3144336 h 4916638"/>
              <a:gd name="connsiteX1" fmla="*/ 317072 w 5702525"/>
              <a:gd name="connsiteY1" fmla="*/ 3019875 h 4916638"/>
              <a:gd name="connsiteX2" fmla="*/ 291673 w 5702525"/>
              <a:gd name="connsiteY2" fmla="*/ 2631256 h 4916638"/>
              <a:gd name="connsiteX3" fmla="*/ 190073 w 5702525"/>
              <a:gd name="connsiteY3" fmla="*/ 2222316 h 4916638"/>
              <a:gd name="connsiteX4" fmla="*/ 24973 w 5702525"/>
              <a:gd name="connsiteY4" fmla="*/ 1521276 h 4916638"/>
              <a:gd name="connsiteX5" fmla="*/ 22433 w 5702525"/>
              <a:gd name="connsiteY5" fmla="*/ 670376 h 4916638"/>
              <a:gd name="connsiteX6" fmla="*/ 233253 w 5702525"/>
              <a:gd name="connsiteY6" fmla="*/ 32836 h 4916638"/>
              <a:gd name="connsiteX7" fmla="*/ 954613 w 5702525"/>
              <a:gd name="connsiteY7" fmla="*/ 119196 h 4916638"/>
              <a:gd name="connsiteX8" fmla="*/ 1609933 w 5702525"/>
              <a:gd name="connsiteY8" fmla="*/ 355416 h 4916638"/>
              <a:gd name="connsiteX9" fmla="*/ 1950293 w 5702525"/>
              <a:gd name="connsiteY9" fmla="*/ 530676 h 4916638"/>
              <a:gd name="connsiteX10" fmla="*/ 2511633 w 5702525"/>
              <a:gd name="connsiteY10" fmla="*/ 406216 h 4916638"/>
              <a:gd name="connsiteX11" fmla="*/ 3377773 w 5702525"/>
              <a:gd name="connsiteY11" fmla="*/ 408756 h 4916638"/>
              <a:gd name="connsiteX12" fmla="*/ 3923873 w 5702525"/>
              <a:gd name="connsiteY12" fmla="*/ 540836 h 4916638"/>
              <a:gd name="connsiteX13" fmla="*/ 4195652 w 5702525"/>
              <a:gd name="connsiteY13" fmla="*/ 408755 h 4916638"/>
              <a:gd name="connsiteX14" fmla="*/ 4685873 w 5702525"/>
              <a:gd name="connsiteY14" fmla="*/ 200476 h 4916638"/>
              <a:gd name="connsiteX15" fmla="*/ 5414853 w 5702525"/>
              <a:gd name="connsiteY15" fmla="*/ 68396 h 4916638"/>
              <a:gd name="connsiteX16" fmla="*/ 5557093 w 5702525"/>
              <a:gd name="connsiteY16" fmla="*/ 25216 h 4916638"/>
              <a:gd name="connsiteX17" fmla="*/ 5595193 w 5702525"/>
              <a:gd name="connsiteY17" fmla="*/ 164916 h 4916638"/>
              <a:gd name="connsiteX18" fmla="*/ 5701873 w 5702525"/>
              <a:gd name="connsiteY18" fmla="*/ 853256 h 4916638"/>
              <a:gd name="connsiteX19" fmla="*/ 5633293 w 5702525"/>
              <a:gd name="connsiteY19" fmla="*/ 1704156 h 4916638"/>
              <a:gd name="connsiteX20" fmla="*/ 5499689 w 5702525"/>
              <a:gd name="connsiteY20" fmla="*/ 2346268 h 4916638"/>
              <a:gd name="connsiteX21" fmla="*/ 5458541 w 5702525"/>
              <a:gd name="connsiteY21" fmla="*/ 2779083 h 4916638"/>
              <a:gd name="connsiteX22" fmla="*/ 5458033 w 5702525"/>
              <a:gd name="connsiteY22" fmla="*/ 2991936 h 4916638"/>
              <a:gd name="connsiteX23" fmla="*/ 5490037 w 5702525"/>
              <a:gd name="connsiteY23" fmla="*/ 3258636 h 4916638"/>
              <a:gd name="connsiteX24" fmla="*/ 5488513 w 5702525"/>
              <a:gd name="connsiteY24" fmla="*/ 3388176 h 4916638"/>
              <a:gd name="connsiteX25" fmla="*/ 5389453 w 5702525"/>
              <a:gd name="connsiteY25" fmla="*/ 3814896 h 4916638"/>
              <a:gd name="connsiteX26" fmla="*/ 5016073 w 5702525"/>
              <a:gd name="connsiteY26" fmla="*/ 4294956 h 4916638"/>
              <a:gd name="connsiteX27" fmla="*/ 4231213 w 5702525"/>
              <a:gd name="connsiteY27" fmla="*/ 4706436 h 4916638"/>
              <a:gd name="connsiteX28" fmla="*/ 3156793 w 5702525"/>
              <a:gd name="connsiteY28" fmla="*/ 4912176 h 4916638"/>
              <a:gd name="connsiteX29" fmla="*/ 1777573 w 5702525"/>
              <a:gd name="connsiteY29" fmla="*/ 4805496 h 4916638"/>
              <a:gd name="connsiteX30" fmla="*/ 748873 w 5702525"/>
              <a:gd name="connsiteY30" fmla="*/ 4340676 h 4916638"/>
              <a:gd name="connsiteX31" fmla="*/ 370413 w 5702525"/>
              <a:gd name="connsiteY31" fmla="*/ 3931736 h 4916638"/>
              <a:gd name="connsiteX32" fmla="*/ 223092 w 5702525"/>
              <a:gd name="connsiteY32" fmla="*/ 3492315 h 4916638"/>
              <a:gd name="connsiteX33" fmla="*/ 291673 w 5702525"/>
              <a:gd name="connsiteY33" fmla="*/ 3144336 h 4916638"/>
              <a:gd name="connsiteX0" fmla="*/ 291673 w 5716897"/>
              <a:gd name="connsiteY0" fmla="*/ 3144336 h 4916638"/>
              <a:gd name="connsiteX1" fmla="*/ 317072 w 5716897"/>
              <a:gd name="connsiteY1" fmla="*/ 301987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939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317072 w 5716897"/>
              <a:gd name="connsiteY1" fmla="*/ 290557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939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11633 w 5716897"/>
              <a:gd name="connsiteY10" fmla="*/ 40646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2417 w 5716897"/>
              <a:gd name="connsiteY24" fmla="*/ 3492056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2417 w 5716897"/>
              <a:gd name="connsiteY24" fmla="*/ 3492056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9188 w 5716897"/>
              <a:gd name="connsiteY32" fmla="*/ 3565715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2417 w 5716897"/>
              <a:gd name="connsiteY24" fmla="*/ 3492056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88701 w 5716897"/>
              <a:gd name="connsiteY31" fmla="*/ 3956368 h 4916886"/>
              <a:gd name="connsiteX32" fmla="*/ 229188 w 5716897"/>
              <a:gd name="connsiteY32" fmla="*/ 3565715 h 4916886"/>
              <a:gd name="connsiteX33" fmla="*/ 291673 w 5716897"/>
              <a:gd name="connsiteY33" fmla="*/ 3144584 h 4916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716897" h="4916886">
                <a:moveTo>
                  <a:pt x="291673" y="3144584"/>
                </a:moveTo>
                <a:cubicBezTo>
                  <a:pt x="306320" y="3034602"/>
                  <a:pt x="332312" y="2997263"/>
                  <a:pt x="317072" y="2905823"/>
                </a:cubicBezTo>
                <a:cubicBezTo>
                  <a:pt x="301832" y="2814383"/>
                  <a:pt x="312839" y="2745380"/>
                  <a:pt x="291673" y="2631504"/>
                </a:cubicBezTo>
                <a:cubicBezTo>
                  <a:pt x="270507" y="2517628"/>
                  <a:pt x="234523" y="2407561"/>
                  <a:pt x="190073" y="2222564"/>
                </a:cubicBezTo>
                <a:cubicBezTo>
                  <a:pt x="145623" y="2037567"/>
                  <a:pt x="52913" y="1780181"/>
                  <a:pt x="24973" y="1521524"/>
                </a:cubicBezTo>
                <a:cubicBezTo>
                  <a:pt x="-2967" y="1262867"/>
                  <a:pt x="-12280" y="918697"/>
                  <a:pt x="22433" y="670624"/>
                </a:cubicBezTo>
                <a:cubicBezTo>
                  <a:pt x="57146" y="422551"/>
                  <a:pt x="77890" y="124947"/>
                  <a:pt x="233253" y="33084"/>
                </a:cubicBezTo>
                <a:cubicBezTo>
                  <a:pt x="388616" y="-58779"/>
                  <a:pt x="732786" y="63987"/>
                  <a:pt x="954613" y="119444"/>
                </a:cubicBezTo>
                <a:cubicBezTo>
                  <a:pt x="1176440" y="174901"/>
                  <a:pt x="1398266" y="297244"/>
                  <a:pt x="1564213" y="365824"/>
                </a:cubicBezTo>
                <a:cubicBezTo>
                  <a:pt x="1730160" y="434404"/>
                  <a:pt x="1787310" y="521611"/>
                  <a:pt x="1950293" y="530924"/>
                </a:cubicBezTo>
                <a:cubicBezTo>
                  <a:pt x="2113276" y="540237"/>
                  <a:pt x="2304200" y="442024"/>
                  <a:pt x="2542113" y="421704"/>
                </a:cubicBezTo>
                <a:cubicBezTo>
                  <a:pt x="2780026" y="401384"/>
                  <a:pt x="3142400" y="378947"/>
                  <a:pt x="3377773" y="409004"/>
                </a:cubicBezTo>
                <a:cubicBezTo>
                  <a:pt x="3613146" y="439061"/>
                  <a:pt x="3833280" y="561404"/>
                  <a:pt x="3923873" y="541084"/>
                </a:cubicBezTo>
                <a:cubicBezTo>
                  <a:pt x="4014466" y="520764"/>
                  <a:pt x="4104212" y="459803"/>
                  <a:pt x="4195652" y="409003"/>
                </a:cubicBezTo>
                <a:cubicBezTo>
                  <a:pt x="4287092" y="358203"/>
                  <a:pt x="4482673" y="257450"/>
                  <a:pt x="4685873" y="200724"/>
                </a:cubicBezTo>
                <a:cubicBezTo>
                  <a:pt x="4889073" y="143998"/>
                  <a:pt x="5269650" y="97854"/>
                  <a:pt x="5414853" y="68644"/>
                </a:cubicBezTo>
                <a:cubicBezTo>
                  <a:pt x="5560056" y="39434"/>
                  <a:pt x="5527037" y="9377"/>
                  <a:pt x="5557093" y="25464"/>
                </a:cubicBezTo>
                <a:cubicBezTo>
                  <a:pt x="5587149" y="41551"/>
                  <a:pt x="5571063" y="27157"/>
                  <a:pt x="5595193" y="165164"/>
                </a:cubicBezTo>
                <a:cubicBezTo>
                  <a:pt x="5619323" y="303171"/>
                  <a:pt x="5685363" y="594424"/>
                  <a:pt x="5701873" y="853504"/>
                </a:cubicBezTo>
                <a:cubicBezTo>
                  <a:pt x="5718383" y="1112584"/>
                  <a:pt x="5727950" y="1470809"/>
                  <a:pt x="5694253" y="1719644"/>
                </a:cubicBezTo>
                <a:cubicBezTo>
                  <a:pt x="5660556" y="1968479"/>
                  <a:pt x="5538974" y="2169902"/>
                  <a:pt x="5499689" y="2346516"/>
                </a:cubicBezTo>
                <a:cubicBezTo>
                  <a:pt x="5460404" y="2523130"/>
                  <a:pt x="5464468" y="2697628"/>
                  <a:pt x="5458541" y="2779331"/>
                </a:cubicBezTo>
                <a:cubicBezTo>
                  <a:pt x="5452614" y="2861034"/>
                  <a:pt x="5452784" y="2912259"/>
                  <a:pt x="5458033" y="2992184"/>
                </a:cubicBezTo>
                <a:cubicBezTo>
                  <a:pt x="5463282" y="3072110"/>
                  <a:pt x="5485973" y="3175572"/>
                  <a:pt x="5490037" y="3258884"/>
                </a:cubicBezTo>
                <a:cubicBezTo>
                  <a:pt x="5494101" y="3342196"/>
                  <a:pt x="5499181" y="3399346"/>
                  <a:pt x="5482417" y="3492056"/>
                </a:cubicBezTo>
                <a:cubicBezTo>
                  <a:pt x="5465653" y="3584766"/>
                  <a:pt x="5467177" y="3681286"/>
                  <a:pt x="5389453" y="3815144"/>
                </a:cubicBezTo>
                <a:cubicBezTo>
                  <a:pt x="5311729" y="3949002"/>
                  <a:pt x="5209113" y="4146614"/>
                  <a:pt x="5016073" y="4295204"/>
                </a:cubicBezTo>
                <a:cubicBezTo>
                  <a:pt x="4823033" y="4443794"/>
                  <a:pt x="4541093" y="4603814"/>
                  <a:pt x="4231213" y="4706684"/>
                </a:cubicBezTo>
                <a:cubicBezTo>
                  <a:pt x="3921333" y="4809554"/>
                  <a:pt x="3565733" y="4895914"/>
                  <a:pt x="3156793" y="4912424"/>
                </a:cubicBezTo>
                <a:cubicBezTo>
                  <a:pt x="2747853" y="4928934"/>
                  <a:pt x="2178893" y="4900994"/>
                  <a:pt x="1777573" y="4805744"/>
                </a:cubicBezTo>
                <a:cubicBezTo>
                  <a:pt x="1376253" y="4710494"/>
                  <a:pt x="1002873" y="4528884"/>
                  <a:pt x="748873" y="4340924"/>
                </a:cubicBezTo>
                <a:cubicBezTo>
                  <a:pt x="494873" y="4152964"/>
                  <a:pt x="475315" y="4085569"/>
                  <a:pt x="388701" y="3956368"/>
                </a:cubicBezTo>
                <a:cubicBezTo>
                  <a:pt x="302087" y="3827167"/>
                  <a:pt x="222838" y="3654615"/>
                  <a:pt x="229188" y="3565715"/>
                </a:cubicBezTo>
                <a:cubicBezTo>
                  <a:pt x="235538" y="3476815"/>
                  <a:pt x="277026" y="3254566"/>
                  <a:pt x="291673" y="3144584"/>
                </a:cubicBezTo>
                <a:close/>
              </a:path>
            </a:pathLst>
          </a:custGeom>
          <a:solidFill>
            <a:srgbClr val="DC516E"/>
          </a:solidFill>
          <a:ln w="5715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131" name="รูปแบบอิสระ: รูปร่าง 130">
            <a:extLst>
              <a:ext uri="{FF2B5EF4-FFF2-40B4-BE49-F238E27FC236}">
                <a16:creationId xmlns:a16="http://schemas.microsoft.com/office/drawing/2014/main" id="{E263CAB1-3DE9-442D-B984-E47179DD6CBE}"/>
              </a:ext>
            </a:extLst>
          </p:cNvPr>
          <p:cNvSpPr/>
          <p:nvPr userDrawn="1"/>
        </p:nvSpPr>
        <p:spPr>
          <a:xfrm>
            <a:off x="2942751" y="4642641"/>
            <a:ext cx="394021" cy="312496"/>
          </a:xfrm>
          <a:custGeom>
            <a:avLst/>
            <a:gdLst>
              <a:gd name="connsiteX0" fmla="*/ 345227 w 5790174"/>
              <a:gd name="connsiteY0" fmla="*/ 3189651 h 4961953"/>
              <a:gd name="connsiteX1" fmla="*/ 299507 w 5790174"/>
              <a:gd name="connsiteY1" fmla="*/ 2503851 h 4961953"/>
              <a:gd name="connsiteX2" fmla="*/ 162347 w 5790174"/>
              <a:gd name="connsiteY2" fmla="*/ 2206671 h 4961953"/>
              <a:gd name="connsiteX3" fmla="*/ 32807 w 5790174"/>
              <a:gd name="connsiteY3" fmla="*/ 1505631 h 4961953"/>
              <a:gd name="connsiteX4" fmla="*/ 9947 w 5790174"/>
              <a:gd name="connsiteY4" fmla="*/ 720771 h 4961953"/>
              <a:gd name="connsiteX5" fmla="*/ 169967 w 5790174"/>
              <a:gd name="connsiteY5" fmla="*/ 27351 h 4961953"/>
              <a:gd name="connsiteX6" fmla="*/ 992927 w 5790174"/>
              <a:gd name="connsiteY6" fmla="*/ 164511 h 4961953"/>
              <a:gd name="connsiteX7" fmla="*/ 1648247 w 5790174"/>
              <a:gd name="connsiteY7" fmla="*/ 400731 h 4961953"/>
              <a:gd name="connsiteX8" fmla="*/ 1793027 w 5790174"/>
              <a:gd name="connsiteY8" fmla="*/ 560751 h 4961953"/>
              <a:gd name="connsiteX9" fmla="*/ 2387387 w 5790174"/>
              <a:gd name="connsiteY9" fmla="*/ 431211 h 4961953"/>
              <a:gd name="connsiteX10" fmla="*/ 3294167 w 5790174"/>
              <a:gd name="connsiteY10" fmla="*/ 423591 h 4961953"/>
              <a:gd name="connsiteX11" fmla="*/ 3957107 w 5790174"/>
              <a:gd name="connsiteY11" fmla="*/ 575991 h 4961953"/>
              <a:gd name="connsiteX12" fmla="*/ 4536227 w 5790174"/>
              <a:gd name="connsiteY12" fmla="*/ 286431 h 4961953"/>
              <a:gd name="connsiteX13" fmla="*/ 5427767 w 5790174"/>
              <a:gd name="connsiteY13" fmla="*/ 73071 h 4961953"/>
              <a:gd name="connsiteX14" fmla="*/ 5580167 w 5790174"/>
              <a:gd name="connsiteY14" fmla="*/ 50211 h 4961953"/>
              <a:gd name="connsiteX15" fmla="*/ 5633507 w 5790174"/>
              <a:gd name="connsiteY15" fmla="*/ 210231 h 4961953"/>
              <a:gd name="connsiteX16" fmla="*/ 5785907 w 5790174"/>
              <a:gd name="connsiteY16" fmla="*/ 690291 h 4961953"/>
              <a:gd name="connsiteX17" fmla="*/ 5732567 w 5790174"/>
              <a:gd name="connsiteY17" fmla="*/ 1757091 h 4961953"/>
              <a:gd name="connsiteX18" fmla="*/ 5572547 w 5790174"/>
              <a:gd name="connsiteY18" fmla="*/ 2404791 h 4961953"/>
              <a:gd name="connsiteX19" fmla="*/ 5496347 w 5790174"/>
              <a:gd name="connsiteY19" fmla="*/ 2991531 h 4961953"/>
              <a:gd name="connsiteX20" fmla="*/ 5443007 w 5790174"/>
              <a:gd name="connsiteY20" fmla="*/ 3151551 h 4961953"/>
              <a:gd name="connsiteX21" fmla="*/ 5526827 w 5790174"/>
              <a:gd name="connsiteY21" fmla="*/ 3433491 h 4961953"/>
              <a:gd name="connsiteX22" fmla="*/ 5427767 w 5790174"/>
              <a:gd name="connsiteY22" fmla="*/ 3860211 h 4961953"/>
              <a:gd name="connsiteX23" fmla="*/ 5054387 w 5790174"/>
              <a:gd name="connsiteY23" fmla="*/ 4340271 h 4961953"/>
              <a:gd name="connsiteX24" fmla="*/ 4269527 w 5790174"/>
              <a:gd name="connsiteY24" fmla="*/ 4751751 h 4961953"/>
              <a:gd name="connsiteX25" fmla="*/ 3195107 w 5790174"/>
              <a:gd name="connsiteY25" fmla="*/ 4957491 h 4961953"/>
              <a:gd name="connsiteX26" fmla="*/ 1815887 w 5790174"/>
              <a:gd name="connsiteY26" fmla="*/ 4850811 h 4961953"/>
              <a:gd name="connsiteX27" fmla="*/ 787187 w 5790174"/>
              <a:gd name="connsiteY27" fmla="*/ 4385991 h 4961953"/>
              <a:gd name="connsiteX28" fmla="*/ 291887 w 5790174"/>
              <a:gd name="connsiteY28" fmla="*/ 3723051 h 4961953"/>
              <a:gd name="connsiteX29" fmla="*/ 345227 w 5790174"/>
              <a:gd name="connsiteY29" fmla="*/ 3189651 h 4961953"/>
              <a:gd name="connsiteX0" fmla="*/ 345227 w 5790174"/>
              <a:gd name="connsiteY0" fmla="*/ 3189651 h 4961953"/>
              <a:gd name="connsiteX1" fmla="*/ 299507 w 5790174"/>
              <a:gd name="connsiteY1" fmla="*/ 2503851 h 4961953"/>
              <a:gd name="connsiteX2" fmla="*/ 162347 w 5790174"/>
              <a:gd name="connsiteY2" fmla="*/ 2206671 h 4961953"/>
              <a:gd name="connsiteX3" fmla="*/ 32807 w 5790174"/>
              <a:gd name="connsiteY3" fmla="*/ 1505631 h 4961953"/>
              <a:gd name="connsiteX4" fmla="*/ 9947 w 5790174"/>
              <a:gd name="connsiteY4" fmla="*/ 720771 h 4961953"/>
              <a:gd name="connsiteX5" fmla="*/ 169967 w 5790174"/>
              <a:gd name="connsiteY5" fmla="*/ 27351 h 4961953"/>
              <a:gd name="connsiteX6" fmla="*/ 992927 w 5790174"/>
              <a:gd name="connsiteY6" fmla="*/ 164511 h 4961953"/>
              <a:gd name="connsiteX7" fmla="*/ 1648247 w 5790174"/>
              <a:gd name="connsiteY7" fmla="*/ 400731 h 4961953"/>
              <a:gd name="connsiteX8" fmla="*/ 1800647 w 5790174"/>
              <a:gd name="connsiteY8" fmla="*/ 545511 h 4961953"/>
              <a:gd name="connsiteX9" fmla="*/ 2387387 w 5790174"/>
              <a:gd name="connsiteY9" fmla="*/ 431211 h 4961953"/>
              <a:gd name="connsiteX10" fmla="*/ 3294167 w 5790174"/>
              <a:gd name="connsiteY10" fmla="*/ 423591 h 4961953"/>
              <a:gd name="connsiteX11" fmla="*/ 3957107 w 5790174"/>
              <a:gd name="connsiteY11" fmla="*/ 575991 h 4961953"/>
              <a:gd name="connsiteX12" fmla="*/ 4536227 w 5790174"/>
              <a:gd name="connsiteY12" fmla="*/ 286431 h 4961953"/>
              <a:gd name="connsiteX13" fmla="*/ 5427767 w 5790174"/>
              <a:gd name="connsiteY13" fmla="*/ 73071 h 4961953"/>
              <a:gd name="connsiteX14" fmla="*/ 5580167 w 5790174"/>
              <a:gd name="connsiteY14" fmla="*/ 50211 h 4961953"/>
              <a:gd name="connsiteX15" fmla="*/ 5633507 w 5790174"/>
              <a:gd name="connsiteY15" fmla="*/ 210231 h 4961953"/>
              <a:gd name="connsiteX16" fmla="*/ 5785907 w 5790174"/>
              <a:gd name="connsiteY16" fmla="*/ 690291 h 4961953"/>
              <a:gd name="connsiteX17" fmla="*/ 5732567 w 5790174"/>
              <a:gd name="connsiteY17" fmla="*/ 1757091 h 4961953"/>
              <a:gd name="connsiteX18" fmla="*/ 5572547 w 5790174"/>
              <a:gd name="connsiteY18" fmla="*/ 2404791 h 4961953"/>
              <a:gd name="connsiteX19" fmla="*/ 5496347 w 5790174"/>
              <a:gd name="connsiteY19" fmla="*/ 2991531 h 4961953"/>
              <a:gd name="connsiteX20" fmla="*/ 5443007 w 5790174"/>
              <a:gd name="connsiteY20" fmla="*/ 3151551 h 4961953"/>
              <a:gd name="connsiteX21" fmla="*/ 5526827 w 5790174"/>
              <a:gd name="connsiteY21" fmla="*/ 3433491 h 4961953"/>
              <a:gd name="connsiteX22" fmla="*/ 5427767 w 5790174"/>
              <a:gd name="connsiteY22" fmla="*/ 3860211 h 4961953"/>
              <a:gd name="connsiteX23" fmla="*/ 5054387 w 5790174"/>
              <a:gd name="connsiteY23" fmla="*/ 4340271 h 4961953"/>
              <a:gd name="connsiteX24" fmla="*/ 4269527 w 5790174"/>
              <a:gd name="connsiteY24" fmla="*/ 4751751 h 4961953"/>
              <a:gd name="connsiteX25" fmla="*/ 3195107 w 5790174"/>
              <a:gd name="connsiteY25" fmla="*/ 4957491 h 4961953"/>
              <a:gd name="connsiteX26" fmla="*/ 1815887 w 5790174"/>
              <a:gd name="connsiteY26" fmla="*/ 4850811 h 4961953"/>
              <a:gd name="connsiteX27" fmla="*/ 787187 w 5790174"/>
              <a:gd name="connsiteY27" fmla="*/ 4385991 h 4961953"/>
              <a:gd name="connsiteX28" fmla="*/ 291887 w 5790174"/>
              <a:gd name="connsiteY28" fmla="*/ 3723051 h 4961953"/>
              <a:gd name="connsiteX29" fmla="*/ 345227 w 5790174"/>
              <a:gd name="connsiteY29" fmla="*/ 3189651 h 4961953"/>
              <a:gd name="connsiteX0" fmla="*/ 348975 w 5793922"/>
              <a:gd name="connsiteY0" fmla="*/ 3153501 h 4925803"/>
              <a:gd name="connsiteX1" fmla="*/ 303255 w 5793922"/>
              <a:gd name="connsiteY1" fmla="*/ 2467701 h 4925803"/>
              <a:gd name="connsiteX2" fmla="*/ 166095 w 5793922"/>
              <a:gd name="connsiteY2" fmla="*/ 2170521 h 4925803"/>
              <a:gd name="connsiteX3" fmla="*/ 36555 w 5793922"/>
              <a:gd name="connsiteY3" fmla="*/ 1469481 h 4925803"/>
              <a:gd name="connsiteX4" fmla="*/ 13695 w 5793922"/>
              <a:gd name="connsiteY4" fmla="*/ 684621 h 4925803"/>
              <a:gd name="connsiteX5" fmla="*/ 224515 w 5793922"/>
              <a:gd name="connsiteY5" fmla="*/ 31841 h 4925803"/>
              <a:gd name="connsiteX6" fmla="*/ 996675 w 5793922"/>
              <a:gd name="connsiteY6" fmla="*/ 128361 h 4925803"/>
              <a:gd name="connsiteX7" fmla="*/ 1651995 w 5793922"/>
              <a:gd name="connsiteY7" fmla="*/ 364581 h 4925803"/>
              <a:gd name="connsiteX8" fmla="*/ 1804395 w 5793922"/>
              <a:gd name="connsiteY8" fmla="*/ 509361 h 4925803"/>
              <a:gd name="connsiteX9" fmla="*/ 2391135 w 5793922"/>
              <a:gd name="connsiteY9" fmla="*/ 395061 h 4925803"/>
              <a:gd name="connsiteX10" fmla="*/ 3297915 w 5793922"/>
              <a:gd name="connsiteY10" fmla="*/ 387441 h 4925803"/>
              <a:gd name="connsiteX11" fmla="*/ 3960855 w 5793922"/>
              <a:gd name="connsiteY11" fmla="*/ 539841 h 4925803"/>
              <a:gd name="connsiteX12" fmla="*/ 4539975 w 5793922"/>
              <a:gd name="connsiteY12" fmla="*/ 250281 h 4925803"/>
              <a:gd name="connsiteX13" fmla="*/ 5431515 w 5793922"/>
              <a:gd name="connsiteY13" fmla="*/ 36921 h 4925803"/>
              <a:gd name="connsiteX14" fmla="*/ 5583915 w 5793922"/>
              <a:gd name="connsiteY14" fmla="*/ 14061 h 4925803"/>
              <a:gd name="connsiteX15" fmla="*/ 5637255 w 5793922"/>
              <a:gd name="connsiteY15" fmla="*/ 174081 h 4925803"/>
              <a:gd name="connsiteX16" fmla="*/ 5789655 w 5793922"/>
              <a:gd name="connsiteY16" fmla="*/ 654141 h 4925803"/>
              <a:gd name="connsiteX17" fmla="*/ 5736315 w 5793922"/>
              <a:gd name="connsiteY17" fmla="*/ 1720941 h 4925803"/>
              <a:gd name="connsiteX18" fmla="*/ 5576295 w 5793922"/>
              <a:gd name="connsiteY18" fmla="*/ 2368641 h 4925803"/>
              <a:gd name="connsiteX19" fmla="*/ 5500095 w 5793922"/>
              <a:gd name="connsiteY19" fmla="*/ 2955381 h 4925803"/>
              <a:gd name="connsiteX20" fmla="*/ 5446755 w 5793922"/>
              <a:gd name="connsiteY20" fmla="*/ 3115401 h 4925803"/>
              <a:gd name="connsiteX21" fmla="*/ 5530575 w 5793922"/>
              <a:gd name="connsiteY21" fmla="*/ 3397341 h 4925803"/>
              <a:gd name="connsiteX22" fmla="*/ 5431515 w 5793922"/>
              <a:gd name="connsiteY22" fmla="*/ 3824061 h 4925803"/>
              <a:gd name="connsiteX23" fmla="*/ 5058135 w 5793922"/>
              <a:gd name="connsiteY23" fmla="*/ 4304121 h 4925803"/>
              <a:gd name="connsiteX24" fmla="*/ 4273275 w 5793922"/>
              <a:gd name="connsiteY24" fmla="*/ 4715601 h 4925803"/>
              <a:gd name="connsiteX25" fmla="*/ 3198855 w 5793922"/>
              <a:gd name="connsiteY25" fmla="*/ 4921341 h 4925803"/>
              <a:gd name="connsiteX26" fmla="*/ 1819635 w 5793922"/>
              <a:gd name="connsiteY26" fmla="*/ 4814661 h 4925803"/>
              <a:gd name="connsiteX27" fmla="*/ 790935 w 5793922"/>
              <a:gd name="connsiteY27" fmla="*/ 4349841 h 4925803"/>
              <a:gd name="connsiteX28" fmla="*/ 295635 w 5793922"/>
              <a:gd name="connsiteY28" fmla="*/ 3686901 h 4925803"/>
              <a:gd name="connsiteX29" fmla="*/ 348975 w 5793922"/>
              <a:gd name="connsiteY29" fmla="*/ 3153501 h 4925803"/>
              <a:gd name="connsiteX0" fmla="*/ 354606 w 5799553"/>
              <a:gd name="connsiteY0" fmla="*/ 3152638 h 4924940"/>
              <a:gd name="connsiteX1" fmla="*/ 308886 w 5799553"/>
              <a:gd name="connsiteY1" fmla="*/ 2466838 h 4924940"/>
              <a:gd name="connsiteX2" fmla="*/ 171726 w 5799553"/>
              <a:gd name="connsiteY2" fmla="*/ 2169658 h 4924940"/>
              <a:gd name="connsiteX3" fmla="*/ 42186 w 5799553"/>
              <a:gd name="connsiteY3" fmla="*/ 1468618 h 4924940"/>
              <a:gd name="connsiteX4" fmla="*/ 19326 w 5799553"/>
              <a:gd name="connsiteY4" fmla="*/ 683758 h 4924940"/>
              <a:gd name="connsiteX5" fmla="*/ 306346 w 5799553"/>
              <a:gd name="connsiteY5" fmla="*/ 66538 h 4924940"/>
              <a:gd name="connsiteX6" fmla="*/ 1002306 w 5799553"/>
              <a:gd name="connsiteY6" fmla="*/ 127498 h 4924940"/>
              <a:gd name="connsiteX7" fmla="*/ 1657626 w 5799553"/>
              <a:gd name="connsiteY7" fmla="*/ 363718 h 4924940"/>
              <a:gd name="connsiteX8" fmla="*/ 1810026 w 5799553"/>
              <a:gd name="connsiteY8" fmla="*/ 508498 h 4924940"/>
              <a:gd name="connsiteX9" fmla="*/ 2396766 w 5799553"/>
              <a:gd name="connsiteY9" fmla="*/ 394198 h 4924940"/>
              <a:gd name="connsiteX10" fmla="*/ 3303546 w 5799553"/>
              <a:gd name="connsiteY10" fmla="*/ 386578 h 4924940"/>
              <a:gd name="connsiteX11" fmla="*/ 3966486 w 5799553"/>
              <a:gd name="connsiteY11" fmla="*/ 538978 h 4924940"/>
              <a:gd name="connsiteX12" fmla="*/ 4545606 w 5799553"/>
              <a:gd name="connsiteY12" fmla="*/ 249418 h 4924940"/>
              <a:gd name="connsiteX13" fmla="*/ 5437146 w 5799553"/>
              <a:gd name="connsiteY13" fmla="*/ 36058 h 4924940"/>
              <a:gd name="connsiteX14" fmla="*/ 5589546 w 5799553"/>
              <a:gd name="connsiteY14" fmla="*/ 13198 h 4924940"/>
              <a:gd name="connsiteX15" fmla="*/ 5642886 w 5799553"/>
              <a:gd name="connsiteY15" fmla="*/ 173218 h 4924940"/>
              <a:gd name="connsiteX16" fmla="*/ 5795286 w 5799553"/>
              <a:gd name="connsiteY16" fmla="*/ 653278 h 4924940"/>
              <a:gd name="connsiteX17" fmla="*/ 5741946 w 5799553"/>
              <a:gd name="connsiteY17" fmla="*/ 1720078 h 4924940"/>
              <a:gd name="connsiteX18" fmla="*/ 5581926 w 5799553"/>
              <a:gd name="connsiteY18" fmla="*/ 2367778 h 4924940"/>
              <a:gd name="connsiteX19" fmla="*/ 5505726 w 5799553"/>
              <a:gd name="connsiteY19" fmla="*/ 2954518 h 4924940"/>
              <a:gd name="connsiteX20" fmla="*/ 5452386 w 5799553"/>
              <a:gd name="connsiteY20" fmla="*/ 3114538 h 4924940"/>
              <a:gd name="connsiteX21" fmla="*/ 5536206 w 5799553"/>
              <a:gd name="connsiteY21" fmla="*/ 3396478 h 4924940"/>
              <a:gd name="connsiteX22" fmla="*/ 5437146 w 5799553"/>
              <a:gd name="connsiteY22" fmla="*/ 3823198 h 4924940"/>
              <a:gd name="connsiteX23" fmla="*/ 5063766 w 5799553"/>
              <a:gd name="connsiteY23" fmla="*/ 4303258 h 4924940"/>
              <a:gd name="connsiteX24" fmla="*/ 4278906 w 5799553"/>
              <a:gd name="connsiteY24" fmla="*/ 4714738 h 4924940"/>
              <a:gd name="connsiteX25" fmla="*/ 3204486 w 5799553"/>
              <a:gd name="connsiteY25" fmla="*/ 4920478 h 4924940"/>
              <a:gd name="connsiteX26" fmla="*/ 1825266 w 5799553"/>
              <a:gd name="connsiteY26" fmla="*/ 4813798 h 4924940"/>
              <a:gd name="connsiteX27" fmla="*/ 796566 w 5799553"/>
              <a:gd name="connsiteY27" fmla="*/ 4348978 h 4924940"/>
              <a:gd name="connsiteX28" fmla="*/ 301266 w 5799553"/>
              <a:gd name="connsiteY28" fmla="*/ 3686038 h 4924940"/>
              <a:gd name="connsiteX29" fmla="*/ 354606 w 5799553"/>
              <a:gd name="connsiteY29" fmla="*/ 3152638 h 4924940"/>
              <a:gd name="connsiteX0" fmla="*/ 352729 w 5797676"/>
              <a:gd name="connsiteY0" fmla="*/ 3152638 h 4924940"/>
              <a:gd name="connsiteX1" fmla="*/ 307009 w 5797676"/>
              <a:gd name="connsiteY1" fmla="*/ 2466838 h 4924940"/>
              <a:gd name="connsiteX2" fmla="*/ 169849 w 5797676"/>
              <a:gd name="connsiteY2" fmla="*/ 2169658 h 4924940"/>
              <a:gd name="connsiteX3" fmla="*/ 40309 w 5797676"/>
              <a:gd name="connsiteY3" fmla="*/ 1468618 h 4924940"/>
              <a:gd name="connsiteX4" fmla="*/ 17449 w 5797676"/>
              <a:gd name="connsiteY4" fmla="*/ 683758 h 4924940"/>
              <a:gd name="connsiteX5" fmla="*/ 279069 w 5797676"/>
              <a:gd name="connsiteY5" fmla="*/ 41138 h 4924940"/>
              <a:gd name="connsiteX6" fmla="*/ 1000429 w 5797676"/>
              <a:gd name="connsiteY6" fmla="*/ 127498 h 4924940"/>
              <a:gd name="connsiteX7" fmla="*/ 1655749 w 5797676"/>
              <a:gd name="connsiteY7" fmla="*/ 363718 h 4924940"/>
              <a:gd name="connsiteX8" fmla="*/ 1808149 w 5797676"/>
              <a:gd name="connsiteY8" fmla="*/ 508498 h 4924940"/>
              <a:gd name="connsiteX9" fmla="*/ 2394889 w 5797676"/>
              <a:gd name="connsiteY9" fmla="*/ 394198 h 4924940"/>
              <a:gd name="connsiteX10" fmla="*/ 3301669 w 5797676"/>
              <a:gd name="connsiteY10" fmla="*/ 386578 h 4924940"/>
              <a:gd name="connsiteX11" fmla="*/ 3964609 w 5797676"/>
              <a:gd name="connsiteY11" fmla="*/ 538978 h 4924940"/>
              <a:gd name="connsiteX12" fmla="*/ 4543729 w 5797676"/>
              <a:gd name="connsiteY12" fmla="*/ 249418 h 4924940"/>
              <a:gd name="connsiteX13" fmla="*/ 5435269 w 5797676"/>
              <a:gd name="connsiteY13" fmla="*/ 36058 h 4924940"/>
              <a:gd name="connsiteX14" fmla="*/ 5587669 w 5797676"/>
              <a:gd name="connsiteY14" fmla="*/ 13198 h 4924940"/>
              <a:gd name="connsiteX15" fmla="*/ 5641009 w 5797676"/>
              <a:gd name="connsiteY15" fmla="*/ 173218 h 4924940"/>
              <a:gd name="connsiteX16" fmla="*/ 5793409 w 5797676"/>
              <a:gd name="connsiteY16" fmla="*/ 653278 h 4924940"/>
              <a:gd name="connsiteX17" fmla="*/ 5740069 w 5797676"/>
              <a:gd name="connsiteY17" fmla="*/ 1720078 h 4924940"/>
              <a:gd name="connsiteX18" fmla="*/ 5580049 w 5797676"/>
              <a:gd name="connsiteY18" fmla="*/ 2367778 h 4924940"/>
              <a:gd name="connsiteX19" fmla="*/ 5503849 w 5797676"/>
              <a:gd name="connsiteY19" fmla="*/ 2954518 h 4924940"/>
              <a:gd name="connsiteX20" fmla="*/ 5450509 w 5797676"/>
              <a:gd name="connsiteY20" fmla="*/ 3114538 h 4924940"/>
              <a:gd name="connsiteX21" fmla="*/ 5534329 w 5797676"/>
              <a:gd name="connsiteY21" fmla="*/ 3396478 h 4924940"/>
              <a:gd name="connsiteX22" fmla="*/ 5435269 w 5797676"/>
              <a:gd name="connsiteY22" fmla="*/ 3823198 h 4924940"/>
              <a:gd name="connsiteX23" fmla="*/ 5061889 w 5797676"/>
              <a:gd name="connsiteY23" fmla="*/ 4303258 h 4924940"/>
              <a:gd name="connsiteX24" fmla="*/ 4277029 w 5797676"/>
              <a:gd name="connsiteY24" fmla="*/ 4714738 h 4924940"/>
              <a:gd name="connsiteX25" fmla="*/ 3202609 w 5797676"/>
              <a:gd name="connsiteY25" fmla="*/ 4920478 h 4924940"/>
              <a:gd name="connsiteX26" fmla="*/ 1823389 w 5797676"/>
              <a:gd name="connsiteY26" fmla="*/ 4813798 h 4924940"/>
              <a:gd name="connsiteX27" fmla="*/ 794689 w 5797676"/>
              <a:gd name="connsiteY27" fmla="*/ 4348978 h 4924940"/>
              <a:gd name="connsiteX28" fmla="*/ 299389 w 5797676"/>
              <a:gd name="connsiteY28" fmla="*/ 3686038 h 4924940"/>
              <a:gd name="connsiteX29" fmla="*/ 352729 w 5797676"/>
              <a:gd name="connsiteY29" fmla="*/ 3152638 h 4924940"/>
              <a:gd name="connsiteX0" fmla="*/ 345516 w 5790463"/>
              <a:gd name="connsiteY0" fmla="*/ 3152638 h 4924940"/>
              <a:gd name="connsiteX1" fmla="*/ 299796 w 5790463"/>
              <a:gd name="connsiteY1" fmla="*/ 2466838 h 4924940"/>
              <a:gd name="connsiteX2" fmla="*/ 162636 w 5790463"/>
              <a:gd name="connsiteY2" fmla="*/ 2169658 h 4924940"/>
              <a:gd name="connsiteX3" fmla="*/ 63576 w 5790463"/>
              <a:gd name="connsiteY3" fmla="*/ 1529578 h 4924940"/>
              <a:gd name="connsiteX4" fmla="*/ 10236 w 5790463"/>
              <a:gd name="connsiteY4" fmla="*/ 683758 h 4924940"/>
              <a:gd name="connsiteX5" fmla="*/ 271856 w 5790463"/>
              <a:gd name="connsiteY5" fmla="*/ 41138 h 4924940"/>
              <a:gd name="connsiteX6" fmla="*/ 993216 w 5790463"/>
              <a:gd name="connsiteY6" fmla="*/ 127498 h 4924940"/>
              <a:gd name="connsiteX7" fmla="*/ 1648536 w 5790463"/>
              <a:gd name="connsiteY7" fmla="*/ 363718 h 4924940"/>
              <a:gd name="connsiteX8" fmla="*/ 1800936 w 5790463"/>
              <a:gd name="connsiteY8" fmla="*/ 508498 h 4924940"/>
              <a:gd name="connsiteX9" fmla="*/ 2387676 w 5790463"/>
              <a:gd name="connsiteY9" fmla="*/ 394198 h 4924940"/>
              <a:gd name="connsiteX10" fmla="*/ 3294456 w 5790463"/>
              <a:gd name="connsiteY10" fmla="*/ 386578 h 4924940"/>
              <a:gd name="connsiteX11" fmla="*/ 3957396 w 5790463"/>
              <a:gd name="connsiteY11" fmla="*/ 538978 h 4924940"/>
              <a:gd name="connsiteX12" fmla="*/ 4536516 w 5790463"/>
              <a:gd name="connsiteY12" fmla="*/ 249418 h 4924940"/>
              <a:gd name="connsiteX13" fmla="*/ 5428056 w 5790463"/>
              <a:gd name="connsiteY13" fmla="*/ 36058 h 4924940"/>
              <a:gd name="connsiteX14" fmla="*/ 5580456 w 5790463"/>
              <a:gd name="connsiteY14" fmla="*/ 13198 h 4924940"/>
              <a:gd name="connsiteX15" fmla="*/ 5633796 w 5790463"/>
              <a:gd name="connsiteY15" fmla="*/ 173218 h 4924940"/>
              <a:gd name="connsiteX16" fmla="*/ 5786196 w 5790463"/>
              <a:gd name="connsiteY16" fmla="*/ 653278 h 4924940"/>
              <a:gd name="connsiteX17" fmla="*/ 5732856 w 5790463"/>
              <a:gd name="connsiteY17" fmla="*/ 1720078 h 4924940"/>
              <a:gd name="connsiteX18" fmla="*/ 5572836 w 5790463"/>
              <a:gd name="connsiteY18" fmla="*/ 2367778 h 4924940"/>
              <a:gd name="connsiteX19" fmla="*/ 5496636 w 5790463"/>
              <a:gd name="connsiteY19" fmla="*/ 2954518 h 4924940"/>
              <a:gd name="connsiteX20" fmla="*/ 5443296 w 5790463"/>
              <a:gd name="connsiteY20" fmla="*/ 3114538 h 4924940"/>
              <a:gd name="connsiteX21" fmla="*/ 5527116 w 5790463"/>
              <a:gd name="connsiteY21" fmla="*/ 3396478 h 4924940"/>
              <a:gd name="connsiteX22" fmla="*/ 5428056 w 5790463"/>
              <a:gd name="connsiteY22" fmla="*/ 3823198 h 4924940"/>
              <a:gd name="connsiteX23" fmla="*/ 5054676 w 5790463"/>
              <a:gd name="connsiteY23" fmla="*/ 4303258 h 4924940"/>
              <a:gd name="connsiteX24" fmla="*/ 4269816 w 5790463"/>
              <a:gd name="connsiteY24" fmla="*/ 4714738 h 4924940"/>
              <a:gd name="connsiteX25" fmla="*/ 3195396 w 5790463"/>
              <a:gd name="connsiteY25" fmla="*/ 4920478 h 4924940"/>
              <a:gd name="connsiteX26" fmla="*/ 1816176 w 5790463"/>
              <a:gd name="connsiteY26" fmla="*/ 4813798 h 4924940"/>
              <a:gd name="connsiteX27" fmla="*/ 787476 w 5790463"/>
              <a:gd name="connsiteY27" fmla="*/ 4348978 h 4924940"/>
              <a:gd name="connsiteX28" fmla="*/ 292176 w 5790463"/>
              <a:gd name="connsiteY28" fmla="*/ 3686038 h 4924940"/>
              <a:gd name="connsiteX29" fmla="*/ 345516 w 5790463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758879 w 5748406"/>
              <a:gd name="connsiteY8" fmla="*/ 508498 h 4924940"/>
              <a:gd name="connsiteX9" fmla="*/ 2345619 w 5748406"/>
              <a:gd name="connsiteY9" fmla="*/ 394198 h 4924940"/>
              <a:gd name="connsiteX10" fmla="*/ 3252399 w 5748406"/>
              <a:gd name="connsiteY10" fmla="*/ 38657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45619 w 5748406"/>
              <a:gd name="connsiteY9" fmla="*/ 394198 h 4924940"/>
              <a:gd name="connsiteX10" fmla="*/ 3252399 w 5748406"/>
              <a:gd name="connsiteY10" fmla="*/ 38657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252399 w 5748406"/>
              <a:gd name="connsiteY10" fmla="*/ 38657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35659 w 5748406"/>
              <a:gd name="connsiteY11" fmla="*/ 58469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28499 w 5748406"/>
              <a:gd name="connsiteY9" fmla="*/ 389118 h 4924940"/>
              <a:gd name="connsiteX10" fmla="*/ 33489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28499 w 5748406"/>
              <a:gd name="connsiteY9" fmla="*/ 389118 h 4924940"/>
              <a:gd name="connsiteX10" fmla="*/ 33743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08179 w 5748406"/>
              <a:gd name="connsiteY9" fmla="*/ 414518 h 4924940"/>
              <a:gd name="connsiteX10" fmla="*/ 33743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08179 w 5748406"/>
              <a:gd name="connsiteY9" fmla="*/ 414518 h 4924940"/>
              <a:gd name="connsiteX10" fmla="*/ 3374319 w 5748406"/>
              <a:gd name="connsiteY10" fmla="*/ 417058 h 4924940"/>
              <a:gd name="connsiteX11" fmla="*/ 3945819 w 5748406"/>
              <a:gd name="connsiteY11" fmla="*/ 554218 h 4924940"/>
              <a:gd name="connsiteX12" fmla="*/ 4161718 w 5748406"/>
              <a:gd name="connsiteY12" fmla="*/ 427217 h 4924940"/>
              <a:gd name="connsiteX13" fmla="*/ 4494459 w 5748406"/>
              <a:gd name="connsiteY13" fmla="*/ 249418 h 4924940"/>
              <a:gd name="connsiteX14" fmla="*/ 5385999 w 5748406"/>
              <a:gd name="connsiteY14" fmla="*/ 36058 h 4924940"/>
              <a:gd name="connsiteX15" fmla="*/ 5538399 w 5748406"/>
              <a:gd name="connsiteY15" fmla="*/ 13198 h 4924940"/>
              <a:gd name="connsiteX16" fmla="*/ 5591739 w 5748406"/>
              <a:gd name="connsiteY16" fmla="*/ 173218 h 4924940"/>
              <a:gd name="connsiteX17" fmla="*/ 5744139 w 5748406"/>
              <a:gd name="connsiteY17" fmla="*/ 653278 h 4924940"/>
              <a:gd name="connsiteX18" fmla="*/ 5690799 w 5748406"/>
              <a:gd name="connsiteY18" fmla="*/ 1720078 h 4924940"/>
              <a:gd name="connsiteX19" fmla="*/ 5530779 w 5748406"/>
              <a:gd name="connsiteY19" fmla="*/ 2367778 h 4924940"/>
              <a:gd name="connsiteX20" fmla="*/ 5454579 w 5748406"/>
              <a:gd name="connsiteY20" fmla="*/ 2954518 h 4924940"/>
              <a:gd name="connsiteX21" fmla="*/ 5401239 w 5748406"/>
              <a:gd name="connsiteY21" fmla="*/ 3114538 h 4924940"/>
              <a:gd name="connsiteX22" fmla="*/ 5485059 w 5748406"/>
              <a:gd name="connsiteY22" fmla="*/ 3396478 h 4924940"/>
              <a:gd name="connsiteX23" fmla="*/ 5385999 w 5748406"/>
              <a:gd name="connsiteY23" fmla="*/ 3823198 h 4924940"/>
              <a:gd name="connsiteX24" fmla="*/ 5012619 w 5748406"/>
              <a:gd name="connsiteY24" fmla="*/ 4303258 h 4924940"/>
              <a:gd name="connsiteX25" fmla="*/ 4227759 w 5748406"/>
              <a:gd name="connsiteY25" fmla="*/ 4714738 h 4924940"/>
              <a:gd name="connsiteX26" fmla="*/ 3153339 w 5748406"/>
              <a:gd name="connsiteY26" fmla="*/ 4920478 h 4924940"/>
              <a:gd name="connsiteX27" fmla="*/ 1774119 w 5748406"/>
              <a:gd name="connsiteY27" fmla="*/ 4813798 h 4924940"/>
              <a:gd name="connsiteX28" fmla="*/ 745419 w 5748406"/>
              <a:gd name="connsiteY28" fmla="*/ 4348978 h 4924940"/>
              <a:gd name="connsiteX29" fmla="*/ 250119 w 5748406"/>
              <a:gd name="connsiteY29" fmla="*/ 3686038 h 4924940"/>
              <a:gd name="connsiteX30" fmla="*/ 303459 w 5748406"/>
              <a:gd name="connsiteY30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08179 w 5748406"/>
              <a:gd name="connsiteY9" fmla="*/ 414518 h 4924940"/>
              <a:gd name="connsiteX10" fmla="*/ 3374319 w 5748406"/>
              <a:gd name="connsiteY10" fmla="*/ 417058 h 4924940"/>
              <a:gd name="connsiteX11" fmla="*/ 3930579 w 5748406"/>
              <a:gd name="connsiteY11" fmla="*/ 564378 h 4924940"/>
              <a:gd name="connsiteX12" fmla="*/ 4161718 w 5748406"/>
              <a:gd name="connsiteY12" fmla="*/ 427217 h 4924940"/>
              <a:gd name="connsiteX13" fmla="*/ 4494459 w 5748406"/>
              <a:gd name="connsiteY13" fmla="*/ 249418 h 4924940"/>
              <a:gd name="connsiteX14" fmla="*/ 5385999 w 5748406"/>
              <a:gd name="connsiteY14" fmla="*/ 36058 h 4924940"/>
              <a:gd name="connsiteX15" fmla="*/ 5538399 w 5748406"/>
              <a:gd name="connsiteY15" fmla="*/ 13198 h 4924940"/>
              <a:gd name="connsiteX16" fmla="*/ 5591739 w 5748406"/>
              <a:gd name="connsiteY16" fmla="*/ 173218 h 4924940"/>
              <a:gd name="connsiteX17" fmla="*/ 5744139 w 5748406"/>
              <a:gd name="connsiteY17" fmla="*/ 653278 h 4924940"/>
              <a:gd name="connsiteX18" fmla="*/ 5690799 w 5748406"/>
              <a:gd name="connsiteY18" fmla="*/ 1720078 h 4924940"/>
              <a:gd name="connsiteX19" fmla="*/ 5530779 w 5748406"/>
              <a:gd name="connsiteY19" fmla="*/ 2367778 h 4924940"/>
              <a:gd name="connsiteX20" fmla="*/ 5454579 w 5748406"/>
              <a:gd name="connsiteY20" fmla="*/ 2954518 h 4924940"/>
              <a:gd name="connsiteX21" fmla="*/ 5401239 w 5748406"/>
              <a:gd name="connsiteY21" fmla="*/ 3114538 h 4924940"/>
              <a:gd name="connsiteX22" fmla="*/ 5485059 w 5748406"/>
              <a:gd name="connsiteY22" fmla="*/ 3396478 h 4924940"/>
              <a:gd name="connsiteX23" fmla="*/ 5385999 w 5748406"/>
              <a:gd name="connsiteY23" fmla="*/ 3823198 h 4924940"/>
              <a:gd name="connsiteX24" fmla="*/ 5012619 w 5748406"/>
              <a:gd name="connsiteY24" fmla="*/ 4303258 h 4924940"/>
              <a:gd name="connsiteX25" fmla="*/ 4227759 w 5748406"/>
              <a:gd name="connsiteY25" fmla="*/ 4714738 h 4924940"/>
              <a:gd name="connsiteX26" fmla="*/ 3153339 w 5748406"/>
              <a:gd name="connsiteY26" fmla="*/ 4920478 h 4924940"/>
              <a:gd name="connsiteX27" fmla="*/ 1774119 w 5748406"/>
              <a:gd name="connsiteY27" fmla="*/ 4813798 h 4924940"/>
              <a:gd name="connsiteX28" fmla="*/ 745419 w 5748406"/>
              <a:gd name="connsiteY28" fmla="*/ 4348978 h 4924940"/>
              <a:gd name="connsiteX29" fmla="*/ 250119 w 5748406"/>
              <a:gd name="connsiteY29" fmla="*/ 3686038 h 4924940"/>
              <a:gd name="connsiteX30" fmla="*/ 303459 w 5748406"/>
              <a:gd name="connsiteY30" fmla="*/ 3152638 h 4924940"/>
              <a:gd name="connsiteX0" fmla="*/ 303459 w 5748406"/>
              <a:gd name="connsiteY0" fmla="*/ 3151130 h 4923432"/>
              <a:gd name="connsiteX1" fmla="*/ 257739 w 5748406"/>
              <a:gd name="connsiteY1" fmla="*/ 2465330 h 4923432"/>
              <a:gd name="connsiteX2" fmla="*/ 120579 w 5748406"/>
              <a:gd name="connsiteY2" fmla="*/ 2168150 h 4923432"/>
              <a:gd name="connsiteX3" fmla="*/ 21519 w 5748406"/>
              <a:gd name="connsiteY3" fmla="*/ 1528070 h 4923432"/>
              <a:gd name="connsiteX4" fmla="*/ 18979 w 5748406"/>
              <a:gd name="connsiteY4" fmla="*/ 677170 h 4923432"/>
              <a:gd name="connsiteX5" fmla="*/ 229799 w 5748406"/>
              <a:gd name="connsiteY5" fmla="*/ 39630 h 4923432"/>
              <a:gd name="connsiteX6" fmla="*/ 951159 w 5748406"/>
              <a:gd name="connsiteY6" fmla="*/ 125990 h 4923432"/>
              <a:gd name="connsiteX7" fmla="*/ 1606479 w 5748406"/>
              <a:gd name="connsiteY7" fmla="*/ 362210 h 4923432"/>
              <a:gd name="connsiteX8" fmla="*/ 1946839 w 5748406"/>
              <a:gd name="connsiteY8" fmla="*/ 537470 h 4923432"/>
              <a:gd name="connsiteX9" fmla="*/ 2508179 w 5748406"/>
              <a:gd name="connsiteY9" fmla="*/ 413010 h 4923432"/>
              <a:gd name="connsiteX10" fmla="*/ 3374319 w 5748406"/>
              <a:gd name="connsiteY10" fmla="*/ 415550 h 4923432"/>
              <a:gd name="connsiteX11" fmla="*/ 3930579 w 5748406"/>
              <a:gd name="connsiteY11" fmla="*/ 562870 h 4923432"/>
              <a:gd name="connsiteX12" fmla="*/ 4161718 w 5748406"/>
              <a:gd name="connsiteY12" fmla="*/ 425709 h 4923432"/>
              <a:gd name="connsiteX13" fmla="*/ 4662099 w 5748406"/>
              <a:gd name="connsiteY13" fmla="*/ 212350 h 4923432"/>
              <a:gd name="connsiteX14" fmla="*/ 5385999 w 5748406"/>
              <a:gd name="connsiteY14" fmla="*/ 34550 h 4923432"/>
              <a:gd name="connsiteX15" fmla="*/ 5538399 w 5748406"/>
              <a:gd name="connsiteY15" fmla="*/ 11690 h 4923432"/>
              <a:gd name="connsiteX16" fmla="*/ 5591739 w 5748406"/>
              <a:gd name="connsiteY16" fmla="*/ 171710 h 4923432"/>
              <a:gd name="connsiteX17" fmla="*/ 5744139 w 5748406"/>
              <a:gd name="connsiteY17" fmla="*/ 651770 h 4923432"/>
              <a:gd name="connsiteX18" fmla="*/ 5690799 w 5748406"/>
              <a:gd name="connsiteY18" fmla="*/ 1718570 h 4923432"/>
              <a:gd name="connsiteX19" fmla="*/ 5530779 w 5748406"/>
              <a:gd name="connsiteY19" fmla="*/ 2366270 h 4923432"/>
              <a:gd name="connsiteX20" fmla="*/ 5454579 w 5748406"/>
              <a:gd name="connsiteY20" fmla="*/ 2953010 h 4923432"/>
              <a:gd name="connsiteX21" fmla="*/ 5401239 w 5748406"/>
              <a:gd name="connsiteY21" fmla="*/ 3113030 h 4923432"/>
              <a:gd name="connsiteX22" fmla="*/ 5485059 w 5748406"/>
              <a:gd name="connsiteY22" fmla="*/ 3394970 h 4923432"/>
              <a:gd name="connsiteX23" fmla="*/ 5385999 w 5748406"/>
              <a:gd name="connsiteY23" fmla="*/ 3821690 h 4923432"/>
              <a:gd name="connsiteX24" fmla="*/ 5012619 w 5748406"/>
              <a:gd name="connsiteY24" fmla="*/ 4301750 h 4923432"/>
              <a:gd name="connsiteX25" fmla="*/ 4227759 w 5748406"/>
              <a:gd name="connsiteY25" fmla="*/ 4713230 h 4923432"/>
              <a:gd name="connsiteX26" fmla="*/ 3153339 w 5748406"/>
              <a:gd name="connsiteY26" fmla="*/ 4918970 h 4923432"/>
              <a:gd name="connsiteX27" fmla="*/ 1774119 w 5748406"/>
              <a:gd name="connsiteY27" fmla="*/ 4812290 h 4923432"/>
              <a:gd name="connsiteX28" fmla="*/ 745419 w 5748406"/>
              <a:gd name="connsiteY28" fmla="*/ 4347470 h 4923432"/>
              <a:gd name="connsiteX29" fmla="*/ 250119 w 5748406"/>
              <a:gd name="connsiteY29" fmla="*/ 3684530 h 4923432"/>
              <a:gd name="connsiteX30" fmla="*/ 303459 w 5748406"/>
              <a:gd name="connsiteY30" fmla="*/ 3151130 h 4923432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61718 w 5748406"/>
              <a:gd name="connsiteY12" fmla="*/ 418915 h 4916638"/>
              <a:gd name="connsiteX13" fmla="*/ 4662099 w 5748406"/>
              <a:gd name="connsiteY13" fmla="*/ 20555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61718 w 5748406"/>
              <a:gd name="connsiteY12" fmla="*/ 418915 h 4916638"/>
              <a:gd name="connsiteX13" fmla="*/ 4682419 w 5748406"/>
              <a:gd name="connsiteY13" fmla="*/ 22079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61718 w 5748406"/>
              <a:gd name="connsiteY12" fmla="*/ 418915 h 4916638"/>
              <a:gd name="connsiteX13" fmla="*/ 4682419 w 5748406"/>
              <a:gd name="connsiteY13" fmla="*/ 20047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97278 w 5748406"/>
              <a:gd name="connsiteY12" fmla="*/ 429075 h 4916638"/>
              <a:gd name="connsiteX13" fmla="*/ 4682419 w 5748406"/>
              <a:gd name="connsiteY13" fmla="*/ 20047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97278 w 5748406"/>
              <a:gd name="connsiteY12" fmla="*/ 429075 h 4916638"/>
              <a:gd name="connsiteX13" fmla="*/ 4682419 w 5748406"/>
              <a:gd name="connsiteY13" fmla="*/ 200476 h 4916638"/>
              <a:gd name="connsiteX14" fmla="*/ 5411399 w 5748406"/>
              <a:gd name="connsiteY14" fmla="*/ 68396 h 4916638"/>
              <a:gd name="connsiteX15" fmla="*/ 5553639 w 5748406"/>
              <a:gd name="connsiteY15" fmla="*/ 2521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30579 w 5711308"/>
              <a:gd name="connsiteY11" fmla="*/ 556076 h 4916638"/>
              <a:gd name="connsiteX12" fmla="*/ 4197278 w 5711308"/>
              <a:gd name="connsiteY12" fmla="*/ 42907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30579 w 5711308"/>
              <a:gd name="connsiteY11" fmla="*/ 556076 h 4916638"/>
              <a:gd name="connsiteX12" fmla="*/ 4192198 w 5711308"/>
              <a:gd name="connsiteY12" fmla="*/ 40875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20419 w 5711308"/>
              <a:gd name="connsiteY11" fmla="*/ 540836 h 4916638"/>
              <a:gd name="connsiteX12" fmla="*/ 4192198 w 5711308"/>
              <a:gd name="connsiteY12" fmla="*/ 40875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20419 w 5711308"/>
              <a:gd name="connsiteY11" fmla="*/ 540836 h 4916638"/>
              <a:gd name="connsiteX12" fmla="*/ 4192198 w 5711308"/>
              <a:gd name="connsiteY12" fmla="*/ 40875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7488 w 5715337"/>
              <a:gd name="connsiteY0" fmla="*/ 3144336 h 4916638"/>
              <a:gd name="connsiteX1" fmla="*/ 261768 w 5715337"/>
              <a:gd name="connsiteY1" fmla="*/ 2458536 h 4916638"/>
              <a:gd name="connsiteX2" fmla="*/ 200808 w 5715337"/>
              <a:gd name="connsiteY2" fmla="*/ 2201996 h 4916638"/>
              <a:gd name="connsiteX3" fmla="*/ 25548 w 5715337"/>
              <a:gd name="connsiteY3" fmla="*/ 1521276 h 4916638"/>
              <a:gd name="connsiteX4" fmla="*/ 23008 w 5715337"/>
              <a:gd name="connsiteY4" fmla="*/ 670376 h 4916638"/>
              <a:gd name="connsiteX5" fmla="*/ 233828 w 5715337"/>
              <a:gd name="connsiteY5" fmla="*/ 32836 h 4916638"/>
              <a:gd name="connsiteX6" fmla="*/ 955188 w 5715337"/>
              <a:gd name="connsiteY6" fmla="*/ 119196 h 4916638"/>
              <a:gd name="connsiteX7" fmla="*/ 1610508 w 5715337"/>
              <a:gd name="connsiteY7" fmla="*/ 355416 h 4916638"/>
              <a:gd name="connsiteX8" fmla="*/ 1950868 w 5715337"/>
              <a:gd name="connsiteY8" fmla="*/ 530676 h 4916638"/>
              <a:gd name="connsiteX9" fmla="*/ 2512208 w 5715337"/>
              <a:gd name="connsiteY9" fmla="*/ 406216 h 4916638"/>
              <a:gd name="connsiteX10" fmla="*/ 3378348 w 5715337"/>
              <a:gd name="connsiteY10" fmla="*/ 408756 h 4916638"/>
              <a:gd name="connsiteX11" fmla="*/ 3924448 w 5715337"/>
              <a:gd name="connsiteY11" fmla="*/ 540836 h 4916638"/>
              <a:gd name="connsiteX12" fmla="*/ 4196227 w 5715337"/>
              <a:gd name="connsiteY12" fmla="*/ 408755 h 4916638"/>
              <a:gd name="connsiteX13" fmla="*/ 4686448 w 5715337"/>
              <a:gd name="connsiteY13" fmla="*/ 200476 h 4916638"/>
              <a:gd name="connsiteX14" fmla="*/ 5415428 w 5715337"/>
              <a:gd name="connsiteY14" fmla="*/ 68396 h 4916638"/>
              <a:gd name="connsiteX15" fmla="*/ 5557668 w 5715337"/>
              <a:gd name="connsiteY15" fmla="*/ 25216 h 4916638"/>
              <a:gd name="connsiteX16" fmla="*/ 5595768 w 5715337"/>
              <a:gd name="connsiteY16" fmla="*/ 164916 h 4916638"/>
              <a:gd name="connsiteX17" fmla="*/ 5702448 w 5715337"/>
              <a:gd name="connsiteY17" fmla="*/ 853256 h 4916638"/>
              <a:gd name="connsiteX18" fmla="*/ 5694828 w 5715337"/>
              <a:gd name="connsiteY18" fmla="*/ 1711776 h 4916638"/>
              <a:gd name="connsiteX19" fmla="*/ 5534808 w 5715337"/>
              <a:gd name="connsiteY19" fmla="*/ 2359476 h 4916638"/>
              <a:gd name="connsiteX20" fmla="*/ 5458608 w 5715337"/>
              <a:gd name="connsiteY20" fmla="*/ 2946216 h 4916638"/>
              <a:gd name="connsiteX21" fmla="*/ 5405268 w 5715337"/>
              <a:gd name="connsiteY21" fmla="*/ 3106236 h 4916638"/>
              <a:gd name="connsiteX22" fmla="*/ 5489088 w 5715337"/>
              <a:gd name="connsiteY22" fmla="*/ 3388176 h 4916638"/>
              <a:gd name="connsiteX23" fmla="*/ 5390028 w 5715337"/>
              <a:gd name="connsiteY23" fmla="*/ 3814896 h 4916638"/>
              <a:gd name="connsiteX24" fmla="*/ 5016648 w 5715337"/>
              <a:gd name="connsiteY24" fmla="*/ 4294956 h 4916638"/>
              <a:gd name="connsiteX25" fmla="*/ 4231788 w 5715337"/>
              <a:gd name="connsiteY25" fmla="*/ 4706436 h 4916638"/>
              <a:gd name="connsiteX26" fmla="*/ 3157368 w 5715337"/>
              <a:gd name="connsiteY26" fmla="*/ 4912176 h 4916638"/>
              <a:gd name="connsiteX27" fmla="*/ 1778148 w 5715337"/>
              <a:gd name="connsiteY27" fmla="*/ 4805496 h 4916638"/>
              <a:gd name="connsiteX28" fmla="*/ 749448 w 5715337"/>
              <a:gd name="connsiteY28" fmla="*/ 4340676 h 4916638"/>
              <a:gd name="connsiteX29" fmla="*/ 254148 w 5715337"/>
              <a:gd name="connsiteY29" fmla="*/ 3677736 h 4916638"/>
              <a:gd name="connsiteX30" fmla="*/ 307488 w 5715337"/>
              <a:gd name="connsiteY30" fmla="*/ 3144336 h 4916638"/>
              <a:gd name="connsiteX0" fmla="*/ 307200 w 5715049"/>
              <a:gd name="connsiteY0" fmla="*/ 3144336 h 4916638"/>
              <a:gd name="connsiteX1" fmla="*/ 261480 w 5715049"/>
              <a:gd name="connsiteY1" fmla="*/ 2458536 h 4916638"/>
              <a:gd name="connsiteX2" fmla="*/ 195440 w 5715049"/>
              <a:gd name="connsiteY2" fmla="*/ 2207076 h 4916638"/>
              <a:gd name="connsiteX3" fmla="*/ 25260 w 5715049"/>
              <a:gd name="connsiteY3" fmla="*/ 1521276 h 4916638"/>
              <a:gd name="connsiteX4" fmla="*/ 22720 w 5715049"/>
              <a:gd name="connsiteY4" fmla="*/ 670376 h 4916638"/>
              <a:gd name="connsiteX5" fmla="*/ 233540 w 5715049"/>
              <a:gd name="connsiteY5" fmla="*/ 32836 h 4916638"/>
              <a:gd name="connsiteX6" fmla="*/ 954900 w 5715049"/>
              <a:gd name="connsiteY6" fmla="*/ 119196 h 4916638"/>
              <a:gd name="connsiteX7" fmla="*/ 1610220 w 5715049"/>
              <a:gd name="connsiteY7" fmla="*/ 355416 h 4916638"/>
              <a:gd name="connsiteX8" fmla="*/ 1950580 w 5715049"/>
              <a:gd name="connsiteY8" fmla="*/ 530676 h 4916638"/>
              <a:gd name="connsiteX9" fmla="*/ 2511920 w 5715049"/>
              <a:gd name="connsiteY9" fmla="*/ 406216 h 4916638"/>
              <a:gd name="connsiteX10" fmla="*/ 3378060 w 5715049"/>
              <a:gd name="connsiteY10" fmla="*/ 408756 h 4916638"/>
              <a:gd name="connsiteX11" fmla="*/ 3924160 w 5715049"/>
              <a:gd name="connsiteY11" fmla="*/ 540836 h 4916638"/>
              <a:gd name="connsiteX12" fmla="*/ 4195939 w 5715049"/>
              <a:gd name="connsiteY12" fmla="*/ 408755 h 4916638"/>
              <a:gd name="connsiteX13" fmla="*/ 4686160 w 5715049"/>
              <a:gd name="connsiteY13" fmla="*/ 200476 h 4916638"/>
              <a:gd name="connsiteX14" fmla="*/ 5415140 w 5715049"/>
              <a:gd name="connsiteY14" fmla="*/ 68396 h 4916638"/>
              <a:gd name="connsiteX15" fmla="*/ 5557380 w 5715049"/>
              <a:gd name="connsiteY15" fmla="*/ 25216 h 4916638"/>
              <a:gd name="connsiteX16" fmla="*/ 5595480 w 5715049"/>
              <a:gd name="connsiteY16" fmla="*/ 164916 h 4916638"/>
              <a:gd name="connsiteX17" fmla="*/ 5702160 w 5715049"/>
              <a:gd name="connsiteY17" fmla="*/ 853256 h 4916638"/>
              <a:gd name="connsiteX18" fmla="*/ 5694540 w 5715049"/>
              <a:gd name="connsiteY18" fmla="*/ 1711776 h 4916638"/>
              <a:gd name="connsiteX19" fmla="*/ 5534520 w 5715049"/>
              <a:gd name="connsiteY19" fmla="*/ 2359476 h 4916638"/>
              <a:gd name="connsiteX20" fmla="*/ 5458320 w 5715049"/>
              <a:gd name="connsiteY20" fmla="*/ 2946216 h 4916638"/>
              <a:gd name="connsiteX21" fmla="*/ 5404980 w 5715049"/>
              <a:gd name="connsiteY21" fmla="*/ 3106236 h 4916638"/>
              <a:gd name="connsiteX22" fmla="*/ 5488800 w 5715049"/>
              <a:gd name="connsiteY22" fmla="*/ 3388176 h 4916638"/>
              <a:gd name="connsiteX23" fmla="*/ 5389740 w 5715049"/>
              <a:gd name="connsiteY23" fmla="*/ 3814896 h 4916638"/>
              <a:gd name="connsiteX24" fmla="*/ 5016360 w 5715049"/>
              <a:gd name="connsiteY24" fmla="*/ 4294956 h 4916638"/>
              <a:gd name="connsiteX25" fmla="*/ 4231500 w 5715049"/>
              <a:gd name="connsiteY25" fmla="*/ 4706436 h 4916638"/>
              <a:gd name="connsiteX26" fmla="*/ 3157080 w 5715049"/>
              <a:gd name="connsiteY26" fmla="*/ 4912176 h 4916638"/>
              <a:gd name="connsiteX27" fmla="*/ 1777860 w 5715049"/>
              <a:gd name="connsiteY27" fmla="*/ 4805496 h 4916638"/>
              <a:gd name="connsiteX28" fmla="*/ 749160 w 5715049"/>
              <a:gd name="connsiteY28" fmla="*/ 4340676 h 4916638"/>
              <a:gd name="connsiteX29" fmla="*/ 253860 w 5715049"/>
              <a:gd name="connsiteY29" fmla="*/ 3677736 h 4916638"/>
              <a:gd name="connsiteX30" fmla="*/ 307200 w 5715049"/>
              <a:gd name="connsiteY30" fmla="*/ 3144336 h 4916638"/>
              <a:gd name="connsiteX0" fmla="*/ 307200 w 5715049"/>
              <a:gd name="connsiteY0" fmla="*/ 3144336 h 4916638"/>
              <a:gd name="connsiteX1" fmla="*/ 439280 w 5715049"/>
              <a:gd name="connsiteY1" fmla="*/ 2555056 h 4916638"/>
              <a:gd name="connsiteX2" fmla="*/ 195440 w 5715049"/>
              <a:gd name="connsiteY2" fmla="*/ 2207076 h 4916638"/>
              <a:gd name="connsiteX3" fmla="*/ 25260 w 5715049"/>
              <a:gd name="connsiteY3" fmla="*/ 1521276 h 4916638"/>
              <a:gd name="connsiteX4" fmla="*/ 22720 w 5715049"/>
              <a:gd name="connsiteY4" fmla="*/ 670376 h 4916638"/>
              <a:gd name="connsiteX5" fmla="*/ 233540 w 5715049"/>
              <a:gd name="connsiteY5" fmla="*/ 32836 h 4916638"/>
              <a:gd name="connsiteX6" fmla="*/ 954900 w 5715049"/>
              <a:gd name="connsiteY6" fmla="*/ 119196 h 4916638"/>
              <a:gd name="connsiteX7" fmla="*/ 1610220 w 5715049"/>
              <a:gd name="connsiteY7" fmla="*/ 355416 h 4916638"/>
              <a:gd name="connsiteX8" fmla="*/ 1950580 w 5715049"/>
              <a:gd name="connsiteY8" fmla="*/ 530676 h 4916638"/>
              <a:gd name="connsiteX9" fmla="*/ 2511920 w 5715049"/>
              <a:gd name="connsiteY9" fmla="*/ 406216 h 4916638"/>
              <a:gd name="connsiteX10" fmla="*/ 3378060 w 5715049"/>
              <a:gd name="connsiteY10" fmla="*/ 408756 h 4916638"/>
              <a:gd name="connsiteX11" fmla="*/ 3924160 w 5715049"/>
              <a:gd name="connsiteY11" fmla="*/ 540836 h 4916638"/>
              <a:gd name="connsiteX12" fmla="*/ 4195939 w 5715049"/>
              <a:gd name="connsiteY12" fmla="*/ 408755 h 4916638"/>
              <a:gd name="connsiteX13" fmla="*/ 4686160 w 5715049"/>
              <a:gd name="connsiteY13" fmla="*/ 200476 h 4916638"/>
              <a:gd name="connsiteX14" fmla="*/ 5415140 w 5715049"/>
              <a:gd name="connsiteY14" fmla="*/ 68396 h 4916638"/>
              <a:gd name="connsiteX15" fmla="*/ 5557380 w 5715049"/>
              <a:gd name="connsiteY15" fmla="*/ 25216 h 4916638"/>
              <a:gd name="connsiteX16" fmla="*/ 5595480 w 5715049"/>
              <a:gd name="connsiteY16" fmla="*/ 164916 h 4916638"/>
              <a:gd name="connsiteX17" fmla="*/ 5702160 w 5715049"/>
              <a:gd name="connsiteY17" fmla="*/ 853256 h 4916638"/>
              <a:gd name="connsiteX18" fmla="*/ 5694540 w 5715049"/>
              <a:gd name="connsiteY18" fmla="*/ 1711776 h 4916638"/>
              <a:gd name="connsiteX19" fmla="*/ 5534520 w 5715049"/>
              <a:gd name="connsiteY19" fmla="*/ 2359476 h 4916638"/>
              <a:gd name="connsiteX20" fmla="*/ 5458320 w 5715049"/>
              <a:gd name="connsiteY20" fmla="*/ 2946216 h 4916638"/>
              <a:gd name="connsiteX21" fmla="*/ 5404980 w 5715049"/>
              <a:gd name="connsiteY21" fmla="*/ 3106236 h 4916638"/>
              <a:gd name="connsiteX22" fmla="*/ 5488800 w 5715049"/>
              <a:gd name="connsiteY22" fmla="*/ 3388176 h 4916638"/>
              <a:gd name="connsiteX23" fmla="*/ 5389740 w 5715049"/>
              <a:gd name="connsiteY23" fmla="*/ 3814896 h 4916638"/>
              <a:gd name="connsiteX24" fmla="*/ 5016360 w 5715049"/>
              <a:gd name="connsiteY24" fmla="*/ 4294956 h 4916638"/>
              <a:gd name="connsiteX25" fmla="*/ 4231500 w 5715049"/>
              <a:gd name="connsiteY25" fmla="*/ 4706436 h 4916638"/>
              <a:gd name="connsiteX26" fmla="*/ 3157080 w 5715049"/>
              <a:gd name="connsiteY26" fmla="*/ 4912176 h 4916638"/>
              <a:gd name="connsiteX27" fmla="*/ 1777860 w 5715049"/>
              <a:gd name="connsiteY27" fmla="*/ 4805496 h 4916638"/>
              <a:gd name="connsiteX28" fmla="*/ 749160 w 5715049"/>
              <a:gd name="connsiteY28" fmla="*/ 4340676 h 4916638"/>
              <a:gd name="connsiteX29" fmla="*/ 253860 w 5715049"/>
              <a:gd name="connsiteY29" fmla="*/ 3677736 h 4916638"/>
              <a:gd name="connsiteX30" fmla="*/ 307200 w 5715049"/>
              <a:gd name="connsiteY30" fmla="*/ 3144336 h 4916638"/>
              <a:gd name="connsiteX0" fmla="*/ 331625 w 5739474"/>
              <a:gd name="connsiteY0" fmla="*/ 3144336 h 4916638"/>
              <a:gd name="connsiteX1" fmla="*/ 463705 w 5739474"/>
              <a:gd name="connsiteY1" fmla="*/ 2555056 h 4916638"/>
              <a:gd name="connsiteX2" fmla="*/ 585625 w 5739474"/>
              <a:gd name="connsiteY2" fmla="*/ 2110556 h 4916638"/>
              <a:gd name="connsiteX3" fmla="*/ 49685 w 5739474"/>
              <a:gd name="connsiteY3" fmla="*/ 1521276 h 4916638"/>
              <a:gd name="connsiteX4" fmla="*/ 47145 w 5739474"/>
              <a:gd name="connsiteY4" fmla="*/ 670376 h 4916638"/>
              <a:gd name="connsiteX5" fmla="*/ 257965 w 5739474"/>
              <a:gd name="connsiteY5" fmla="*/ 32836 h 4916638"/>
              <a:gd name="connsiteX6" fmla="*/ 979325 w 5739474"/>
              <a:gd name="connsiteY6" fmla="*/ 119196 h 4916638"/>
              <a:gd name="connsiteX7" fmla="*/ 1634645 w 5739474"/>
              <a:gd name="connsiteY7" fmla="*/ 355416 h 4916638"/>
              <a:gd name="connsiteX8" fmla="*/ 1975005 w 5739474"/>
              <a:gd name="connsiteY8" fmla="*/ 530676 h 4916638"/>
              <a:gd name="connsiteX9" fmla="*/ 2536345 w 5739474"/>
              <a:gd name="connsiteY9" fmla="*/ 406216 h 4916638"/>
              <a:gd name="connsiteX10" fmla="*/ 3402485 w 5739474"/>
              <a:gd name="connsiteY10" fmla="*/ 408756 h 4916638"/>
              <a:gd name="connsiteX11" fmla="*/ 3948585 w 5739474"/>
              <a:gd name="connsiteY11" fmla="*/ 540836 h 4916638"/>
              <a:gd name="connsiteX12" fmla="*/ 4220364 w 5739474"/>
              <a:gd name="connsiteY12" fmla="*/ 408755 h 4916638"/>
              <a:gd name="connsiteX13" fmla="*/ 4710585 w 5739474"/>
              <a:gd name="connsiteY13" fmla="*/ 200476 h 4916638"/>
              <a:gd name="connsiteX14" fmla="*/ 5439565 w 5739474"/>
              <a:gd name="connsiteY14" fmla="*/ 68396 h 4916638"/>
              <a:gd name="connsiteX15" fmla="*/ 5581805 w 5739474"/>
              <a:gd name="connsiteY15" fmla="*/ 25216 h 4916638"/>
              <a:gd name="connsiteX16" fmla="*/ 5619905 w 5739474"/>
              <a:gd name="connsiteY16" fmla="*/ 164916 h 4916638"/>
              <a:gd name="connsiteX17" fmla="*/ 5726585 w 5739474"/>
              <a:gd name="connsiteY17" fmla="*/ 853256 h 4916638"/>
              <a:gd name="connsiteX18" fmla="*/ 5718965 w 5739474"/>
              <a:gd name="connsiteY18" fmla="*/ 1711776 h 4916638"/>
              <a:gd name="connsiteX19" fmla="*/ 5558945 w 5739474"/>
              <a:gd name="connsiteY19" fmla="*/ 2359476 h 4916638"/>
              <a:gd name="connsiteX20" fmla="*/ 5482745 w 5739474"/>
              <a:gd name="connsiteY20" fmla="*/ 2946216 h 4916638"/>
              <a:gd name="connsiteX21" fmla="*/ 5429405 w 5739474"/>
              <a:gd name="connsiteY21" fmla="*/ 3106236 h 4916638"/>
              <a:gd name="connsiteX22" fmla="*/ 5513225 w 5739474"/>
              <a:gd name="connsiteY22" fmla="*/ 3388176 h 4916638"/>
              <a:gd name="connsiteX23" fmla="*/ 5414165 w 5739474"/>
              <a:gd name="connsiteY23" fmla="*/ 3814896 h 4916638"/>
              <a:gd name="connsiteX24" fmla="*/ 5040785 w 5739474"/>
              <a:gd name="connsiteY24" fmla="*/ 4294956 h 4916638"/>
              <a:gd name="connsiteX25" fmla="*/ 4255925 w 5739474"/>
              <a:gd name="connsiteY25" fmla="*/ 4706436 h 4916638"/>
              <a:gd name="connsiteX26" fmla="*/ 3181505 w 5739474"/>
              <a:gd name="connsiteY26" fmla="*/ 4912176 h 4916638"/>
              <a:gd name="connsiteX27" fmla="*/ 1802285 w 5739474"/>
              <a:gd name="connsiteY27" fmla="*/ 4805496 h 4916638"/>
              <a:gd name="connsiteX28" fmla="*/ 773585 w 5739474"/>
              <a:gd name="connsiteY28" fmla="*/ 4340676 h 4916638"/>
              <a:gd name="connsiteX29" fmla="*/ 278285 w 5739474"/>
              <a:gd name="connsiteY29" fmla="*/ 3677736 h 4916638"/>
              <a:gd name="connsiteX30" fmla="*/ 331625 w 5739474"/>
              <a:gd name="connsiteY30" fmla="*/ 3144336 h 4916638"/>
              <a:gd name="connsiteX0" fmla="*/ 307782 w 5715631"/>
              <a:gd name="connsiteY0" fmla="*/ 3144336 h 4916638"/>
              <a:gd name="connsiteX1" fmla="*/ 439862 w 5715631"/>
              <a:gd name="connsiteY1" fmla="*/ 2555056 h 4916638"/>
              <a:gd name="connsiteX2" fmla="*/ 206182 w 5715631"/>
              <a:gd name="connsiteY2" fmla="*/ 2191836 h 4916638"/>
              <a:gd name="connsiteX3" fmla="*/ 25842 w 5715631"/>
              <a:gd name="connsiteY3" fmla="*/ 1521276 h 4916638"/>
              <a:gd name="connsiteX4" fmla="*/ 23302 w 5715631"/>
              <a:gd name="connsiteY4" fmla="*/ 670376 h 4916638"/>
              <a:gd name="connsiteX5" fmla="*/ 234122 w 5715631"/>
              <a:gd name="connsiteY5" fmla="*/ 32836 h 4916638"/>
              <a:gd name="connsiteX6" fmla="*/ 955482 w 5715631"/>
              <a:gd name="connsiteY6" fmla="*/ 119196 h 4916638"/>
              <a:gd name="connsiteX7" fmla="*/ 1610802 w 5715631"/>
              <a:gd name="connsiteY7" fmla="*/ 355416 h 4916638"/>
              <a:gd name="connsiteX8" fmla="*/ 1951162 w 5715631"/>
              <a:gd name="connsiteY8" fmla="*/ 530676 h 4916638"/>
              <a:gd name="connsiteX9" fmla="*/ 2512502 w 5715631"/>
              <a:gd name="connsiteY9" fmla="*/ 406216 h 4916638"/>
              <a:gd name="connsiteX10" fmla="*/ 3378642 w 5715631"/>
              <a:gd name="connsiteY10" fmla="*/ 408756 h 4916638"/>
              <a:gd name="connsiteX11" fmla="*/ 3924742 w 5715631"/>
              <a:gd name="connsiteY11" fmla="*/ 540836 h 4916638"/>
              <a:gd name="connsiteX12" fmla="*/ 4196521 w 5715631"/>
              <a:gd name="connsiteY12" fmla="*/ 408755 h 4916638"/>
              <a:gd name="connsiteX13" fmla="*/ 4686742 w 5715631"/>
              <a:gd name="connsiteY13" fmla="*/ 200476 h 4916638"/>
              <a:gd name="connsiteX14" fmla="*/ 5415722 w 5715631"/>
              <a:gd name="connsiteY14" fmla="*/ 68396 h 4916638"/>
              <a:gd name="connsiteX15" fmla="*/ 5557962 w 5715631"/>
              <a:gd name="connsiteY15" fmla="*/ 25216 h 4916638"/>
              <a:gd name="connsiteX16" fmla="*/ 5596062 w 5715631"/>
              <a:gd name="connsiteY16" fmla="*/ 164916 h 4916638"/>
              <a:gd name="connsiteX17" fmla="*/ 5702742 w 5715631"/>
              <a:gd name="connsiteY17" fmla="*/ 853256 h 4916638"/>
              <a:gd name="connsiteX18" fmla="*/ 5695122 w 5715631"/>
              <a:gd name="connsiteY18" fmla="*/ 1711776 h 4916638"/>
              <a:gd name="connsiteX19" fmla="*/ 5535102 w 5715631"/>
              <a:gd name="connsiteY19" fmla="*/ 2359476 h 4916638"/>
              <a:gd name="connsiteX20" fmla="*/ 5458902 w 5715631"/>
              <a:gd name="connsiteY20" fmla="*/ 2946216 h 4916638"/>
              <a:gd name="connsiteX21" fmla="*/ 5405562 w 5715631"/>
              <a:gd name="connsiteY21" fmla="*/ 3106236 h 4916638"/>
              <a:gd name="connsiteX22" fmla="*/ 5489382 w 5715631"/>
              <a:gd name="connsiteY22" fmla="*/ 3388176 h 4916638"/>
              <a:gd name="connsiteX23" fmla="*/ 5390322 w 5715631"/>
              <a:gd name="connsiteY23" fmla="*/ 3814896 h 4916638"/>
              <a:gd name="connsiteX24" fmla="*/ 5016942 w 5715631"/>
              <a:gd name="connsiteY24" fmla="*/ 4294956 h 4916638"/>
              <a:gd name="connsiteX25" fmla="*/ 4232082 w 5715631"/>
              <a:gd name="connsiteY25" fmla="*/ 4706436 h 4916638"/>
              <a:gd name="connsiteX26" fmla="*/ 3157662 w 5715631"/>
              <a:gd name="connsiteY26" fmla="*/ 4912176 h 4916638"/>
              <a:gd name="connsiteX27" fmla="*/ 1778442 w 5715631"/>
              <a:gd name="connsiteY27" fmla="*/ 4805496 h 4916638"/>
              <a:gd name="connsiteX28" fmla="*/ 749742 w 5715631"/>
              <a:gd name="connsiteY28" fmla="*/ 4340676 h 4916638"/>
              <a:gd name="connsiteX29" fmla="*/ 254442 w 5715631"/>
              <a:gd name="connsiteY29" fmla="*/ 3677736 h 4916638"/>
              <a:gd name="connsiteX30" fmla="*/ 307782 w 5715631"/>
              <a:gd name="connsiteY30" fmla="*/ 3144336 h 4916638"/>
              <a:gd name="connsiteX0" fmla="*/ 307782 w 5715631"/>
              <a:gd name="connsiteY0" fmla="*/ 3144336 h 4916638"/>
              <a:gd name="connsiteX1" fmla="*/ 201102 w 5715631"/>
              <a:gd name="connsiteY1" fmla="*/ 2595696 h 4916638"/>
              <a:gd name="connsiteX2" fmla="*/ 206182 w 5715631"/>
              <a:gd name="connsiteY2" fmla="*/ 2191836 h 4916638"/>
              <a:gd name="connsiteX3" fmla="*/ 25842 w 5715631"/>
              <a:gd name="connsiteY3" fmla="*/ 1521276 h 4916638"/>
              <a:gd name="connsiteX4" fmla="*/ 23302 w 5715631"/>
              <a:gd name="connsiteY4" fmla="*/ 670376 h 4916638"/>
              <a:gd name="connsiteX5" fmla="*/ 234122 w 5715631"/>
              <a:gd name="connsiteY5" fmla="*/ 32836 h 4916638"/>
              <a:gd name="connsiteX6" fmla="*/ 955482 w 5715631"/>
              <a:gd name="connsiteY6" fmla="*/ 119196 h 4916638"/>
              <a:gd name="connsiteX7" fmla="*/ 1610802 w 5715631"/>
              <a:gd name="connsiteY7" fmla="*/ 355416 h 4916638"/>
              <a:gd name="connsiteX8" fmla="*/ 1951162 w 5715631"/>
              <a:gd name="connsiteY8" fmla="*/ 530676 h 4916638"/>
              <a:gd name="connsiteX9" fmla="*/ 2512502 w 5715631"/>
              <a:gd name="connsiteY9" fmla="*/ 406216 h 4916638"/>
              <a:gd name="connsiteX10" fmla="*/ 3378642 w 5715631"/>
              <a:gd name="connsiteY10" fmla="*/ 408756 h 4916638"/>
              <a:gd name="connsiteX11" fmla="*/ 3924742 w 5715631"/>
              <a:gd name="connsiteY11" fmla="*/ 540836 h 4916638"/>
              <a:gd name="connsiteX12" fmla="*/ 4196521 w 5715631"/>
              <a:gd name="connsiteY12" fmla="*/ 408755 h 4916638"/>
              <a:gd name="connsiteX13" fmla="*/ 4686742 w 5715631"/>
              <a:gd name="connsiteY13" fmla="*/ 200476 h 4916638"/>
              <a:gd name="connsiteX14" fmla="*/ 5415722 w 5715631"/>
              <a:gd name="connsiteY14" fmla="*/ 68396 h 4916638"/>
              <a:gd name="connsiteX15" fmla="*/ 5557962 w 5715631"/>
              <a:gd name="connsiteY15" fmla="*/ 25216 h 4916638"/>
              <a:gd name="connsiteX16" fmla="*/ 5596062 w 5715631"/>
              <a:gd name="connsiteY16" fmla="*/ 164916 h 4916638"/>
              <a:gd name="connsiteX17" fmla="*/ 5702742 w 5715631"/>
              <a:gd name="connsiteY17" fmla="*/ 853256 h 4916638"/>
              <a:gd name="connsiteX18" fmla="*/ 5695122 w 5715631"/>
              <a:gd name="connsiteY18" fmla="*/ 1711776 h 4916638"/>
              <a:gd name="connsiteX19" fmla="*/ 5535102 w 5715631"/>
              <a:gd name="connsiteY19" fmla="*/ 2359476 h 4916638"/>
              <a:gd name="connsiteX20" fmla="*/ 5458902 w 5715631"/>
              <a:gd name="connsiteY20" fmla="*/ 2946216 h 4916638"/>
              <a:gd name="connsiteX21" fmla="*/ 5405562 w 5715631"/>
              <a:gd name="connsiteY21" fmla="*/ 3106236 h 4916638"/>
              <a:gd name="connsiteX22" fmla="*/ 5489382 w 5715631"/>
              <a:gd name="connsiteY22" fmla="*/ 3388176 h 4916638"/>
              <a:gd name="connsiteX23" fmla="*/ 5390322 w 5715631"/>
              <a:gd name="connsiteY23" fmla="*/ 3814896 h 4916638"/>
              <a:gd name="connsiteX24" fmla="*/ 5016942 w 5715631"/>
              <a:gd name="connsiteY24" fmla="*/ 4294956 h 4916638"/>
              <a:gd name="connsiteX25" fmla="*/ 4232082 w 5715631"/>
              <a:gd name="connsiteY25" fmla="*/ 4706436 h 4916638"/>
              <a:gd name="connsiteX26" fmla="*/ 3157662 w 5715631"/>
              <a:gd name="connsiteY26" fmla="*/ 4912176 h 4916638"/>
              <a:gd name="connsiteX27" fmla="*/ 1778442 w 5715631"/>
              <a:gd name="connsiteY27" fmla="*/ 4805496 h 4916638"/>
              <a:gd name="connsiteX28" fmla="*/ 749742 w 5715631"/>
              <a:gd name="connsiteY28" fmla="*/ 4340676 h 4916638"/>
              <a:gd name="connsiteX29" fmla="*/ 254442 w 5715631"/>
              <a:gd name="connsiteY29" fmla="*/ 3677736 h 4916638"/>
              <a:gd name="connsiteX30" fmla="*/ 307782 w 5715631"/>
              <a:gd name="connsiteY30" fmla="*/ 3144336 h 4916638"/>
              <a:gd name="connsiteX0" fmla="*/ 30691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30691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9167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9167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9167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48492 w 5714762"/>
              <a:gd name="connsiteY30" fmla="*/ 3355155 h 4916638"/>
              <a:gd name="connsiteX31" fmla="*/ 291673 w 5714762"/>
              <a:gd name="connsiteY31" fmla="*/ 3144336 h 4916638"/>
              <a:gd name="connsiteX0" fmla="*/ 291673 w 5714762"/>
              <a:gd name="connsiteY0" fmla="*/ 3144336 h 4916638"/>
              <a:gd name="connsiteX1" fmla="*/ 2129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253573 w 5714762"/>
              <a:gd name="connsiteY30" fmla="*/ 3677736 h 4916638"/>
              <a:gd name="connsiteX31" fmla="*/ 248492 w 5714762"/>
              <a:gd name="connsiteY31" fmla="*/ 335515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129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48492 w 5714762"/>
              <a:gd name="connsiteY31" fmla="*/ 335515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129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23092 w 5714762"/>
              <a:gd name="connsiteY31" fmla="*/ 349231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637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23092 w 5714762"/>
              <a:gd name="connsiteY31" fmla="*/ 349231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63732 w 5714762"/>
              <a:gd name="connsiteY1" fmla="*/ 2913195 h 4916638"/>
              <a:gd name="connsiteX2" fmla="*/ 215473 w 5714762"/>
              <a:gd name="connsiteY2" fmla="*/ 258553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23092 w 5714762"/>
              <a:gd name="connsiteY31" fmla="*/ 3492315 h 4916638"/>
              <a:gd name="connsiteX32" fmla="*/ 291673 w 5714762"/>
              <a:gd name="connsiteY32" fmla="*/ 3144336 h 4916638"/>
              <a:gd name="connsiteX0" fmla="*/ 291673 w 5722727"/>
              <a:gd name="connsiteY0" fmla="*/ 3144336 h 4916638"/>
              <a:gd name="connsiteX1" fmla="*/ 263732 w 5722727"/>
              <a:gd name="connsiteY1" fmla="*/ 2913195 h 4916638"/>
              <a:gd name="connsiteX2" fmla="*/ 215473 w 5722727"/>
              <a:gd name="connsiteY2" fmla="*/ 2585536 h 4916638"/>
              <a:gd name="connsiteX3" fmla="*/ 190073 w 5722727"/>
              <a:gd name="connsiteY3" fmla="*/ 2222316 h 4916638"/>
              <a:gd name="connsiteX4" fmla="*/ 24973 w 5722727"/>
              <a:gd name="connsiteY4" fmla="*/ 1521276 h 4916638"/>
              <a:gd name="connsiteX5" fmla="*/ 22433 w 5722727"/>
              <a:gd name="connsiteY5" fmla="*/ 670376 h 4916638"/>
              <a:gd name="connsiteX6" fmla="*/ 233253 w 5722727"/>
              <a:gd name="connsiteY6" fmla="*/ 32836 h 4916638"/>
              <a:gd name="connsiteX7" fmla="*/ 954613 w 5722727"/>
              <a:gd name="connsiteY7" fmla="*/ 119196 h 4916638"/>
              <a:gd name="connsiteX8" fmla="*/ 1609933 w 5722727"/>
              <a:gd name="connsiteY8" fmla="*/ 355416 h 4916638"/>
              <a:gd name="connsiteX9" fmla="*/ 1950293 w 5722727"/>
              <a:gd name="connsiteY9" fmla="*/ 530676 h 4916638"/>
              <a:gd name="connsiteX10" fmla="*/ 2511633 w 5722727"/>
              <a:gd name="connsiteY10" fmla="*/ 406216 h 4916638"/>
              <a:gd name="connsiteX11" fmla="*/ 3377773 w 5722727"/>
              <a:gd name="connsiteY11" fmla="*/ 408756 h 4916638"/>
              <a:gd name="connsiteX12" fmla="*/ 3923873 w 5722727"/>
              <a:gd name="connsiteY12" fmla="*/ 540836 h 4916638"/>
              <a:gd name="connsiteX13" fmla="*/ 4195652 w 5722727"/>
              <a:gd name="connsiteY13" fmla="*/ 408755 h 4916638"/>
              <a:gd name="connsiteX14" fmla="*/ 4685873 w 5722727"/>
              <a:gd name="connsiteY14" fmla="*/ 200476 h 4916638"/>
              <a:gd name="connsiteX15" fmla="*/ 5414853 w 5722727"/>
              <a:gd name="connsiteY15" fmla="*/ 68396 h 4916638"/>
              <a:gd name="connsiteX16" fmla="*/ 5557093 w 5722727"/>
              <a:gd name="connsiteY16" fmla="*/ 25216 h 4916638"/>
              <a:gd name="connsiteX17" fmla="*/ 5595193 w 5722727"/>
              <a:gd name="connsiteY17" fmla="*/ 164916 h 4916638"/>
              <a:gd name="connsiteX18" fmla="*/ 5701873 w 5722727"/>
              <a:gd name="connsiteY18" fmla="*/ 853256 h 4916638"/>
              <a:gd name="connsiteX19" fmla="*/ 5694253 w 5722727"/>
              <a:gd name="connsiteY19" fmla="*/ 1711776 h 4916638"/>
              <a:gd name="connsiteX20" fmla="*/ 5412313 w 5722727"/>
              <a:gd name="connsiteY20" fmla="*/ 2395036 h 4916638"/>
              <a:gd name="connsiteX21" fmla="*/ 5458033 w 5722727"/>
              <a:gd name="connsiteY21" fmla="*/ 2946216 h 4916638"/>
              <a:gd name="connsiteX22" fmla="*/ 5404693 w 5722727"/>
              <a:gd name="connsiteY22" fmla="*/ 3106236 h 4916638"/>
              <a:gd name="connsiteX23" fmla="*/ 5488513 w 5722727"/>
              <a:gd name="connsiteY23" fmla="*/ 3388176 h 4916638"/>
              <a:gd name="connsiteX24" fmla="*/ 5389453 w 5722727"/>
              <a:gd name="connsiteY24" fmla="*/ 3814896 h 4916638"/>
              <a:gd name="connsiteX25" fmla="*/ 5016073 w 5722727"/>
              <a:gd name="connsiteY25" fmla="*/ 4294956 h 4916638"/>
              <a:gd name="connsiteX26" fmla="*/ 4231213 w 5722727"/>
              <a:gd name="connsiteY26" fmla="*/ 4706436 h 4916638"/>
              <a:gd name="connsiteX27" fmla="*/ 3156793 w 5722727"/>
              <a:gd name="connsiteY27" fmla="*/ 4912176 h 4916638"/>
              <a:gd name="connsiteX28" fmla="*/ 1777573 w 5722727"/>
              <a:gd name="connsiteY28" fmla="*/ 4805496 h 4916638"/>
              <a:gd name="connsiteX29" fmla="*/ 748873 w 5722727"/>
              <a:gd name="connsiteY29" fmla="*/ 4340676 h 4916638"/>
              <a:gd name="connsiteX30" fmla="*/ 370413 w 5722727"/>
              <a:gd name="connsiteY30" fmla="*/ 3931736 h 4916638"/>
              <a:gd name="connsiteX31" fmla="*/ 223092 w 5722727"/>
              <a:gd name="connsiteY31" fmla="*/ 3492315 h 4916638"/>
              <a:gd name="connsiteX32" fmla="*/ 291673 w 5722727"/>
              <a:gd name="connsiteY32" fmla="*/ 3144336 h 4916638"/>
              <a:gd name="connsiteX0" fmla="*/ 291673 w 5721681"/>
              <a:gd name="connsiteY0" fmla="*/ 3144336 h 4916638"/>
              <a:gd name="connsiteX1" fmla="*/ 263732 w 5721681"/>
              <a:gd name="connsiteY1" fmla="*/ 2913195 h 4916638"/>
              <a:gd name="connsiteX2" fmla="*/ 215473 w 5721681"/>
              <a:gd name="connsiteY2" fmla="*/ 2585536 h 4916638"/>
              <a:gd name="connsiteX3" fmla="*/ 190073 w 5721681"/>
              <a:gd name="connsiteY3" fmla="*/ 2222316 h 4916638"/>
              <a:gd name="connsiteX4" fmla="*/ 24973 w 5721681"/>
              <a:gd name="connsiteY4" fmla="*/ 1521276 h 4916638"/>
              <a:gd name="connsiteX5" fmla="*/ 22433 w 5721681"/>
              <a:gd name="connsiteY5" fmla="*/ 670376 h 4916638"/>
              <a:gd name="connsiteX6" fmla="*/ 233253 w 5721681"/>
              <a:gd name="connsiteY6" fmla="*/ 32836 h 4916638"/>
              <a:gd name="connsiteX7" fmla="*/ 954613 w 5721681"/>
              <a:gd name="connsiteY7" fmla="*/ 119196 h 4916638"/>
              <a:gd name="connsiteX8" fmla="*/ 1609933 w 5721681"/>
              <a:gd name="connsiteY8" fmla="*/ 355416 h 4916638"/>
              <a:gd name="connsiteX9" fmla="*/ 1950293 w 5721681"/>
              <a:gd name="connsiteY9" fmla="*/ 530676 h 4916638"/>
              <a:gd name="connsiteX10" fmla="*/ 2511633 w 5721681"/>
              <a:gd name="connsiteY10" fmla="*/ 406216 h 4916638"/>
              <a:gd name="connsiteX11" fmla="*/ 3377773 w 5721681"/>
              <a:gd name="connsiteY11" fmla="*/ 408756 h 4916638"/>
              <a:gd name="connsiteX12" fmla="*/ 3923873 w 5721681"/>
              <a:gd name="connsiteY12" fmla="*/ 540836 h 4916638"/>
              <a:gd name="connsiteX13" fmla="*/ 4195652 w 5721681"/>
              <a:gd name="connsiteY13" fmla="*/ 408755 h 4916638"/>
              <a:gd name="connsiteX14" fmla="*/ 4685873 w 5721681"/>
              <a:gd name="connsiteY14" fmla="*/ 200476 h 4916638"/>
              <a:gd name="connsiteX15" fmla="*/ 5414853 w 5721681"/>
              <a:gd name="connsiteY15" fmla="*/ 68396 h 4916638"/>
              <a:gd name="connsiteX16" fmla="*/ 5557093 w 5721681"/>
              <a:gd name="connsiteY16" fmla="*/ 25216 h 4916638"/>
              <a:gd name="connsiteX17" fmla="*/ 5595193 w 5721681"/>
              <a:gd name="connsiteY17" fmla="*/ 164916 h 4916638"/>
              <a:gd name="connsiteX18" fmla="*/ 5701873 w 5721681"/>
              <a:gd name="connsiteY18" fmla="*/ 853256 h 4916638"/>
              <a:gd name="connsiteX19" fmla="*/ 5694253 w 5721681"/>
              <a:gd name="connsiteY19" fmla="*/ 1711776 h 4916638"/>
              <a:gd name="connsiteX20" fmla="*/ 5427553 w 5721681"/>
              <a:gd name="connsiteY20" fmla="*/ 2455996 h 4916638"/>
              <a:gd name="connsiteX21" fmla="*/ 5458033 w 5721681"/>
              <a:gd name="connsiteY21" fmla="*/ 2946216 h 4916638"/>
              <a:gd name="connsiteX22" fmla="*/ 5404693 w 5721681"/>
              <a:gd name="connsiteY22" fmla="*/ 3106236 h 4916638"/>
              <a:gd name="connsiteX23" fmla="*/ 5488513 w 5721681"/>
              <a:gd name="connsiteY23" fmla="*/ 3388176 h 4916638"/>
              <a:gd name="connsiteX24" fmla="*/ 5389453 w 5721681"/>
              <a:gd name="connsiteY24" fmla="*/ 3814896 h 4916638"/>
              <a:gd name="connsiteX25" fmla="*/ 5016073 w 5721681"/>
              <a:gd name="connsiteY25" fmla="*/ 4294956 h 4916638"/>
              <a:gd name="connsiteX26" fmla="*/ 4231213 w 5721681"/>
              <a:gd name="connsiteY26" fmla="*/ 4706436 h 4916638"/>
              <a:gd name="connsiteX27" fmla="*/ 3156793 w 5721681"/>
              <a:gd name="connsiteY27" fmla="*/ 4912176 h 4916638"/>
              <a:gd name="connsiteX28" fmla="*/ 1777573 w 5721681"/>
              <a:gd name="connsiteY28" fmla="*/ 4805496 h 4916638"/>
              <a:gd name="connsiteX29" fmla="*/ 748873 w 5721681"/>
              <a:gd name="connsiteY29" fmla="*/ 4340676 h 4916638"/>
              <a:gd name="connsiteX30" fmla="*/ 370413 w 5721681"/>
              <a:gd name="connsiteY30" fmla="*/ 3931736 h 4916638"/>
              <a:gd name="connsiteX31" fmla="*/ 223092 w 5721681"/>
              <a:gd name="connsiteY31" fmla="*/ 3492315 h 4916638"/>
              <a:gd name="connsiteX32" fmla="*/ 291673 w 5721681"/>
              <a:gd name="connsiteY32" fmla="*/ 3144336 h 4916638"/>
              <a:gd name="connsiteX0" fmla="*/ 291673 w 5718276"/>
              <a:gd name="connsiteY0" fmla="*/ 3144336 h 4916638"/>
              <a:gd name="connsiteX1" fmla="*/ 263732 w 5718276"/>
              <a:gd name="connsiteY1" fmla="*/ 2913195 h 4916638"/>
              <a:gd name="connsiteX2" fmla="*/ 215473 w 5718276"/>
              <a:gd name="connsiteY2" fmla="*/ 2585536 h 4916638"/>
              <a:gd name="connsiteX3" fmla="*/ 190073 w 5718276"/>
              <a:gd name="connsiteY3" fmla="*/ 2222316 h 4916638"/>
              <a:gd name="connsiteX4" fmla="*/ 24973 w 5718276"/>
              <a:gd name="connsiteY4" fmla="*/ 1521276 h 4916638"/>
              <a:gd name="connsiteX5" fmla="*/ 22433 w 5718276"/>
              <a:gd name="connsiteY5" fmla="*/ 670376 h 4916638"/>
              <a:gd name="connsiteX6" fmla="*/ 233253 w 5718276"/>
              <a:gd name="connsiteY6" fmla="*/ 32836 h 4916638"/>
              <a:gd name="connsiteX7" fmla="*/ 954613 w 5718276"/>
              <a:gd name="connsiteY7" fmla="*/ 119196 h 4916638"/>
              <a:gd name="connsiteX8" fmla="*/ 1609933 w 5718276"/>
              <a:gd name="connsiteY8" fmla="*/ 355416 h 4916638"/>
              <a:gd name="connsiteX9" fmla="*/ 1950293 w 5718276"/>
              <a:gd name="connsiteY9" fmla="*/ 530676 h 4916638"/>
              <a:gd name="connsiteX10" fmla="*/ 2511633 w 5718276"/>
              <a:gd name="connsiteY10" fmla="*/ 406216 h 4916638"/>
              <a:gd name="connsiteX11" fmla="*/ 3377773 w 5718276"/>
              <a:gd name="connsiteY11" fmla="*/ 408756 h 4916638"/>
              <a:gd name="connsiteX12" fmla="*/ 3923873 w 5718276"/>
              <a:gd name="connsiteY12" fmla="*/ 540836 h 4916638"/>
              <a:gd name="connsiteX13" fmla="*/ 4195652 w 5718276"/>
              <a:gd name="connsiteY13" fmla="*/ 408755 h 4916638"/>
              <a:gd name="connsiteX14" fmla="*/ 4685873 w 5718276"/>
              <a:gd name="connsiteY14" fmla="*/ 200476 h 4916638"/>
              <a:gd name="connsiteX15" fmla="*/ 5414853 w 5718276"/>
              <a:gd name="connsiteY15" fmla="*/ 68396 h 4916638"/>
              <a:gd name="connsiteX16" fmla="*/ 5557093 w 5718276"/>
              <a:gd name="connsiteY16" fmla="*/ 25216 h 4916638"/>
              <a:gd name="connsiteX17" fmla="*/ 5595193 w 5718276"/>
              <a:gd name="connsiteY17" fmla="*/ 164916 h 4916638"/>
              <a:gd name="connsiteX18" fmla="*/ 5701873 w 5718276"/>
              <a:gd name="connsiteY18" fmla="*/ 853256 h 4916638"/>
              <a:gd name="connsiteX19" fmla="*/ 5694253 w 5718276"/>
              <a:gd name="connsiteY19" fmla="*/ 1711776 h 4916638"/>
              <a:gd name="connsiteX20" fmla="*/ 5478353 w 5718276"/>
              <a:gd name="connsiteY20" fmla="*/ 2455996 h 4916638"/>
              <a:gd name="connsiteX21" fmla="*/ 5458033 w 5718276"/>
              <a:gd name="connsiteY21" fmla="*/ 2946216 h 4916638"/>
              <a:gd name="connsiteX22" fmla="*/ 5404693 w 5718276"/>
              <a:gd name="connsiteY22" fmla="*/ 3106236 h 4916638"/>
              <a:gd name="connsiteX23" fmla="*/ 5488513 w 5718276"/>
              <a:gd name="connsiteY23" fmla="*/ 3388176 h 4916638"/>
              <a:gd name="connsiteX24" fmla="*/ 5389453 w 5718276"/>
              <a:gd name="connsiteY24" fmla="*/ 3814896 h 4916638"/>
              <a:gd name="connsiteX25" fmla="*/ 5016073 w 5718276"/>
              <a:gd name="connsiteY25" fmla="*/ 4294956 h 4916638"/>
              <a:gd name="connsiteX26" fmla="*/ 4231213 w 5718276"/>
              <a:gd name="connsiteY26" fmla="*/ 4706436 h 4916638"/>
              <a:gd name="connsiteX27" fmla="*/ 3156793 w 5718276"/>
              <a:gd name="connsiteY27" fmla="*/ 4912176 h 4916638"/>
              <a:gd name="connsiteX28" fmla="*/ 1777573 w 5718276"/>
              <a:gd name="connsiteY28" fmla="*/ 4805496 h 4916638"/>
              <a:gd name="connsiteX29" fmla="*/ 748873 w 5718276"/>
              <a:gd name="connsiteY29" fmla="*/ 4340676 h 4916638"/>
              <a:gd name="connsiteX30" fmla="*/ 370413 w 5718276"/>
              <a:gd name="connsiteY30" fmla="*/ 3931736 h 4916638"/>
              <a:gd name="connsiteX31" fmla="*/ 223092 w 5718276"/>
              <a:gd name="connsiteY31" fmla="*/ 3492315 h 4916638"/>
              <a:gd name="connsiteX32" fmla="*/ 291673 w 5718276"/>
              <a:gd name="connsiteY32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458033 w 5717287"/>
              <a:gd name="connsiteY21" fmla="*/ 2946216 h 4916638"/>
              <a:gd name="connsiteX22" fmla="*/ 5404693 w 5717287"/>
              <a:gd name="connsiteY22" fmla="*/ 3106236 h 4916638"/>
              <a:gd name="connsiteX23" fmla="*/ 5488513 w 5717287"/>
              <a:gd name="connsiteY23" fmla="*/ 3388176 h 4916638"/>
              <a:gd name="connsiteX24" fmla="*/ 5389453 w 5717287"/>
              <a:gd name="connsiteY24" fmla="*/ 3814896 h 4916638"/>
              <a:gd name="connsiteX25" fmla="*/ 5016073 w 5717287"/>
              <a:gd name="connsiteY25" fmla="*/ 4294956 h 4916638"/>
              <a:gd name="connsiteX26" fmla="*/ 4231213 w 5717287"/>
              <a:gd name="connsiteY26" fmla="*/ 4706436 h 4916638"/>
              <a:gd name="connsiteX27" fmla="*/ 3156793 w 5717287"/>
              <a:gd name="connsiteY27" fmla="*/ 4912176 h 4916638"/>
              <a:gd name="connsiteX28" fmla="*/ 1777573 w 5717287"/>
              <a:gd name="connsiteY28" fmla="*/ 4805496 h 4916638"/>
              <a:gd name="connsiteX29" fmla="*/ 748873 w 5717287"/>
              <a:gd name="connsiteY29" fmla="*/ 4340676 h 4916638"/>
              <a:gd name="connsiteX30" fmla="*/ 370413 w 5717287"/>
              <a:gd name="connsiteY30" fmla="*/ 3931736 h 4916638"/>
              <a:gd name="connsiteX31" fmla="*/ 223092 w 5717287"/>
              <a:gd name="connsiteY31" fmla="*/ 3492315 h 4916638"/>
              <a:gd name="connsiteX32" fmla="*/ 291673 w 5717287"/>
              <a:gd name="connsiteY32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458033 w 5717287"/>
              <a:gd name="connsiteY21" fmla="*/ 2946216 h 4916638"/>
              <a:gd name="connsiteX22" fmla="*/ 5404693 w 5717287"/>
              <a:gd name="connsiteY22" fmla="*/ 3106236 h 4916638"/>
              <a:gd name="connsiteX23" fmla="*/ 5488513 w 5717287"/>
              <a:gd name="connsiteY23" fmla="*/ 3388176 h 4916638"/>
              <a:gd name="connsiteX24" fmla="*/ 5389453 w 5717287"/>
              <a:gd name="connsiteY24" fmla="*/ 3814896 h 4916638"/>
              <a:gd name="connsiteX25" fmla="*/ 5016073 w 5717287"/>
              <a:gd name="connsiteY25" fmla="*/ 4294956 h 4916638"/>
              <a:gd name="connsiteX26" fmla="*/ 4231213 w 5717287"/>
              <a:gd name="connsiteY26" fmla="*/ 4706436 h 4916638"/>
              <a:gd name="connsiteX27" fmla="*/ 3156793 w 5717287"/>
              <a:gd name="connsiteY27" fmla="*/ 4912176 h 4916638"/>
              <a:gd name="connsiteX28" fmla="*/ 1777573 w 5717287"/>
              <a:gd name="connsiteY28" fmla="*/ 4805496 h 4916638"/>
              <a:gd name="connsiteX29" fmla="*/ 748873 w 5717287"/>
              <a:gd name="connsiteY29" fmla="*/ 4340676 h 4916638"/>
              <a:gd name="connsiteX30" fmla="*/ 370413 w 5717287"/>
              <a:gd name="connsiteY30" fmla="*/ 3931736 h 4916638"/>
              <a:gd name="connsiteX31" fmla="*/ 223092 w 5717287"/>
              <a:gd name="connsiteY31" fmla="*/ 3492315 h 4916638"/>
              <a:gd name="connsiteX32" fmla="*/ 291673 w 5717287"/>
              <a:gd name="connsiteY32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501213 w 5717287"/>
              <a:gd name="connsiteY21" fmla="*/ 2730315 h 4916638"/>
              <a:gd name="connsiteX22" fmla="*/ 5458033 w 5717287"/>
              <a:gd name="connsiteY22" fmla="*/ 2946216 h 4916638"/>
              <a:gd name="connsiteX23" fmla="*/ 5404693 w 5717287"/>
              <a:gd name="connsiteY23" fmla="*/ 3106236 h 4916638"/>
              <a:gd name="connsiteX24" fmla="*/ 5488513 w 5717287"/>
              <a:gd name="connsiteY24" fmla="*/ 3388176 h 4916638"/>
              <a:gd name="connsiteX25" fmla="*/ 5389453 w 5717287"/>
              <a:gd name="connsiteY25" fmla="*/ 3814896 h 4916638"/>
              <a:gd name="connsiteX26" fmla="*/ 5016073 w 5717287"/>
              <a:gd name="connsiteY26" fmla="*/ 4294956 h 4916638"/>
              <a:gd name="connsiteX27" fmla="*/ 4231213 w 5717287"/>
              <a:gd name="connsiteY27" fmla="*/ 4706436 h 4916638"/>
              <a:gd name="connsiteX28" fmla="*/ 3156793 w 5717287"/>
              <a:gd name="connsiteY28" fmla="*/ 4912176 h 4916638"/>
              <a:gd name="connsiteX29" fmla="*/ 1777573 w 5717287"/>
              <a:gd name="connsiteY29" fmla="*/ 4805496 h 4916638"/>
              <a:gd name="connsiteX30" fmla="*/ 748873 w 5717287"/>
              <a:gd name="connsiteY30" fmla="*/ 4340676 h 4916638"/>
              <a:gd name="connsiteX31" fmla="*/ 370413 w 5717287"/>
              <a:gd name="connsiteY31" fmla="*/ 3931736 h 4916638"/>
              <a:gd name="connsiteX32" fmla="*/ 223092 w 5717287"/>
              <a:gd name="connsiteY32" fmla="*/ 3492315 h 4916638"/>
              <a:gd name="connsiteX33" fmla="*/ 291673 w 5717287"/>
              <a:gd name="connsiteY33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501213 w 5717287"/>
              <a:gd name="connsiteY21" fmla="*/ 2730315 h 4916638"/>
              <a:gd name="connsiteX22" fmla="*/ 5458033 w 5717287"/>
              <a:gd name="connsiteY22" fmla="*/ 2991936 h 4916638"/>
              <a:gd name="connsiteX23" fmla="*/ 5404693 w 5717287"/>
              <a:gd name="connsiteY23" fmla="*/ 3106236 h 4916638"/>
              <a:gd name="connsiteX24" fmla="*/ 5488513 w 5717287"/>
              <a:gd name="connsiteY24" fmla="*/ 3388176 h 4916638"/>
              <a:gd name="connsiteX25" fmla="*/ 5389453 w 5717287"/>
              <a:gd name="connsiteY25" fmla="*/ 3814896 h 4916638"/>
              <a:gd name="connsiteX26" fmla="*/ 5016073 w 5717287"/>
              <a:gd name="connsiteY26" fmla="*/ 4294956 h 4916638"/>
              <a:gd name="connsiteX27" fmla="*/ 4231213 w 5717287"/>
              <a:gd name="connsiteY27" fmla="*/ 4706436 h 4916638"/>
              <a:gd name="connsiteX28" fmla="*/ 3156793 w 5717287"/>
              <a:gd name="connsiteY28" fmla="*/ 4912176 h 4916638"/>
              <a:gd name="connsiteX29" fmla="*/ 1777573 w 5717287"/>
              <a:gd name="connsiteY29" fmla="*/ 4805496 h 4916638"/>
              <a:gd name="connsiteX30" fmla="*/ 748873 w 5717287"/>
              <a:gd name="connsiteY30" fmla="*/ 4340676 h 4916638"/>
              <a:gd name="connsiteX31" fmla="*/ 370413 w 5717287"/>
              <a:gd name="connsiteY31" fmla="*/ 3931736 h 4916638"/>
              <a:gd name="connsiteX32" fmla="*/ 223092 w 5717287"/>
              <a:gd name="connsiteY32" fmla="*/ 3492315 h 4916638"/>
              <a:gd name="connsiteX33" fmla="*/ 291673 w 5717287"/>
              <a:gd name="connsiteY33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501213 w 5717287"/>
              <a:gd name="connsiteY21" fmla="*/ 2730315 h 4916638"/>
              <a:gd name="connsiteX22" fmla="*/ 5458033 w 5717287"/>
              <a:gd name="connsiteY22" fmla="*/ 2991936 h 4916638"/>
              <a:gd name="connsiteX23" fmla="*/ 5447365 w 5717287"/>
              <a:gd name="connsiteY23" fmla="*/ 3246444 h 4916638"/>
              <a:gd name="connsiteX24" fmla="*/ 5488513 w 5717287"/>
              <a:gd name="connsiteY24" fmla="*/ 3388176 h 4916638"/>
              <a:gd name="connsiteX25" fmla="*/ 5389453 w 5717287"/>
              <a:gd name="connsiteY25" fmla="*/ 3814896 h 4916638"/>
              <a:gd name="connsiteX26" fmla="*/ 5016073 w 5717287"/>
              <a:gd name="connsiteY26" fmla="*/ 4294956 h 4916638"/>
              <a:gd name="connsiteX27" fmla="*/ 4231213 w 5717287"/>
              <a:gd name="connsiteY27" fmla="*/ 4706436 h 4916638"/>
              <a:gd name="connsiteX28" fmla="*/ 3156793 w 5717287"/>
              <a:gd name="connsiteY28" fmla="*/ 4912176 h 4916638"/>
              <a:gd name="connsiteX29" fmla="*/ 1777573 w 5717287"/>
              <a:gd name="connsiteY29" fmla="*/ 4805496 h 4916638"/>
              <a:gd name="connsiteX30" fmla="*/ 748873 w 5717287"/>
              <a:gd name="connsiteY30" fmla="*/ 4340676 h 4916638"/>
              <a:gd name="connsiteX31" fmla="*/ 370413 w 5717287"/>
              <a:gd name="connsiteY31" fmla="*/ 3931736 h 4916638"/>
              <a:gd name="connsiteX32" fmla="*/ 223092 w 5717287"/>
              <a:gd name="connsiteY32" fmla="*/ 3492315 h 4916638"/>
              <a:gd name="connsiteX33" fmla="*/ 291673 w 571728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501213 w 5716897"/>
              <a:gd name="connsiteY21" fmla="*/ 2730315 h 4916638"/>
              <a:gd name="connsiteX22" fmla="*/ 5458033 w 5716897"/>
              <a:gd name="connsiteY22" fmla="*/ 2991936 h 4916638"/>
              <a:gd name="connsiteX23" fmla="*/ 5447365 w 5716897"/>
              <a:gd name="connsiteY23" fmla="*/ 3246444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47365 w 5716897"/>
              <a:gd name="connsiteY23" fmla="*/ 3246444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47365 w 5716897"/>
              <a:gd name="connsiteY23" fmla="*/ 3246444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317072 w 5716897"/>
              <a:gd name="connsiteY1" fmla="*/ 301987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02525"/>
              <a:gd name="connsiteY0" fmla="*/ 3144336 h 4916638"/>
              <a:gd name="connsiteX1" fmla="*/ 317072 w 5702525"/>
              <a:gd name="connsiteY1" fmla="*/ 3019875 h 4916638"/>
              <a:gd name="connsiteX2" fmla="*/ 291673 w 5702525"/>
              <a:gd name="connsiteY2" fmla="*/ 2631256 h 4916638"/>
              <a:gd name="connsiteX3" fmla="*/ 190073 w 5702525"/>
              <a:gd name="connsiteY3" fmla="*/ 2222316 h 4916638"/>
              <a:gd name="connsiteX4" fmla="*/ 24973 w 5702525"/>
              <a:gd name="connsiteY4" fmla="*/ 1521276 h 4916638"/>
              <a:gd name="connsiteX5" fmla="*/ 22433 w 5702525"/>
              <a:gd name="connsiteY5" fmla="*/ 670376 h 4916638"/>
              <a:gd name="connsiteX6" fmla="*/ 233253 w 5702525"/>
              <a:gd name="connsiteY6" fmla="*/ 32836 h 4916638"/>
              <a:gd name="connsiteX7" fmla="*/ 954613 w 5702525"/>
              <a:gd name="connsiteY7" fmla="*/ 119196 h 4916638"/>
              <a:gd name="connsiteX8" fmla="*/ 1609933 w 5702525"/>
              <a:gd name="connsiteY8" fmla="*/ 355416 h 4916638"/>
              <a:gd name="connsiteX9" fmla="*/ 1950293 w 5702525"/>
              <a:gd name="connsiteY9" fmla="*/ 530676 h 4916638"/>
              <a:gd name="connsiteX10" fmla="*/ 2511633 w 5702525"/>
              <a:gd name="connsiteY10" fmla="*/ 406216 h 4916638"/>
              <a:gd name="connsiteX11" fmla="*/ 3377773 w 5702525"/>
              <a:gd name="connsiteY11" fmla="*/ 408756 h 4916638"/>
              <a:gd name="connsiteX12" fmla="*/ 3923873 w 5702525"/>
              <a:gd name="connsiteY12" fmla="*/ 540836 h 4916638"/>
              <a:gd name="connsiteX13" fmla="*/ 4195652 w 5702525"/>
              <a:gd name="connsiteY13" fmla="*/ 408755 h 4916638"/>
              <a:gd name="connsiteX14" fmla="*/ 4685873 w 5702525"/>
              <a:gd name="connsiteY14" fmla="*/ 200476 h 4916638"/>
              <a:gd name="connsiteX15" fmla="*/ 5414853 w 5702525"/>
              <a:gd name="connsiteY15" fmla="*/ 68396 h 4916638"/>
              <a:gd name="connsiteX16" fmla="*/ 5557093 w 5702525"/>
              <a:gd name="connsiteY16" fmla="*/ 25216 h 4916638"/>
              <a:gd name="connsiteX17" fmla="*/ 5595193 w 5702525"/>
              <a:gd name="connsiteY17" fmla="*/ 164916 h 4916638"/>
              <a:gd name="connsiteX18" fmla="*/ 5701873 w 5702525"/>
              <a:gd name="connsiteY18" fmla="*/ 853256 h 4916638"/>
              <a:gd name="connsiteX19" fmla="*/ 5633293 w 5702525"/>
              <a:gd name="connsiteY19" fmla="*/ 1704156 h 4916638"/>
              <a:gd name="connsiteX20" fmla="*/ 5499689 w 5702525"/>
              <a:gd name="connsiteY20" fmla="*/ 2346268 h 4916638"/>
              <a:gd name="connsiteX21" fmla="*/ 5458541 w 5702525"/>
              <a:gd name="connsiteY21" fmla="*/ 2779083 h 4916638"/>
              <a:gd name="connsiteX22" fmla="*/ 5458033 w 5702525"/>
              <a:gd name="connsiteY22" fmla="*/ 2991936 h 4916638"/>
              <a:gd name="connsiteX23" fmla="*/ 5490037 w 5702525"/>
              <a:gd name="connsiteY23" fmla="*/ 3258636 h 4916638"/>
              <a:gd name="connsiteX24" fmla="*/ 5488513 w 5702525"/>
              <a:gd name="connsiteY24" fmla="*/ 3388176 h 4916638"/>
              <a:gd name="connsiteX25" fmla="*/ 5389453 w 5702525"/>
              <a:gd name="connsiteY25" fmla="*/ 3814896 h 4916638"/>
              <a:gd name="connsiteX26" fmla="*/ 5016073 w 5702525"/>
              <a:gd name="connsiteY26" fmla="*/ 4294956 h 4916638"/>
              <a:gd name="connsiteX27" fmla="*/ 4231213 w 5702525"/>
              <a:gd name="connsiteY27" fmla="*/ 4706436 h 4916638"/>
              <a:gd name="connsiteX28" fmla="*/ 3156793 w 5702525"/>
              <a:gd name="connsiteY28" fmla="*/ 4912176 h 4916638"/>
              <a:gd name="connsiteX29" fmla="*/ 1777573 w 5702525"/>
              <a:gd name="connsiteY29" fmla="*/ 4805496 h 4916638"/>
              <a:gd name="connsiteX30" fmla="*/ 748873 w 5702525"/>
              <a:gd name="connsiteY30" fmla="*/ 4340676 h 4916638"/>
              <a:gd name="connsiteX31" fmla="*/ 370413 w 5702525"/>
              <a:gd name="connsiteY31" fmla="*/ 3931736 h 4916638"/>
              <a:gd name="connsiteX32" fmla="*/ 223092 w 5702525"/>
              <a:gd name="connsiteY32" fmla="*/ 3492315 h 4916638"/>
              <a:gd name="connsiteX33" fmla="*/ 291673 w 5702525"/>
              <a:gd name="connsiteY33" fmla="*/ 3144336 h 4916638"/>
              <a:gd name="connsiteX0" fmla="*/ 291673 w 5716897"/>
              <a:gd name="connsiteY0" fmla="*/ 3144336 h 4916638"/>
              <a:gd name="connsiteX1" fmla="*/ 317072 w 5716897"/>
              <a:gd name="connsiteY1" fmla="*/ 301987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939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317072 w 5716897"/>
              <a:gd name="connsiteY1" fmla="*/ 290557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939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11633 w 5716897"/>
              <a:gd name="connsiteY10" fmla="*/ 40646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2417 w 5716897"/>
              <a:gd name="connsiteY24" fmla="*/ 3492056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2417 w 5716897"/>
              <a:gd name="connsiteY24" fmla="*/ 3492056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9188 w 5716897"/>
              <a:gd name="connsiteY32" fmla="*/ 3565715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2417 w 5716897"/>
              <a:gd name="connsiteY24" fmla="*/ 3492056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88701 w 5716897"/>
              <a:gd name="connsiteY31" fmla="*/ 3956368 h 4916886"/>
              <a:gd name="connsiteX32" fmla="*/ 229188 w 5716897"/>
              <a:gd name="connsiteY32" fmla="*/ 3565715 h 4916886"/>
              <a:gd name="connsiteX33" fmla="*/ 291673 w 5716897"/>
              <a:gd name="connsiteY33" fmla="*/ 3144584 h 4916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716897" h="4916886">
                <a:moveTo>
                  <a:pt x="291673" y="3144584"/>
                </a:moveTo>
                <a:cubicBezTo>
                  <a:pt x="306320" y="3034602"/>
                  <a:pt x="332312" y="2997263"/>
                  <a:pt x="317072" y="2905823"/>
                </a:cubicBezTo>
                <a:cubicBezTo>
                  <a:pt x="301832" y="2814383"/>
                  <a:pt x="312839" y="2745380"/>
                  <a:pt x="291673" y="2631504"/>
                </a:cubicBezTo>
                <a:cubicBezTo>
                  <a:pt x="270507" y="2517628"/>
                  <a:pt x="234523" y="2407561"/>
                  <a:pt x="190073" y="2222564"/>
                </a:cubicBezTo>
                <a:cubicBezTo>
                  <a:pt x="145623" y="2037567"/>
                  <a:pt x="52913" y="1780181"/>
                  <a:pt x="24973" y="1521524"/>
                </a:cubicBezTo>
                <a:cubicBezTo>
                  <a:pt x="-2967" y="1262867"/>
                  <a:pt x="-12280" y="918697"/>
                  <a:pt x="22433" y="670624"/>
                </a:cubicBezTo>
                <a:cubicBezTo>
                  <a:pt x="57146" y="422551"/>
                  <a:pt x="77890" y="124947"/>
                  <a:pt x="233253" y="33084"/>
                </a:cubicBezTo>
                <a:cubicBezTo>
                  <a:pt x="388616" y="-58779"/>
                  <a:pt x="732786" y="63987"/>
                  <a:pt x="954613" y="119444"/>
                </a:cubicBezTo>
                <a:cubicBezTo>
                  <a:pt x="1176440" y="174901"/>
                  <a:pt x="1398266" y="297244"/>
                  <a:pt x="1564213" y="365824"/>
                </a:cubicBezTo>
                <a:cubicBezTo>
                  <a:pt x="1730160" y="434404"/>
                  <a:pt x="1787310" y="521611"/>
                  <a:pt x="1950293" y="530924"/>
                </a:cubicBezTo>
                <a:cubicBezTo>
                  <a:pt x="2113276" y="540237"/>
                  <a:pt x="2304200" y="442024"/>
                  <a:pt x="2542113" y="421704"/>
                </a:cubicBezTo>
                <a:cubicBezTo>
                  <a:pt x="2780026" y="401384"/>
                  <a:pt x="3142400" y="378947"/>
                  <a:pt x="3377773" y="409004"/>
                </a:cubicBezTo>
                <a:cubicBezTo>
                  <a:pt x="3613146" y="439061"/>
                  <a:pt x="3833280" y="561404"/>
                  <a:pt x="3923873" y="541084"/>
                </a:cubicBezTo>
                <a:cubicBezTo>
                  <a:pt x="4014466" y="520764"/>
                  <a:pt x="4104212" y="459803"/>
                  <a:pt x="4195652" y="409003"/>
                </a:cubicBezTo>
                <a:cubicBezTo>
                  <a:pt x="4287092" y="358203"/>
                  <a:pt x="4482673" y="257450"/>
                  <a:pt x="4685873" y="200724"/>
                </a:cubicBezTo>
                <a:cubicBezTo>
                  <a:pt x="4889073" y="143998"/>
                  <a:pt x="5269650" y="97854"/>
                  <a:pt x="5414853" y="68644"/>
                </a:cubicBezTo>
                <a:cubicBezTo>
                  <a:pt x="5560056" y="39434"/>
                  <a:pt x="5527037" y="9377"/>
                  <a:pt x="5557093" y="25464"/>
                </a:cubicBezTo>
                <a:cubicBezTo>
                  <a:pt x="5587149" y="41551"/>
                  <a:pt x="5571063" y="27157"/>
                  <a:pt x="5595193" y="165164"/>
                </a:cubicBezTo>
                <a:cubicBezTo>
                  <a:pt x="5619323" y="303171"/>
                  <a:pt x="5685363" y="594424"/>
                  <a:pt x="5701873" y="853504"/>
                </a:cubicBezTo>
                <a:cubicBezTo>
                  <a:pt x="5718383" y="1112584"/>
                  <a:pt x="5727950" y="1470809"/>
                  <a:pt x="5694253" y="1719644"/>
                </a:cubicBezTo>
                <a:cubicBezTo>
                  <a:pt x="5660556" y="1968479"/>
                  <a:pt x="5538974" y="2169902"/>
                  <a:pt x="5499689" y="2346516"/>
                </a:cubicBezTo>
                <a:cubicBezTo>
                  <a:pt x="5460404" y="2523130"/>
                  <a:pt x="5464468" y="2697628"/>
                  <a:pt x="5458541" y="2779331"/>
                </a:cubicBezTo>
                <a:cubicBezTo>
                  <a:pt x="5452614" y="2861034"/>
                  <a:pt x="5452784" y="2912259"/>
                  <a:pt x="5458033" y="2992184"/>
                </a:cubicBezTo>
                <a:cubicBezTo>
                  <a:pt x="5463282" y="3072110"/>
                  <a:pt x="5485973" y="3175572"/>
                  <a:pt x="5490037" y="3258884"/>
                </a:cubicBezTo>
                <a:cubicBezTo>
                  <a:pt x="5494101" y="3342196"/>
                  <a:pt x="5499181" y="3399346"/>
                  <a:pt x="5482417" y="3492056"/>
                </a:cubicBezTo>
                <a:cubicBezTo>
                  <a:pt x="5465653" y="3584766"/>
                  <a:pt x="5467177" y="3681286"/>
                  <a:pt x="5389453" y="3815144"/>
                </a:cubicBezTo>
                <a:cubicBezTo>
                  <a:pt x="5311729" y="3949002"/>
                  <a:pt x="5209113" y="4146614"/>
                  <a:pt x="5016073" y="4295204"/>
                </a:cubicBezTo>
                <a:cubicBezTo>
                  <a:pt x="4823033" y="4443794"/>
                  <a:pt x="4541093" y="4603814"/>
                  <a:pt x="4231213" y="4706684"/>
                </a:cubicBezTo>
                <a:cubicBezTo>
                  <a:pt x="3921333" y="4809554"/>
                  <a:pt x="3565733" y="4895914"/>
                  <a:pt x="3156793" y="4912424"/>
                </a:cubicBezTo>
                <a:cubicBezTo>
                  <a:pt x="2747853" y="4928934"/>
                  <a:pt x="2178893" y="4900994"/>
                  <a:pt x="1777573" y="4805744"/>
                </a:cubicBezTo>
                <a:cubicBezTo>
                  <a:pt x="1376253" y="4710494"/>
                  <a:pt x="1002873" y="4528884"/>
                  <a:pt x="748873" y="4340924"/>
                </a:cubicBezTo>
                <a:cubicBezTo>
                  <a:pt x="494873" y="4152964"/>
                  <a:pt x="475315" y="4085569"/>
                  <a:pt x="388701" y="3956368"/>
                </a:cubicBezTo>
                <a:cubicBezTo>
                  <a:pt x="302087" y="3827167"/>
                  <a:pt x="222838" y="3654615"/>
                  <a:pt x="229188" y="3565715"/>
                </a:cubicBezTo>
                <a:cubicBezTo>
                  <a:pt x="235538" y="3476815"/>
                  <a:pt x="277026" y="3254566"/>
                  <a:pt x="291673" y="3144584"/>
                </a:cubicBezTo>
                <a:close/>
              </a:path>
            </a:pathLst>
          </a:custGeom>
          <a:solidFill>
            <a:srgbClr val="8CAD67"/>
          </a:solidFill>
          <a:ln w="5715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52F3B310-0374-45B1-B775-961D560B923B}"/>
              </a:ext>
            </a:extLst>
          </p:cNvPr>
          <p:cNvSpPr txBox="1"/>
          <p:nvPr userDrawn="1"/>
        </p:nvSpPr>
        <p:spPr>
          <a:xfrm>
            <a:off x="0" y="0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DA763D2A-B235-4A2F-A8E0-D3FDB0050F93}"/>
              </a:ext>
            </a:extLst>
          </p:cNvPr>
          <p:cNvSpPr txBox="1"/>
          <p:nvPr userDrawn="1"/>
        </p:nvSpPr>
        <p:spPr>
          <a:xfrm>
            <a:off x="10933322" y="6334780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9701112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95FD088-EA36-4E3F-AFB4-B3785965B78C}"/>
              </a:ext>
            </a:extLst>
          </p:cNvPr>
          <p:cNvSpPr txBox="1"/>
          <p:nvPr userDrawn="1"/>
        </p:nvSpPr>
        <p:spPr>
          <a:xfrm>
            <a:off x="0" y="0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62195F-FF6D-4CC4-B1FA-E8D6CFF67618}"/>
              </a:ext>
            </a:extLst>
          </p:cNvPr>
          <p:cNvSpPr txBox="1"/>
          <p:nvPr userDrawn="1"/>
        </p:nvSpPr>
        <p:spPr>
          <a:xfrm>
            <a:off x="10933322" y="6334780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226852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0F8C8C-F204-4FD0-8B91-A61C7D579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9B75D6A-3BB8-42D5-9DB1-B2BC9401A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DF2D0A-752C-4860-84F8-75DBEE67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98DC-ACB2-43CD-BEDD-2E6CAFDEF86A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C402503-0955-4B58-AE4D-19EA2A8AF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509C8B-E705-4F6F-B478-8FEA73C95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06AF-12E3-4F34-BEE1-97676B36DA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3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7C57E-1BAF-4483-BB33-E9440824F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694A410-18E6-4A33-BAF7-DC2FE511A2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BD32465-FBDF-4AB9-A4A2-C5E80CEA3F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8C5E827-8551-4857-9791-1B98C5478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98DC-ACB2-43CD-BEDD-2E6CAFDEF86A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158D192-F55C-4B03-A340-E8F22B708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13ADD8F-C0B6-4BAF-966D-39B489FDD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06AF-12E3-4F34-BEE1-97676B36DA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9633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F2D90A-E644-41B2-A051-9E745A7BE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6FBBBB-CFB4-4829-BB56-A2132B6861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17036C5-E20F-403A-B386-8236658708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3C8956B-6243-42E2-BFC1-416865F2D3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9C7BA70-27AA-4C6C-88A5-90E739CDD2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D11F78F-D116-4603-B40D-EF8B41EB2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98DC-ACB2-43CD-BEDD-2E6CAFDEF86A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5F412CC-4E3E-426C-94A3-B5844E8C3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412D42C-BEFC-4EFE-8013-61554C25B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06AF-12E3-4F34-BEE1-97676B36DA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254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2865E9-D671-4E3A-8EF4-CC32D1B01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5A93B68-70B3-4D8A-9C0D-8A57A74B9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98DC-ACB2-43CD-BEDD-2E6CAFDEF86A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4184692-F1E7-4472-831D-40F49513C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70FA94D-9150-42BE-9815-2F96AD130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06AF-12E3-4F34-BEE1-97676B36DA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1348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EE64ACC-C25B-489B-968A-3BDE0C5D5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98DC-ACB2-43CD-BEDD-2E6CAFDEF86A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BA0517E-8741-4851-8F68-39112E30B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05CA654-009F-4A5A-A075-975EC7F1F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06AF-12E3-4F34-BEE1-97676B36DA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296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226698-F575-4BB8-B611-9509CDE18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EC26178-AD79-4768-8FD4-E81CF27CD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3936F04-B61F-4E4E-974E-23D5DDA93B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3FD8B26-3311-4BF5-B9C3-9D3974CBD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98DC-ACB2-43CD-BEDD-2E6CAFDEF86A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E41C993-26A3-4939-8D0A-C3E2FE5F4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006375-C7B9-43F9-877E-573BFD072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06AF-12E3-4F34-BEE1-97676B36DA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3732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45F53D-A134-437D-95B0-D86ACE99B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EF6819F-2EB6-4120-B407-16CEAC339B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E06E620-AB64-42DC-BA1C-55895EEDF9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71CA00F-9C79-459D-8BC6-0BAE006A3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98DC-ACB2-43CD-BEDD-2E6CAFDEF86A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3A9B944-8B22-427A-A732-5AE5C055E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E7A199E-FA96-4FFF-983F-D023B0A88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06AF-12E3-4F34-BEE1-97676B36DA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3362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81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AA84635-160D-4FF0-A608-893A2796C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F76E76-C301-4128-9D76-C6A70AF0F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41DD2F-4E94-4C55-8E10-2FB0B75357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798DC-ACB2-43CD-BEDD-2E6CAFDEF86A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A83A24-FED2-405E-B695-51857DB549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851B3E-B7A0-4AAB-8646-7123EFE2D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706AF-12E3-4F34-BEE1-97676B36DA0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177DA4-220D-4373-AC43-0685FF187CE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54585" y="-3870577"/>
            <a:ext cx="1464598" cy="11716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83C57D-B773-4815-8C77-732B16ECF01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5725" y="-3284766"/>
            <a:ext cx="1464598" cy="11716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601CF2-BDD0-45D1-B50E-5EA7D24B7B2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54585" y="13198223"/>
            <a:ext cx="1464598" cy="11716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36647A-8F7F-4CF9-9E53-D341AD4CA74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5725" y="13784034"/>
            <a:ext cx="1464598" cy="11716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32987A-D87E-45EC-B33B-66B92C4C2E6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01" y="7180881"/>
            <a:ext cx="1464598" cy="117162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6D6C404-FE1B-4592-B82F-9BF35DC9C4E6}"/>
              </a:ext>
            </a:extLst>
          </p:cNvPr>
          <p:cNvSpPr txBox="1"/>
          <p:nvPr userDrawn="1"/>
        </p:nvSpPr>
        <p:spPr>
          <a:xfrm>
            <a:off x="2880780" y="7305027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https://www.facebook.com/teamKTUTS</a:t>
            </a:r>
            <a:endParaRPr lang="en-US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</p:spTree>
    <p:extLst>
      <p:ext uri="{BB962C8B-B14F-4D97-AF65-F5344CB8AC3E}">
        <p14:creationId xmlns:p14="http://schemas.microsoft.com/office/powerpoint/2010/main" val="1028775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2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7DF315-D335-4859-8039-28D21E3390BF}"/>
              </a:ext>
            </a:extLst>
          </p:cNvPr>
          <p:cNvSpPr txBox="1"/>
          <p:nvPr userDrawn="1"/>
        </p:nvSpPr>
        <p:spPr>
          <a:xfrm>
            <a:off x="0" y="0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C0210C-703F-4B7B-8F93-0988B9F3AE03}"/>
              </a:ext>
            </a:extLst>
          </p:cNvPr>
          <p:cNvSpPr txBox="1"/>
          <p:nvPr userDrawn="1"/>
        </p:nvSpPr>
        <p:spPr>
          <a:xfrm>
            <a:off x="10933322" y="6334780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124A800E-5518-43D3-B1F6-F959E657E6F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3451987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7664828-AA00-4834-8144-D9271CB5E54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2822214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72F5C352-103B-4399-BF8B-ABA36564A9A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4683D8B5-094F-4A37-B9B8-E83A3C100B6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1E6513-A070-45D2-9507-ACFC7A0DAA1E}"/>
              </a:ext>
            </a:extLst>
          </p:cNvPr>
          <p:cNvSpPr txBox="1"/>
          <p:nvPr userDrawn="1"/>
        </p:nvSpPr>
        <p:spPr>
          <a:xfrm>
            <a:off x="5846775" y="14447517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page: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/>
              </a:rPr>
              <a:t>https://www.facebook.com/teamKTUTS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KTUTS.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page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A958F0DD-9666-461F-92F5-30E1A2BB71E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717" y="1409653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66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0.png"/><Relationship Id="rId5" Type="http://schemas.openxmlformats.org/officeDocument/2006/relationships/image" Target="../media/image33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png"/><Relationship Id="rId5" Type="http://schemas.openxmlformats.org/officeDocument/2006/relationships/image" Target="../media/image410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png"/><Relationship Id="rId5" Type="http://schemas.openxmlformats.org/officeDocument/2006/relationships/image" Target="../media/image14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6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47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52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13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openxmlformats.org/officeDocument/2006/relationships/image" Target="../media/image340.pn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37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0.png"/><Relationship Id="rId5" Type="http://schemas.openxmlformats.org/officeDocument/2006/relationships/image" Target="../media/image33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53265" y="796413"/>
            <a:ext cx="8141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SÀI ĐỒNG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56551" y="1661652"/>
            <a:ext cx="31912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66220" y="3261164"/>
            <a:ext cx="68727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4A1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GV: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Bích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Thuỷ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368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31347583-4AC5-4C21-A665-1DF8CFFF7E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1848" y="-3811902"/>
            <a:ext cx="6948304" cy="14391499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ADF31451-AF18-4A0A-9317-A71CCF5E8877}"/>
              </a:ext>
            </a:extLst>
          </p:cNvPr>
          <p:cNvSpPr txBox="1"/>
          <p:nvPr/>
        </p:nvSpPr>
        <p:spPr>
          <a:xfrm>
            <a:off x="3190941" y="1495497"/>
            <a:ext cx="6647974" cy="29424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1. Viết </a:t>
            </a:r>
            <a:r>
              <a:rPr lang="en-US" altLang="zh-CN" sz="3200" b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tỉ số của a và b</a:t>
            </a:r>
            <a:r>
              <a:rPr lang="en-US" altLang="zh-CN" sz="320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, biết:</a:t>
            </a:r>
          </a:p>
          <a:p>
            <a:pPr>
              <a:lnSpc>
                <a:spcPct val="150000"/>
              </a:lnSpc>
            </a:pPr>
            <a:r>
              <a:rPr lang="pt-BR" altLang="zh-CN" sz="320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b) </a:t>
            </a:r>
            <a:r>
              <a:rPr lang="pt-BR" altLang="zh-CN" sz="3200" b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a = 5m</a:t>
            </a:r>
          </a:p>
          <a:p>
            <a:pPr>
              <a:lnSpc>
                <a:spcPct val="150000"/>
              </a:lnSpc>
            </a:pPr>
            <a:r>
              <a:rPr lang="pt-BR" altLang="zh-CN" sz="3200" b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    b = 7m	</a:t>
            </a:r>
            <a:r>
              <a:rPr lang="en-US" altLang="zh-CN" sz="3200" b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320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			</a:t>
            </a:r>
          </a:p>
          <a:p>
            <a:pPr>
              <a:lnSpc>
                <a:spcPct val="150000"/>
              </a:lnSpc>
            </a:pPr>
            <a:r>
              <a:rPr lang="en-US" altLang="zh-CN" sz="320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	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69DF9A1-21BA-4422-824D-4B3C7F7F21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26723"/>
            <a:ext cx="7039806" cy="7039806"/>
          </a:xfrm>
          <a:prstGeom prst="rect">
            <a:avLst/>
          </a:prstGeom>
        </p:spPr>
      </p:pic>
      <p:sp>
        <p:nvSpPr>
          <p:cNvPr id="11" name="文本框 22">
            <a:extLst>
              <a:ext uri="{FF2B5EF4-FFF2-40B4-BE49-F238E27FC236}">
                <a16:creationId xmlns:a16="http://schemas.microsoft.com/office/drawing/2014/main" id="{81172872-11A3-4471-90DF-C326700847DB}"/>
              </a:ext>
            </a:extLst>
          </p:cNvPr>
          <p:cNvSpPr txBox="1"/>
          <p:nvPr/>
        </p:nvSpPr>
        <p:spPr>
          <a:xfrm>
            <a:off x="529675" y="162426"/>
            <a:ext cx="4264086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00B050"/>
            </a:solidFill>
          </a:ln>
        </p:spPr>
        <p:txBody>
          <a:bodyPr wrap="square" rtlCol="0" anchor="ctr" anchorCtr="1">
            <a:normAutofit/>
          </a:bodyPr>
          <a:lstStyle/>
          <a:p>
            <a:pPr algn="ctr"/>
            <a:r>
              <a:rPr lang="en-US" altLang="zh-CN" sz="3200" b="1">
                <a:solidFill>
                  <a:srgbClr val="00B050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LUYỆN TẬP - Bài 1a,b</a:t>
            </a:r>
            <a:endParaRPr lang="en-US" altLang="zh-CN" sz="3200" b="1" dirty="0">
              <a:solidFill>
                <a:srgbClr val="00B050"/>
              </a:solidFill>
              <a:latin typeface="UTM Avo" panose="02040603050506020204" pitchFamily="18" charset="0"/>
              <a:ea typeface="字魂7号-温暖童稚体" panose="00000500000000000000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9">
                <a:extLst>
                  <a:ext uri="{FF2B5EF4-FFF2-40B4-BE49-F238E27FC236}">
                    <a16:creationId xmlns:a16="http://schemas.microsoft.com/office/drawing/2014/main" id="{5A849E17-B585-4F64-97CE-CDDF896F2E44}"/>
                  </a:ext>
                </a:extLst>
              </p:cNvPr>
              <p:cNvSpPr txBox="1"/>
              <p:nvPr/>
            </p:nvSpPr>
            <p:spPr>
              <a:xfrm>
                <a:off x="2217420" y="3582744"/>
                <a:ext cx="5936240" cy="12426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3200" b="1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Tỉ số của a và b là a:b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200" b="1" i="1">
                            <a:solidFill>
                              <a:srgbClr val="DF6C8C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3200" b="1" i="0" smtClean="0">
                            <a:solidFill>
                              <a:srgbClr val="DF6C8C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3200" b="1" i="0" smtClean="0">
                            <a:solidFill>
                              <a:srgbClr val="DF6C8C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altLang="zh-CN" sz="3200" b="1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</a:p>
            </p:txBody>
          </p:sp>
        </mc:Choice>
        <mc:Fallback xmlns="">
          <p:sp>
            <p:nvSpPr>
              <p:cNvPr id="13" name="文本框 19">
                <a:extLst>
                  <a:ext uri="{FF2B5EF4-FFF2-40B4-BE49-F238E27FC236}">
                    <a16:creationId xmlns:a16="http://schemas.microsoft.com/office/drawing/2014/main" id="{5A849E17-B585-4F64-97CE-CDDF896F2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7420" y="3582744"/>
                <a:ext cx="5936240" cy="1242648"/>
              </a:xfrm>
              <a:prstGeom prst="rect">
                <a:avLst/>
              </a:prstGeom>
              <a:blipFill>
                <a:blip r:embed="rId6"/>
                <a:stretch>
                  <a:fillRect l="-2669" b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3506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de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accel="4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1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图形 1">
            <a:extLst>
              <a:ext uri="{FF2B5EF4-FFF2-40B4-BE49-F238E27FC236}">
                <a16:creationId xmlns:a16="http://schemas.microsoft.com/office/drawing/2014/main" id="{6DD28CF1-BF87-43BF-BC52-6672DA7FCEF4}"/>
              </a:ext>
            </a:extLst>
          </p:cNvPr>
          <p:cNvGrpSpPr/>
          <p:nvPr/>
        </p:nvGrpSpPr>
        <p:grpSpPr>
          <a:xfrm>
            <a:off x="4036119" y="833634"/>
            <a:ext cx="7434461" cy="5190729"/>
            <a:chOff x="3536792" y="1591071"/>
            <a:chExt cx="6356742" cy="4438267"/>
          </a:xfrm>
        </p:grpSpPr>
        <p:sp>
          <p:nvSpPr>
            <p:cNvPr id="3" name="任意多边形: 形状 2">
              <a:extLst>
                <a:ext uri="{FF2B5EF4-FFF2-40B4-BE49-F238E27FC236}">
                  <a16:creationId xmlns:a16="http://schemas.microsoft.com/office/drawing/2014/main" id="{375FC722-F734-4678-8B36-BBD01792B2D4}"/>
                </a:ext>
              </a:extLst>
            </p:cNvPr>
            <p:cNvSpPr/>
            <p:nvPr/>
          </p:nvSpPr>
          <p:spPr>
            <a:xfrm>
              <a:off x="3536792" y="1591071"/>
              <a:ext cx="6356501" cy="4438267"/>
            </a:xfrm>
            <a:custGeom>
              <a:avLst/>
              <a:gdLst>
                <a:gd name="connsiteX0" fmla="*/ 3803553 w 6356501"/>
                <a:gd name="connsiteY0" fmla="*/ 770990 h 4438266"/>
                <a:gd name="connsiteX1" fmla="*/ 6059045 w 6356501"/>
                <a:gd name="connsiteY1" fmla="*/ 1439237 h 4438266"/>
                <a:gd name="connsiteX2" fmla="*/ 6356183 w 6356501"/>
                <a:gd name="connsiteY2" fmla="*/ 2092440 h 4438266"/>
                <a:gd name="connsiteX3" fmla="*/ 5954357 w 6356501"/>
                <a:gd name="connsiteY3" fmla="*/ 2587670 h 4438266"/>
                <a:gd name="connsiteX4" fmla="*/ 4785237 w 6356501"/>
                <a:gd name="connsiteY4" fmla="*/ 3506667 h 4438266"/>
                <a:gd name="connsiteX5" fmla="*/ 3553430 w 6356501"/>
                <a:gd name="connsiteY5" fmla="*/ 4154228 h 4438266"/>
                <a:gd name="connsiteX6" fmla="*/ 3078260 w 6356501"/>
                <a:gd name="connsiteY6" fmla="*/ 4429426 h 4438266"/>
                <a:gd name="connsiteX7" fmla="*/ 2574880 w 6356501"/>
                <a:gd name="connsiteY7" fmla="*/ 4238856 h 4438266"/>
                <a:gd name="connsiteX8" fmla="*/ 2443236 w 6356501"/>
                <a:gd name="connsiteY8" fmla="*/ 4213154 h 4438266"/>
                <a:gd name="connsiteX9" fmla="*/ 2149860 w 6356501"/>
                <a:gd name="connsiteY9" fmla="*/ 4352320 h 4438266"/>
                <a:gd name="connsiteX10" fmla="*/ 1674062 w 6356501"/>
                <a:gd name="connsiteY10" fmla="*/ 4134168 h 4438266"/>
                <a:gd name="connsiteX11" fmla="*/ 128818 w 6356501"/>
                <a:gd name="connsiteY11" fmla="*/ 3236485 h 4438266"/>
                <a:gd name="connsiteX12" fmla="*/ 442255 w 6356501"/>
                <a:gd name="connsiteY12" fmla="*/ 1691240 h 4438266"/>
                <a:gd name="connsiteX13" fmla="*/ 1756809 w 6356501"/>
                <a:gd name="connsiteY13" fmla="*/ 506449 h 4438266"/>
                <a:gd name="connsiteX14" fmla="*/ 2940974 w 6356501"/>
                <a:gd name="connsiteY14" fmla="*/ 40055 h 4438266"/>
                <a:gd name="connsiteX15" fmla="*/ 3803553 w 6356501"/>
                <a:gd name="connsiteY15" fmla="*/ 770990 h 443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6501" h="4438266">
                  <a:moveTo>
                    <a:pt x="3803553" y="770990"/>
                  </a:moveTo>
                  <a:cubicBezTo>
                    <a:pt x="3803553" y="770990"/>
                    <a:pt x="5369484" y="-148007"/>
                    <a:pt x="6059045" y="1439237"/>
                  </a:cubicBezTo>
                  <a:cubicBezTo>
                    <a:pt x="6059045" y="1439237"/>
                    <a:pt x="6398184" y="1676822"/>
                    <a:pt x="6356183" y="2092440"/>
                  </a:cubicBezTo>
                  <a:cubicBezTo>
                    <a:pt x="6339885" y="2251666"/>
                    <a:pt x="6288481" y="2400235"/>
                    <a:pt x="5954357" y="2587670"/>
                  </a:cubicBezTo>
                  <a:cubicBezTo>
                    <a:pt x="5954357" y="2587670"/>
                    <a:pt x="5954357" y="3715416"/>
                    <a:pt x="4785237" y="3506667"/>
                  </a:cubicBezTo>
                  <a:cubicBezTo>
                    <a:pt x="4785237" y="3506667"/>
                    <a:pt x="4493114" y="4509039"/>
                    <a:pt x="3553430" y="4154228"/>
                  </a:cubicBezTo>
                  <a:cubicBezTo>
                    <a:pt x="3553430" y="4154228"/>
                    <a:pt x="3345935" y="4376142"/>
                    <a:pt x="3078260" y="4429426"/>
                  </a:cubicBezTo>
                  <a:cubicBezTo>
                    <a:pt x="2902735" y="4464531"/>
                    <a:pt x="2681449" y="4416261"/>
                    <a:pt x="2574880" y="4238856"/>
                  </a:cubicBezTo>
                  <a:cubicBezTo>
                    <a:pt x="2547297" y="4192467"/>
                    <a:pt x="2485864" y="4179303"/>
                    <a:pt x="2443236" y="4213154"/>
                  </a:cubicBezTo>
                  <a:cubicBezTo>
                    <a:pt x="2373654" y="4268319"/>
                    <a:pt x="2268966" y="4334141"/>
                    <a:pt x="2149860" y="4352320"/>
                  </a:cubicBezTo>
                  <a:cubicBezTo>
                    <a:pt x="1987499" y="4376768"/>
                    <a:pt x="1791914" y="4278976"/>
                    <a:pt x="1674062" y="4134168"/>
                  </a:cubicBezTo>
                  <a:cubicBezTo>
                    <a:pt x="1674062" y="4134168"/>
                    <a:pt x="546316" y="4530979"/>
                    <a:pt x="128818" y="3236485"/>
                  </a:cubicBezTo>
                  <a:cubicBezTo>
                    <a:pt x="-288680" y="1941990"/>
                    <a:pt x="442255" y="1691240"/>
                    <a:pt x="442255" y="1691240"/>
                  </a:cubicBezTo>
                  <a:cubicBezTo>
                    <a:pt x="442255" y="1691240"/>
                    <a:pt x="-289307" y="241908"/>
                    <a:pt x="1756809" y="506449"/>
                  </a:cubicBezTo>
                  <a:cubicBezTo>
                    <a:pt x="1756809" y="506449"/>
                    <a:pt x="2289652" y="-168694"/>
                    <a:pt x="2940974" y="40055"/>
                  </a:cubicBezTo>
                  <a:cubicBezTo>
                    <a:pt x="3209276" y="125936"/>
                    <a:pt x="3559699" y="162295"/>
                    <a:pt x="3803553" y="770990"/>
                  </a:cubicBezTo>
                  <a:close/>
                </a:path>
              </a:pathLst>
            </a:custGeom>
            <a:solidFill>
              <a:srgbClr val="FFFFFF"/>
            </a:solidFill>
            <a:ln w="6267" cap="flat">
              <a:solidFill>
                <a:srgbClr val="FFEB5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044A14B5-02DD-45C7-8A47-D677418260F0}"/>
                </a:ext>
              </a:extLst>
            </p:cNvPr>
            <p:cNvSpPr/>
            <p:nvPr/>
          </p:nvSpPr>
          <p:spPr>
            <a:xfrm>
              <a:off x="3851629" y="2633497"/>
              <a:ext cx="125375" cy="432543"/>
            </a:xfrm>
            <a:custGeom>
              <a:avLst/>
              <a:gdLst>
                <a:gd name="connsiteX0" fmla="*/ 126791 w 125374"/>
                <a:gd name="connsiteY0" fmla="*/ 394304 h 432542"/>
                <a:gd name="connsiteX1" fmla="*/ 8938 w 125374"/>
                <a:gd name="connsiteY1" fmla="*/ 0 h 432542"/>
                <a:gd name="connsiteX2" fmla="*/ 47178 w 125374"/>
                <a:gd name="connsiteY2" fmla="*/ 435050 h 432542"/>
                <a:gd name="connsiteX3" fmla="*/ 126791 w 125374"/>
                <a:gd name="connsiteY3" fmla="*/ 394304 h 43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374" h="432542">
                  <a:moveTo>
                    <a:pt x="126791" y="394304"/>
                  </a:moveTo>
                  <a:cubicBezTo>
                    <a:pt x="126791" y="394304"/>
                    <a:pt x="37775" y="218152"/>
                    <a:pt x="8938" y="0"/>
                  </a:cubicBezTo>
                  <a:cubicBezTo>
                    <a:pt x="-14883" y="154838"/>
                    <a:pt x="12700" y="313437"/>
                    <a:pt x="47178" y="435050"/>
                  </a:cubicBezTo>
                  <a:cubicBezTo>
                    <a:pt x="94193" y="405587"/>
                    <a:pt x="126791" y="394304"/>
                    <a:pt x="126791" y="394304"/>
                  </a:cubicBezTo>
                  <a:close/>
                </a:path>
              </a:pathLst>
            </a:custGeom>
            <a:solidFill>
              <a:srgbClr val="87C4B8"/>
            </a:solidFill>
            <a:ln w="6267" cap="flat">
              <a:solidFill>
                <a:srgbClr val="FFEB5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D6CA8E84-5A04-48B2-A0F7-B0043555904A}"/>
                </a:ext>
              </a:extLst>
            </p:cNvPr>
            <p:cNvSpPr/>
            <p:nvPr/>
          </p:nvSpPr>
          <p:spPr>
            <a:xfrm>
              <a:off x="3537033" y="3488553"/>
              <a:ext cx="6356501" cy="2538839"/>
            </a:xfrm>
            <a:custGeom>
              <a:avLst/>
              <a:gdLst>
                <a:gd name="connsiteX0" fmla="*/ 5954115 w 6356501"/>
                <a:gd name="connsiteY0" fmla="*/ 437558 h 2538839"/>
                <a:gd name="connsiteX1" fmla="*/ 4784995 w 6356501"/>
                <a:gd name="connsiteY1" fmla="*/ 1356555 h 2538839"/>
                <a:gd name="connsiteX2" fmla="*/ 3553188 w 6356501"/>
                <a:gd name="connsiteY2" fmla="*/ 2004116 h 2538839"/>
                <a:gd name="connsiteX3" fmla="*/ 3078018 w 6356501"/>
                <a:gd name="connsiteY3" fmla="*/ 2279313 h 2538839"/>
                <a:gd name="connsiteX4" fmla="*/ 2574638 w 6356501"/>
                <a:gd name="connsiteY4" fmla="*/ 2088744 h 2538839"/>
                <a:gd name="connsiteX5" fmla="*/ 2442995 w 6356501"/>
                <a:gd name="connsiteY5" fmla="*/ 2063042 h 2538839"/>
                <a:gd name="connsiteX6" fmla="*/ 2149618 w 6356501"/>
                <a:gd name="connsiteY6" fmla="*/ 2202208 h 2538839"/>
                <a:gd name="connsiteX7" fmla="*/ 1673820 w 6356501"/>
                <a:gd name="connsiteY7" fmla="*/ 1984056 h 2538839"/>
                <a:gd name="connsiteX8" fmla="*/ 128576 w 6356501"/>
                <a:gd name="connsiteY8" fmla="*/ 1086372 h 2538839"/>
                <a:gd name="connsiteX9" fmla="*/ 5082 w 6356501"/>
                <a:gd name="connsiteY9" fmla="*/ 499619 h 2538839"/>
                <a:gd name="connsiteX10" fmla="*/ 128576 w 6356501"/>
                <a:gd name="connsiteY10" fmla="*/ 1339630 h 2538839"/>
                <a:gd name="connsiteX11" fmla="*/ 1673820 w 6356501"/>
                <a:gd name="connsiteY11" fmla="*/ 2237313 h 2538839"/>
                <a:gd name="connsiteX12" fmla="*/ 2149618 w 6356501"/>
                <a:gd name="connsiteY12" fmla="*/ 2455465 h 2538839"/>
                <a:gd name="connsiteX13" fmla="*/ 2442995 w 6356501"/>
                <a:gd name="connsiteY13" fmla="*/ 2316299 h 2538839"/>
                <a:gd name="connsiteX14" fmla="*/ 2574638 w 6356501"/>
                <a:gd name="connsiteY14" fmla="*/ 2342001 h 2538839"/>
                <a:gd name="connsiteX15" fmla="*/ 3078018 w 6356501"/>
                <a:gd name="connsiteY15" fmla="*/ 2532571 h 2538839"/>
                <a:gd name="connsiteX16" fmla="*/ 3553188 w 6356501"/>
                <a:gd name="connsiteY16" fmla="*/ 2257373 h 2538839"/>
                <a:gd name="connsiteX17" fmla="*/ 4784369 w 6356501"/>
                <a:gd name="connsiteY17" fmla="*/ 1609185 h 2538839"/>
                <a:gd name="connsiteX18" fmla="*/ 5953489 w 6356501"/>
                <a:gd name="connsiteY18" fmla="*/ 690188 h 2538839"/>
                <a:gd name="connsiteX19" fmla="*/ 6355315 w 6356501"/>
                <a:gd name="connsiteY19" fmla="*/ 194958 h 2538839"/>
                <a:gd name="connsiteX20" fmla="*/ 6347166 w 6356501"/>
                <a:gd name="connsiteY20" fmla="*/ 0 h 2538839"/>
                <a:gd name="connsiteX21" fmla="*/ 5954115 w 6356501"/>
                <a:gd name="connsiteY21" fmla="*/ 437558 h 2538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356501" h="2538839">
                  <a:moveTo>
                    <a:pt x="5954115" y="437558"/>
                  </a:moveTo>
                  <a:cubicBezTo>
                    <a:pt x="5954115" y="437558"/>
                    <a:pt x="5954115" y="1565304"/>
                    <a:pt x="4784995" y="1356555"/>
                  </a:cubicBezTo>
                  <a:cubicBezTo>
                    <a:pt x="4784995" y="1356555"/>
                    <a:pt x="4492872" y="2358926"/>
                    <a:pt x="3553188" y="2004116"/>
                  </a:cubicBezTo>
                  <a:cubicBezTo>
                    <a:pt x="3553188" y="2004116"/>
                    <a:pt x="3345693" y="2226029"/>
                    <a:pt x="3078018" y="2279313"/>
                  </a:cubicBezTo>
                  <a:cubicBezTo>
                    <a:pt x="2902493" y="2314418"/>
                    <a:pt x="2681207" y="2266149"/>
                    <a:pt x="2574638" y="2088744"/>
                  </a:cubicBezTo>
                  <a:cubicBezTo>
                    <a:pt x="2547055" y="2042355"/>
                    <a:pt x="2485622" y="2029191"/>
                    <a:pt x="2442995" y="2063042"/>
                  </a:cubicBezTo>
                  <a:cubicBezTo>
                    <a:pt x="2373412" y="2118207"/>
                    <a:pt x="2268724" y="2184029"/>
                    <a:pt x="2149618" y="2202208"/>
                  </a:cubicBezTo>
                  <a:cubicBezTo>
                    <a:pt x="1987257" y="2226656"/>
                    <a:pt x="1791673" y="2128864"/>
                    <a:pt x="1673820" y="1984056"/>
                  </a:cubicBezTo>
                  <a:cubicBezTo>
                    <a:pt x="1673820" y="1984056"/>
                    <a:pt x="546074" y="2380867"/>
                    <a:pt x="128576" y="1086372"/>
                  </a:cubicBezTo>
                  <a:cubicBezTo>
                    <a:pt x="55859" y="860071"/>
                    <a:pt x="17619" y="666367"/>
                    <a:pt x="5082" y="499619"/>
                  </a:cubicBezTo>
                  <a:cubicBezTo>
                    <a:pt x="-13097" y="713382"/>
                    <a:pt x="15112" y="987953"/>
                    <a:pt x="128576" y="1339630"/>
                  </a:cubicBezTo>
                  <a:cubicBezTo>
                    <a:pt x="546074" y="2634124"/>
                    <a:pt x="1673820" y="2237313"/>
                    <a:pt x="1673820" y="2237313"/>
                  </a:cubicBezTo>
                  <a:cubicBezTo>
                    <a:pt x="1791673" y="2382121"/>
                    <a:pt x="1987257" y="2480540"/>
                    <a:pt x="2149618" y="2455465"/>
                  </a:cubicBezTo>
                  <a:cubicBezTo>
                    <a:pt x="2268724" y="2437286"/>
                    <a:pt x="2373412" y="2370837"/>
                    <a:pt x="2442995" y="2316299"/>
                  </a:cubicBezTo>
                  <a:cubicBezTo>
                    <a:pt x="2485622" y="2283075"/>
                    <a:pt x="2546429" y="2296239"/>
                    <a:pt x="2574638" y="2342001"/>
                  </a:cubicBezTo>
                  <a:cubicBezTo>
                    <a:pt x="2681207" y="2520033"/>
                    <a:pt x="2902493" y="2567675"/>
                    <a:pt x="3078018" y="2532571"/>
                  </a:cubicBezTo>
                  <a:cubicBezTo>
                    <a:pt x="3345693" y="2479286"/>
                    <a:pt x="3553188" y="2257373"/>
                    <a:pt x="3553188" y="2257373"/>
                  </a:cubicBezTo>
                  <a:cubicBezTo>
                    <a:pt x="4492246" y="2611556"/>
                    <a:pt x="4784369" y="1609185"/>
                    <a:pt x="4784369" y="1609185"/>
                  </a:cubicBezTo>
                  <a:cubicBezTo>
                    <a:pt x="5953489" y="1817934"/>
                    <a:pt x="5953489" y="690188"/>
                    <a:pt x="5953489" y="690188"/>
                  </a:cubicBezTo>
                  <a:cubicBezTo>
                    <a:pt x="6287613" y="502126"/>
                    <a:pt x="6339016" y="354184"/>
                    <a:pt x="6355315" y="194958"/>
                  </a:cubicBezTo>
                  <a:cubicBezTo>
                    <a:pt x="6362210" y="124748"/>
                    <a:pt x="6358449" y="59553"/>
                    <a:pt x="6347166" y="0"/>
                  </a:cubicBezTo>
                  <a:cubicBezTo>
                    <a:pt x="6322717" y="137912"/>
                    <a:pt x="6246866" y="272063"/>
                    <a:pt x="5954115" y="437558"/>
                  </a:cubicBezTo>
                  <a:close/>
                </a:path>
              </a:pathLst>
            </a:custGeom>
            <a:solidFill>
              <a:srgbClr val="FFC9D6"/>
            </a:solidFill>
            <a:ln w="6267" cap="flat">
              <a:solidFill>
                <a:srgbClr val="FFEB5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1756CF67-5E80-4D8E-B1C7-421863CAC28C}"/>
                </a:ext>
              </a:extLst>
            </p:cNvPr>
            <p:cNvSpPr/>
            <p:nvPr/>
          </p:nvSpPr>
          <p:spPr>
            <a:xfrm>
              <a:off x="3988352" y="2725021"/>
              <a:ext cx="332243" cy="827473"/>
            </a:xfrm>
            <a:custGeom>
              <a:avLst/>
              <a:gdLst>
                <a:gd name="connsiteX0" fmla="*/ 334221 w 332243"/>
                <a:gd name="connsiteY0" fmla="*/ 0 h 827473"/>
                <a:gd name="connsiteX1" fmla="*/ 240817 w 332243"/>
                <a:gd name="connsiteY1" fmla="*/ 71464 h 827473"/>
                <a:gd name="connsiteX2" fmla="*/ 201950 w 332243"/>
                <a:gd name="connsiteY2" fmla="*/ 113464 h 827473"/>
                <a:gd name="connsiteX3" fmla="*/ 168099 w 332243"/>
                <a:gd name="connsiteY3" fmla="*/ 159226 h 827473"/>
                <a:gd name="connsiteX4" fmla="*/ 139263 w 332243"/>
                <a:gd name="connsiteY4" fmla="*/ 207495 h 827473"/>
                <a:gd name="connsiteX5" fmla="*/ 126726 w 332243"/>
                <a:gd name="connsiteY5" fmla="*/ 232570 h 827473"/>
                <a:gd name="connsiteX6" fmla="*/ 121084 w 332243"/>
                <a:gd name="connsiteY6" fmla="*/ 245108 h 827473"/>
                <a:gd name="connsiteX7" fmla="*/ 116069 w 332243"/>
                <a:gd name="connsiteY7" fmla="*/ 258272 h 827473"/>
                <a:gd name="connsiteX8" fmla="*/ 106039 w 332243"/>
                <a:gd name="connsiteY8" fmla="*/ 284601 h 827473"/>
                <a:gd name="connsiteX9" fmla="*/ 97262 w 332243"/>
                <a:gd name="connsiteY9" fmla="*/ 311556 h 827473"/>
                <a:gd name="connsiteX10" fmla="*/ 84098 w 332243"/>
                <a:gd name="connsiteY10" fmla="*/ 366094 h 827473"/>
                <a:gd name="connsiteX11" fmla="*/ 74068 w 332243"/>
                <a:gd name="connsiteY11" fmla="*/ 423140 h 827473"/>
                <a:gd name="connsiteX12" fmla="*/ 65292 w 332243"/>
                <a:gd name="connsiteY12" fmla="*/ 480812 h 827473"/>
                <a:gd name="connsiteX13" fmla="*/ 57769 w 332243"/>
                <a:gd name="connsiteY13" fmla="*/ 538484 h 827473"/>
                <a:gd name="connsiteX14" fmla="*/ 54635 w 332243"/>
                <a:gd name="connsiteY14" fmla="*/ 567321 h 827473"/>
                <a:gd name="connsiteX15" fmla="*/ 51501 w 332243"/>
                <a:gd name="connsiteY15" fmla="*/ 596157 h 827473"/>
                <a:gd name="connsiteX16" fmla="*/ 44605 w 332243"/>
                <a:gd name="connsiteY16" fmla="*/ 713382 h 827473"/>
                <a:gd name="connsiteX17" fmla="*/ 48366 w 332243"/>
                <a:gd name="connsiteY17" fmla="*/ 831862 h 827473"/>
                <a:gd name="connsiteX18" fmla="*/ 26426 w 332243"/>
                <a:gd name="connsiteY18" fmla="*/ 775443 h 827473"/>
                <a:gd name="connsiteX19" fmla="*/ 18903 w 332243"/>
                <a:gd name="connsiteY19" fmla="*/ 745980 h 827473"/>
                <a:gd name="connsiteX20" fmla="*/ 12634 w 332243"/>
                <a:gd name="connsiteY20" fmla="*/ 715890 h 827473"/>
                <a:gd name="connsiteX21" fmla="*/ 724 w 332243"/>
                <a:gd name="connsiteY21" fmla="*/ 594903 h 827473"/>
                <a:gd name="connsiteX22" fmla="*/ 724 w 332243"/>
                <a:gd name="connsiteY22" fmla="*/ 534097 h 827473"/>
                <a:gd name="connsiteX23" fmla="*/ 1978 w 332243"/>
                <a:gd name="connsiteY23" fmla="*/ 504006 h 827473"/>
                <a:gd name="connsiteX24" fmla="*/ 3858 w 332243"/>
                <a:gd name="connsiteY24" fmla="*/ 473916 h 827473"/>
                <a:gd name="connsiteX25" fmla="*/ 6993 w 332243"/>
                <a:gd name="connsiteY25" fmla="*/ 443827 h 827473"/>
                <a:gd name="connsiteX26" fmla="*/ 10754 w 332243"/>
                <a:gd name="connsiteY26" fmla="*/ 413737 h 827473"/>
                <a:gd name="connsiteX27" fmla="*/ 20784 w 332243"/>
                <a:gd name="connsiteY27" fmla="*/ 352930 h 827473"/>
                <a:gd name="connsiteX28" fmla="*/ 127352 w 332243"/>
                <a:gd name="connsiteY28" fmla="*/ 127882 h 827473"/>
                <a:gd name="connsiteX29" fmla="*/ 171234 w 332243"/>
                <a:gd name="connsiteY29" fmla="*/ 83374 h 827473"/>
                <a:gd name="connsiteX30" fmla="*/ 221384 w 332243"/>
                <a:gd name="connsiteY30" fmla="*/ 46389 h 827473"/>
                <a:gd name="connsiteX31" fmla="*/ 275921 w 332243"/>
                <a:gd name="connsiteY31" fmla="*/ 17552 h 827473"/>
                <a:gd name="connsiteX32" fmla="*/ 334221 w 332243"/>
                <a:gd name="connsiteY32" fmla="*/ 0 h 827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32243" h="827473">
                  <a:moveTo>
                    <a:pt x="334221" y="0"/>
                  </a:moveTo>
                  <a:cubicBezTo>
                    <a:pt x="299743" y="20060"/>
                    <a:pt x="269026" y="44508"/>
                    <a:pt x="240817" y="71464"/>
                  </a:cubicBezTo>
                  <a:cubicBezTo>
                    <a:pt x="227025" y="84628"/>
                    <a:pt x="213861" y="99046"/>
                    <a:pt x="201950" y="113464"/>
                  </a:cubicBezTo>
                  <a:cubicBezTo>
                    <a:pt x="190040" y="127882"/>
                    <a:pt x="178756" y="143554"/>
                    <a:pt x="168099" y="159226"/>
                  </a:cubicBezTo>
                  <a:cubicBezTo>
                    <a:pt x="157442" y="174898"/>
                    <a:pt x="148039" y="191197"/>
                    <a:pt x="139263" y="207495"/>
                  </a:cubicBezTo>
                  <a:cubicBezTo>
                    <a:pt x="134875" y="215645"/>
                    <a:pt x="130487" y="224421"/>
                    <a:pt x="126726" y="232570"/>
                  </a:cubicBezTo>
                  <a:lnTo>
                    <a:pt x="121084" y="245108"/>
                  </a:lnTo>
                  <a:lnTo>
                    <a:pt x="116069" y="258272"/>
                  </a:lnTo>
                  <a:cubicBezTo>
                    <a:pt x="112307" y="267048"/>
                    <a:pt x="109800" y="275825"/>
                    <a:pt x="106039" y="284601"/>
                  </a:cubicBezTo>
                  <a:cubicBezTo>
                    <a:pt x="102904" y="293377"/>
                    <a:pt x="100397" y="302153"/>
                    <a:pt x="97262" y="311556"/>
                  </a:cubicBezTo>
                  <a:cubicBezTo>
                    <a:pt x="92247" y="329736"/>
                    <a:pt x="87233" y="347915"/>
                    <a:pt x="84098" y="366094"/>
                  </a:cubicBezTo>
                  <a:cubicBezTo>
                    <a:pt x="80337" y="384274"/>
                    <a:pt x="77203" y="403707"/>
                    <a:pt x="74068" y="423140"/>
                  </a:cubicBezTo>
                  <a:cubicBezTo>
                    <a:pt x="70307" y="442573"/>
                    <a:pt x="68426" y="462006"/>
                    <a:pt x="65292" y="480812"/>
                  </a:cubicBezTo>
                  <a:cubicBezTo>
                    <a:pt x="62158" y="500245"/>
                    <a:pt x="60277" y="519678"/>
                    <a:pt x="57769" y="538484"/>
                  </a:cubicBezTo>
                  <a:lnTo>
                    <a:pt x="54635" y="567321"/>
                  </a:lnTo>
                  <a:cubicBezTo>
                    <a:pt x="53381" y="576724"/>
                    <a:pt x="52754" y="586754"/>
                    <a:pt x="51501" y="596157"/>
                  </a:cubicBezTo>
                  <a:cubicBezTo>
                    <a:pt x="47739" y="635023"/>
                    <a:pt x="45232" y="673889"/>
                    <a:pt x="44605" y="713382"/>
                  </a:cubicBezTo>
                  <a:cubicBezTo>
                    <a:pt x="43978" y="752875"/>
                    <a:pt x="43978" y="791742"/>
                    <a:pt x="48366" y="831862"/>
                  </a:cubicBezTo>
                  <a:cubicBezTo>
                    <a:pt x="38963" y="813682"/>
                    <a:pt x="32068" y="794876"/>
                    <a:pt x="26426" y="775443"/>
                  </a:cubicBezTo>
                  <a:cubicBezTo>
                    <a:pt x="23291" y="765413"/>
                    <a:pt x="21411" y="756010"/>
                    <a:pt x="18903" y="745980"/>
                  </a:cubicBezTo>
                  <a:cubicBezTo>
                    <a:pt x="17023" y="735950"/>
                    <a:pt x="14515" y="725920"/>
                    <a:pt x="12634" y="715890"/>
                  </a:cubicBezTo>
                  <a:cubicBezTo>
                    <a:pt x="5112" y="675770"/>
                    <a:pt x="1351" y="635023"/>
                    <a:pt x="724" y="594903"/>
                  </a:cubicBezTo>
                  <a:cubicBezTo>
                    <a:pt x="-530" y="574843"/>
                    <a:pt x="97" y="554156"/>
                    <a:pt x="724" y="534097"/>
                  </a:cubicBezTo>
                  <a:cubicBezTo>
                    <a:pt x="724" y="524066"/>
                    <a:pt x="1351" y="514037"/>
                    <a:pt x="1978" y="504006"/>
                  </a:cubicBezTo>
                  <a:cubicBezTo>
                    <a:pt x="2605" y="493977"/>
                    <a:pt x="3231" y="483947"/>
                    <a:pt x="3858" y="473916"/>
                  </a:cubicBezTo>
                  <a:cubicBezTo>
                    <a:pt x="4485" y="463887"/>
                    <a:pt x="5739" y="453857"/>
                    <a:pt x="6993" y="443827"/>
                  </a:cubicBezTo>
                  <a:cubicBezTo>
                    <a:pt x="7619" y="433797"/>
                    <a:pt x="9500" y="423767"/>
                    <a:pt x="10754" y="413737"/>
                  </a:cubicBezTo>
                  <a:cubicBezTo>
                    <a:pt x="13888" y="393677"/>
                    <a:pt x="16396" y="374244"/>
                    <a:pt x="20784" y="352930"/>
                  </a:cubicBezTo>
                  <a:cubicBezTo>
                    <a:pt x="37083" y="271436"/>
                    <a:pt x="72814" y="191197"/>
                    <a:pt x="127352" y="127882"/>
                  </a:cubicBezTo>
                  <a:cubicBezTo>
                    <a:pt x="141144" y="112210"/>
                    <a:pt x="155562" y="97165"/>
                    <a:pt x="171234" y="83374"/>
                  </a:cubicBezTo>
                  <a:cubicBezTo>
                    <a:pt x="186905" y="69583"/>
                    <a:pt x="203831" y="57045"/>
                    <a:pt x="221384" y="46389"/>
                  </a:cubicBezTo>
                  <a:cubicBezTo>
                    <a:pt x="238936" y="35732"/>
                    <a:pt x="257115" y="25702"/>
                    <a:pt x="275921" y="17552"/>
                  </a:cubicBezTo>
                  <a:cubicBezTo>
                    <a:pt x="294728" y="10030"/>
                    <a:pt x="314161" y="3134"/>
                    <a:pt x="334221" y="0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solidFill>
                <a:srgbClr val="FFEB5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0D4AA0A0-B7D9-4FA8-B75D-969545350E37}"/>
                </a:ext>
              </a:extLst>
            </p:cNvPr>
            <p:cNvSpPr/>
            <p:nvPr/>
          </p:nvSpPr>
          <p:spPr>
            <a:xfrm>
              <a:off x="9115024" y="3425866"/>
              <a:ext cx="238212" cy="601799"/>
            </a:xfrm>
            <a:custGeom>
              <a:avLst/>
              <a:gdLst>
                <a:gd name="connsiteX0" fmla="*/ 97792 w 238212"/>
                <a:gd name="connsiteY0" fmla="*/ 0 h 601798"/>
                <a:gd name="connsiteX1" fmla="*/ 133524 w 238212"/>
                <a:gd name="connsiteY1" fmla="*/ 28209 h 601798"/>
                <a:gd name="connsiteX2" fmla="*/ 164868 w 238212"/>
                <a:gd name="connsiteY2" fmla="*/ 62061 h 601798"/>
                <a:gd name="connsiteX3" fmla="*/ 213137 w 238212"/>
                <a:gd name="connsiteY3" fmla="*/ 141673 h 601798"/>
                <a:gd name="connsiteX4" fmla="*/ 234451 w 238212"/>
                <a:gd name="connsiteY4" fmla="*/ 330989 h 601798"/>
                <a:gd name="connsiteX5" fmla="*/ 228809 w 238212"/>
                <a:gd name="connsiteY5" fmla="*/ 354810 h 601798"/>
                <a:gd name="connsiteX6" fmla="*/ 225675 w 238212"/>
                <a:gd name="connsiteY6" fmla="*/ 366721 h 601798"/>
                <a:gd name="connsiteX7" fmla="*/ 221287 w 238212"/>
                <a:gd name="connsiteY7" fmla="*/ 378005 h 601798"/>
                <a:gd name="connsiteX8" fmla="*/ 201854 w 238212"/>
                <a:gd name="connsiteY8" fmla="*/ 421886 h 601798"/>
                <a:gd name="connsiteX9" fmla="*/ 189943 w 238212"/>
                <a:gd name="connsiteY9" fmla="*/ 442573 h 601798"/>
                <a:gd name="connsiteX10" fmla="*/ 183674 w 238212"/>
                <a:gd name="connsiteY10" fmla="*/ 452603 h 601798"/>
                <a:gd name="connsiteX11" fmla="*/ 176779 w 238212"/>
                <a:gd name="connsiteY11" fmla="*/ 462006 h 601798"/>
                <a:gd name="connsiteX12" fmla="*/ 162987 w 238212"/>
                <a:gd name="connsiteY12" fmla="*/ 480812 h 601798"/>
                <a:gd name="connsiteX13" fmla="*/ 147315 w 238212"/>
                <a:gd name="connsiteY13" fmla="*/ 498365 h 601798"/>
                <a:gd name="connsiteX14" fmla="*/ 0 w 238212"/>
                <a:gd name="connsiteY14" fmla="*/ 604933 h 601798"/>
                <a:gd name="connsiteX15" fmla="*/ 28836 w 238212"/>
                <a:gd name="connsiteY15" fmla="*/ 570455 h 601798"/>
                <a:gd name="connsiteX16" fmla="*/ 57045 w 238212"/>
                <a:gd name="connsiteY16" fmla="*/ 536604 h 601798"/>
                <a:gd name="connsiteX17" fmla="*/ 70210 w 238212"/>
                <a:gd name="connsiteY17" fmla="*/ 519051 h 601798"/>
                <a:gd name="connsiteX18" fmla="*/ 83375 w 238212"/>
                <a:gd name="connsiteY18" fmla="*/ 502126 h 601798"/>
                <a:gd name="connsiteX19" fmla="*/ 107195 w 238212"/>
                <a:gd name="connsiteY19" fmla="*/ 467021 h 601798"/>
                <a:gd name="connsiteX20" fmla="*/ 118479 w 238212"/>
                <a:gd name="connsiteY20" fmla="*/ 449469 h 601798"/>
                <a:gd name="connsiteX21" fmla="*/ 128509 w 238212"/>
                <a:gd name="connsiteY21" fmla="*/ 431289 h 601798"/>
                <a:gd name="connsiteX22" fmla="*/ 133524 w 238212"/>
                <a:gd name="connsiteY22" fmla="*/ 422513 h 601798"/>
                <a:gd name="connsiteX23" fmla="*/ 137912 w 238212"/>
                <a:gd name="connsiteY23" fmla="*/ 413110 h 601798"/>
                <a:gd name="connsiteX24" fmla="*/ 146689 w 238212"/>
                <a:gd name="connsiteY24" fmla="*/ 394931 h 601798"/>
                <a:gd name="connsiteX25" fmla="*/ 154211 w 238212"/>
                <a:gd name="connsiteY25" fmla="*/ 376124 h 601798"/>
                <a:gd name="connsiteX26" fmla="*/ 156092 w 238212"/>
                <a:gd name="connsiteY26" fmla="*/ 371736 h 601798"/>
                <a:gd name="connsiteX27" fmla="*/ 157345 w 238212"/>
                <a:gd name="connsiteY27" fmla="*/ 366721 h 601798"/>
                <a:gd name="connsiteX28" fmla="*/ 160480 w 238212"/>
                <a:gd name="connsiteY28" fmla="*/ 357318 h 601798"/>
                <a:gd name="connsiteX29" fmla="*/ 163614 w 238212"/>
                <a:gd name="connsiteY29" fmla="*/ 347915 h 601798"/>
                <a:gd name="connsiteX30" fmla="*/ 166122 w 238212"/>
                <a:gd name="connsiteY30" fmla="*/ 338512 h 601798"/>
                <a:gd name="connsiteX31" fmla="*/ 170510 w 238212"/>
                <a:gd name="connsiteY31" fmla="*/ 319079 h 601798"/>
                <a:gd name="connsiteX32" fmla="*/ 164868 w 238212"/>
                <a:gd name="connsiteY32" fmla="*/ 159226 h 601798"/>
                <a:gd name="connsiteX33" fmla="*/ 137286 w 238212"/>
                <a:gd name="connsiteY33" fmla="*/ 78986 h 601798"/>
                <a:gd name="connsiteX34" fmla="*/ 97792 w 238212"/>
                <a:gd name="connsiteY34" fmla="*/ 0 h 60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38212" h="601798">
                  <a:moveTo>
                    <a:pt x="97792" y="0"/>
                  </a:moveTo>
                  <a:cubicBezTo>
                    <a:pt x="110330" y="8149"/>
                    <a:pt x="122240" y="18179"/>
                    <a:pt x="133524" y="28209"/>
                  </a:cubicBezTo>
                  <a:cubicBezTo>
                    <a:pt x="144808" y="38866"/>
                    <a:pt x="154838" y="50150"/>
                    <a:pt x="164868" y="62061"/>
                  </a:cubicBezTo>
                  <a:cubicBezTo>
                    <a:pt x="184301" y="85882"/>
                    <a:pt x="200600" y="112837"/>
                    <a:pt x="213137" y="141673"/>
                  </a:cubicBezTo>
                  <a:cubicBezTo>
                    <a:pt x="238212" y="199346"/>
                    <a:pt x="248242" y="267048"/>
                    <a:pt x="234451" y="330989"/>
                  </a:cubicBezTo>
                  <a:cubicBezTo>
                    <a:pt x="233198" y="339139"/>
                    <a:pt x="230690" y="346661"/>
                    <a:pt x="228809" y="354810"/>
                  </a:cubicBezTo>
                  <a:lnTo>
                    <a:pt x="225675" y="366721"/>
                  </a:lnTo>
                  <a:lnTo>
                    <a:pt x="221287" y="378005"/>
                  </a:lnTo>
                  <a:cubicBezTo>
                    <a:pt x="216272" y="393050"/>
                    <a:pt x="208749" y="407468"/>
                    <a:pt x="201854" y="421886"/>
                  </a:cubicBezTo>
                  <a:cubicBezTo>
                    <a:pt x="198092" y="428782"/>
                    <a:pt x="193704" y="435677"/>
                    <a:pt x="189943" y="442573"/>
                  </a:cubicBezTo>
                  <a:cubicBezTo>
                    <a:pt x="188062" y="445707"/>
                    <a:pt x="186182" y="449469"/>
                    <a:pt x="183674" y="452603"/>
                  </a:cubicBezTo>
                  <a:lnTo>
                    <a:pt x="176779" y="462006"/>
                  </a:lnTo>
                  <a:cubicBezTo>
                    <a:pt x="172390" y="468275"/>
                    <a:pt x="167376" y="474544"/>
                    <a:pt x="162987" y="480812"/>
                  </a:cubicBezTo>
                  <a:lnTo>
                    <a:pt x="147315" y="498365"/>
                  </a:lnTo>
                  <a:cubicBezTo>
                    <a:pt x="105315" y="544754"/>
                    <a:pt x="55165" y="580485"/>
                    <a:pt x="0" y="604933"/>
                  </a:cubicBezTo>
                  <a:cubicBezTo>
                    <a:pt x="9403" y="593023"/>
                    <a:pt x="18806" y="581739"/>
                    <a:pt x="28836" y="570455"/>
                  </a:cubicBezTo>
                  <a:cubicBezTo>
                    <a:pt x="38239" y="559172"/>
                    <a:pt x="47642" y="547261"/>
                    <a:pt x="57045" y="536604"/>
                  </a:cubicBezTo>
                  <a:lnTo>
                    <a:pt x="70210" y="519051"/>
                  </a:lnTo>
                  <a:cubicBezTo>
                    <a:pt x="74598" y="513410"/>
                    <a:pt x="79613" y="507768"/>
                    <a:pt x="83375" y="502126"/>
                  </a:cubicBezTo>
                  <a:cubicBezTo>
                    <a:pt x="91523" y="490215"/>
                    <a:pt x="100300" y="478932"/>
                    <a:pt x="107195" y="467021"/>
                  </a:cubicBezTo>
                  <a:lnTo>
                    <a:pt x="118479" y="449469"/>
                  </a:lnTo>
                  <a:lnTo>
                    <a:pt x="128509" y="431289"/>
                  </a:lnTo>
                  <a:lnTo>
                    <a:pt x="133524" y="422513"/>
                  </a:lnTo>
                  <a:lnTo>
                    <a:pt x="137912" y="413110"/>
                  </a:lnTo>
                  <a:cubicBezTo>
                    <a:pt x="141047" y="406841"/>
                    <a:pt x="144181" y="400573"/>
                    <a:pt x="146689" y="394931"/>
                  </a:cubicBezTo>
                  <a:cubicBezTo>
                    <a:pt x="149196" y="388662"/>
                    <a:pt x="151704" y="382393"/>
                    <a:pt x="154211" y="376124"/>
                  </a:cubicBezTo>
                  <a:lnTo>
                    <a:pt x="156092" y="371736"/>
                  </a:lnTo>
                  <a:lnTo>
                    <a:pt x="157345" y="366721"/>
                  </a:lnTo>
                  <a:lnTo>
                    <a:pt x="160480" y="357318"/>
                  </a:lnTo>
                  <a:lnTo>
                    <a:pt x="163614" y="347915"/>
                  </a:lnTo>
                  <a:lnTo>
                    <a:pt x="166122" y="338512"/>
                  </a:lnTo>
                  <a:cubicBezTo>
                    <a:pt x="167376" y="332243"/>
                    <a:pt x="169883" y="325974"/>
                    <a:pt x="170510" y="319079"/>
                  </a:cubicBezTo>
                  <a:cubicBezTo>
                    <a:pt x="181167" y="267048"/>
                    <a:pt x="178032" y="213137"/>
                    <a:pt x="164868" y="159226"/>
                  </a:cubicBezTo>
                  <a:cubicBezTo>
                    <a:pt x="157973" y="132270"/>
                    <a:pt x="148570" y="105942"/>
                    <a:pt x="137286" y="78986"/>
                  </a:cubicBezTo>
                  <a:cubicBezTo>
                    <a:pt x="126629" y="52658"/>
                    <a:pt x="113464" y="26329"/>
                    <a:pt x="97792" y="0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solidFill>
                <a:srgbClr val="FFEB5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0A1B64A2-6AFA-4DCE-B601-DB0C1850B09A}"/>
                </a:ext>
              </a:extLst>
            </p:cNvPr>
            <p:cNvSpPr/>
            <p:nvPr/>
          </p:nvSpPr>
          <p:spPr>
            <a:xfrm>
              <a:off x="6943533" y="2347134"/>
              <a:ext cx="608068" cy="257018"/>
            </a:xfrm>
            <a:custGeom>
              <a:avLst/>
              <a:gdLst>
                <a:gd name="connsiteX0" fmla="*/ 0 w 608067"/>
                <a:gd name="connsiteY0" fmla="*/ 80749 h 257018"/>
                <a:gd name="connsiteX1" fmla="*/ 82747 w 608067"/>
                <a:gd name="connsiteY1" fmla="*/ 43136 h 257018"/>
                <a:gd name="connsiteX2" fmla="*/ 169883 w 608067"/>
                <a:gd name="connsiteY2" fmla="*/ 14927 h 257018"/>
                <a:gd name="connsiteX3" fmla="*/ 357945 w 608067"/>
                <a:gd name="connsiteY3" fmla="*/ 5524 h 257018"/>
                <a:gd name="connsiteX4" fmla="*/ 381766 w 608067"/>
                <a:gd name="connsiteY4" fmla="*/ 10539 h 257018"/>
                <a:gd name="connsiteX5" fmla="*/ 405588 w 608067"/>
                <a:gd name="connsiteY5" fmla="*/ 17435 h 257018"/>
                <a:gd name="connsiteX6" fmla="*/ 428782 w 608067"/>
                <a:gd name="connsiteY6" fmla="*/ 26211 h 257018"/>
                <a:gd name="connsiteX7" fmla="*/ 451349 w 608067"/>
                <a:gd name="connsiteY7" fmla="*/ 36241 h 257018"/>
                <a:gd name="connsiteX8" fmla="*/ 529708 w 608067"/>
                <a:gd name="connsiteY8" fmla="*/ 93913 h 257018"/>
                <a:gd name="connsiteX9" fmla="*/ 584247 w 608067"/>
                <a:gd name="connsiteY9" fmla="*/ 171646 h 257018"/>
                <a:gd name="connsiteX10" fmla="*/ 594276 w 608067"/>
                <a:gd name="connsiteY10" fmla="*/ 192959 h 257018"/>
                <a:gd name="connsiteX11" fmla="*/ 602426 w 608067"/>
                <a:gd name="connsiteY11" fmla="*/ 214900 h 257018"/>
                <a:gd name="connsiteX12" fmla="*/ 606187 w 608067"/>
                <a:gd name="connsiteY12" fmla="*/ 225557 h 257018"/>
                <a:gd name="connsiteX13" fmla="*/ 608694 w 608067"/>
                <a:gd name="connsiteY13" fmla="*/ 236841 h 257018"/>
                <a:gd name="connsiteX14" fmla="*/ 613709 w 608067"/>
                <a:gd name="connsiteY14" fmla="*/ 259408 h 257018"/>
                <a:gd name="connsiteX15" fmla="*/ 557918 w 608067"/>
                <a:gd name="connsiteY15" fmla="*/ 189825 h 257018"/>
                <a:gd name="connsiteX16" fmla="*/ 495857 w 608067"/>
                <a:gd name="connsiteY16" fmla="*/ 132153 h 257018"/>
                <a:gd name="connsiteX17" fmla="*/ 347288 w 608067"/>
                <a:gd name="connsiteY17" fmla="*/ 69465 h 257018"/>
                <a:gd name="connsiteX18" fmla="*/ 178659 w 608067"/>
                <a:gd name="connsiteY18" fmla="*/ 65077 h 257018"/>
                <a:gd name="connsiteX19" fmla="*/ 90897 w 608067"/>
                <a:gd name="connsiteY19" fmla="*/ 73853 h 257018"/>
                <a:gd name="connsiteX20" fmla="*/ 0 w 608067"/>
                <a:gd name="connsiteY20" fmla="*/ 80749 h 257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08067" h="257018">
                  <a:moveTo>
                    <a:pt x="0" y="80749"/>
                  </a:moveTo>
                  <a:cubicBezTo>
                    <a:pt x="27582" y="66958"/>
                    <a:pt x="54538" y="54420"/>
                    <a:pt x="82747" y="43136"/>
                  </a:cubicBezTo>
                  <a:cubicBezTo>
                    <a:pt x="110957" y="31853"/>
                    <a:pt x="140420" y="22450"/>
                    <a:pt x="169883" y="14927"/>
                  </a:cubicBezTo>
                  <a:cubicBezTo>
                    <a:pt x="230063" y="509"/>
                    <a:pt x="294004" y="-5133"/>
                    <a:pt x="357945" y="5524"/>
                  </a:cubicBezTo>
                  <a:cubicBezTo>
                    <a:pt x="366094" y="6778"/>
                    <a:pt x="373617" y="8658"/>
                    <a:pt x="381766" y="10539"/>
                  </a:cubicBezTo>
                  <a:cubicBezTo>
                    <a:pt x="389916" y="12420"/>
                    <a:pt x="397438" y="14300"/>
                    <a:pt x="405588" y="17435"/>
                  </a:cubicBezTo>
                  <a:cubicBezTo>
                    <a:pt x="413110" y="19942"/>
                    <a:pt x="421259" y="22450"/>
                    <a:pt x="428782" y="26211"/>
                  </a:cubicBezTo>
                  <a:cubicBezTo>
                    <a:pt x="436304" y="29345"/>
                    <a:pt x="443827" y="32480"/>
                    <a:pt x="451349" y="36241"/>
                  </a:cubicBezTo>
                  <a:cubicBezTo>
                    <a:pt x="480812" y="51286"/>
                    <a:pt x="507768" y="70719"/>
                    <a:pt x="529708" y="93913"/>
                  </a:cubicBezTo>
                  <a:cubicBezTo>
                    <a:pt x="552276" y="117108"/>
                    <a:pt x="570455" y="144063"/>
                    <a:pt x="584247" y="171646"/>
                  </a:cubicBezTo>
                  <a:lnTo>
                    <a:pt x="594276" y="192959"/>
                  </a:lnTo>
                  <a:cubicBezTo>
                    <a:pt x="597411" y="200482"/>
                    <a:pt x="599918" y="207377"/>
                    <a:pt x="602426" y="214900"/>
                  </a:cubicBezTo>
                  <a:lnTo>
                    <a:pt x="606187" y="225557"/>
                  </a:lnTo>
                  <a:lnTo>
                    <a:pt x="608694" y="236841"/>
                  </a:lnTo>
                  <a:cubicBezTo>
                    <a:pt x="610575" y="244363"/>
                    <a:pt x="612456" y="251885"/>
                    <a:pt x="613709" y="259408"/>
                  </a:cubicBezTo>
                  <a:cubicBezTo>
                    <a:pt x="594903" y="234960"/>
                    <a:pt x="577978" y="211139"/>
                    <a:pt x="557918" y="189825"/>
                  </a:cubicBezTo>
                  <a:cubicBezTo>
                    <a:pt x="538484" y="168511"/>
                    <a:pt x="517798" y="149078"/>
                    <a:pt x="495857" y="132153"/>
                  </a:cubicBezTo>
                  <a:cubicBezTo>
                    <a:pt x="451349" y="98928"/>
                    <a:pt x="401199" y="78868"/>
                    <a:pt x="347288" y="69465"/>
                  </a:cubicBezTo>
                  <a:cubicBezTo>
                    <a:pt x="293377" y="60062"/>
                    <a:pt x="236332" y="60689"/>
                    <a:pt x="178659" y="65077"/>
                  </a:cubicBezTo>
                  <a:cubicBezTo>
                    <a:pt x="149823" y="66958"/>
                    <a:pt x="120360" y="70719"/>
                    <a:pt x="90897" y="73853"/>
                  </a:cubicBezTo>
                  <a:cubicBezTo>
                    <a:pt x="60807" y="76988"/>
                    <a:pt x="30717" y="80749"/>
                    <a:pt x="0" y="80749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solidFill>
                <a:srgbClr val="FFEB5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67BEAF7D-1B1C-4590-A95E-D12E9A59D3C5}"/>
                </a:ext>
              </a:extLst>
            </p:cNvPr>
            <p:cNvSpPr/>
            <p:nvPr/>
          </p:nvSpPr>
          <p:spPr>
            <a:xfrm>
              <a:off x="3536792" y="1591071"/>
              <a:ext cx="6356501" cy="4438267"/>
            </a:xfrm>
            <a:custGeom>
              <a:avLst/>
              <a:gdLst>
                <a:gd name="connsiteX0" fmla="*/ 3803553 w 6356501"/>
                <a:gd name="connsiteY0" fmla="*/ 770990 h 4438266"/>
                <a:gd name="connsiteX1" fmla="*/ 6059045 w 6356501"/>
                <a:gd name="connsiteY1" fmla="*/ 1439237 h 4438266"/>
                <a:gd name="connsiteX2" fmla="*/ 6356183 w 6356501"/>
                <a:gd name="connsiteY2" fmla="*/ 2092440 h 4438266"/>
                <a:gd name="connsiteX3" fmla="*/ 5954357 w 6356501"/>
                <a:gd name="connsiteY3" fmla="*/ 2587670 h 4438266"/>
                <a:gd name="connsiteX4" fmla="*/ 4785237 w 6356501"/>
                <a:gd name="connsiteY4" fmla="*/ 3506667 h 4438266"/>
                <a:gd name="connsiteX5" fmla="*/ 3553430 w 6356501"/>
                <a:gd name="connsiteY5" fmla="*/ 4154228 h 4438266"/>
                <a:gd name="connsiteX6" fmla="*/ 3078260 w 6356501"/>
                <a:gd name="connsiteY6" fmla="*/ 4429426 h 4438266"/>
                <a:gd name="connsiteX7" fmla="*/ 2574880 w 6356501"/>
                <a:gd name="connsiteY7" fmla="*/ 4238856 h 4438266"/>
                <a:gd name="connsiteX8" fmla="*/ 2443236 w 6356501"/>
                <a:gd name="connsiteY8" fmla="*/ 4213154 h 4438266"/>
                <a:gd name="connsiteX9" fmla="*/ 2149860 w 6356501"/>
                <a:gd name="connsiteY9" fmla="*/ 4352320 h 4438266"/>
                <a:gd name="connsiteX10" fmla="*/ 1674062 w 6356501"/>
                <a:gd name="connsiteY10" fmla="*/ 4134168 h 4438266"/>
                <a:gd name="connsiteX11" fmla="*/ 128818 w 6356501"/>
                <a:gd name="connsiteY11" fmla="*/ 3236485 h 4438266"/>
                <a:gd name="connsiteX12" fmla="*/ 442255 w 6356501"/>
                <a:gd name="connsiteY12" fmla="*/ 1691240 h 4438266"/>
                <a:gd name="connsiteX13" fmla="*/ 1756809 w 6356501"/>
                <a:gd name="connsiteY13" fmla="*/ 506449 h 4438266"/>
                <a:gd name="connsiteX14" fmla="*/ 2940974 w 6356501"/>
                <a:gd name="connsiteY14" fmla="*/ 40055 h 4438266"/>
                <a:gd name="connsiteX15" fmla="*/ 3803553 w 6356501"/>
                <a:gd name="connsiteY15" fmla="*/ 770990 h 443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6501" h="4438266">
                  <a:moveTo>
                    <a:pt x="3803553" y="770990"/>
                  </a:moveTo>
                  <a:cubicBezTo>
                    <a:pt x="3803553" y="770990"/>
                    <a:pt x="5369484" y="-148007"/>
                    <a:pt x="6059045" y="1439237"/>
                  </a:cubicBezTo>
                  <a:cubicBezTo>
                    <a:pt x="6059045" y="1439237"/>
                    <a:pt x="6398184" y="1676822"/>
                    <a:pt x="6356183" y="2092440"/>
                  </a:cubicBezTo>
                  <a:cubicBezTo>
                    <a:pt x="6339885" y="2251666"/>
                    <a:pt x="6288481" y="2400235"/>
                    <a:pt x="5954357" y="2587670"/>
                  </a:cubicBezTo>
                  <a:cubicBezTo>
                    <a:pt x="5954357" y="2587670"/>
                    <a:pt x="5954357" y="3715416"/>
                    <a:pt x="4785237" y="3506667"/>
                  </a:cubicBezTo>
                  <a:cubicBezTo>
                    <a:pt x="4785237" y="3506667"/>
                    <a:pt x="4493114" y="4509039"/>
                    <a:pt x="3553430" y="4154228"/>
                  </a:cubicBezTo>
                  <a:cubicBezTo>
                    <a:pt x="3553430" y="4154228"/>
                    <a:pt x="3345935" y="4376142"/>
                    <a:pt x="3078260" y="4429426"/>
                  </a:cubicBezTo>
                  <a:cubicBezTo>
                    <a:pt x="2902735" y="4464531"/>
                    <a:pt x="2681449" y="4416261"/>
                    <a:pt x="2574880" y="4238856"/>
                  </a:cubicBezTo>
                  <a:cubicBezTo>
                    <a:pt x="2547297" y="4192467"/>
                    <a:pt x="2485864" y="4179303"/>
                    <a:pt x="2443236" y="4213154"/>
                  </a:cubicBezTo>
                  <a:cubicBezTo>
                    <a:pt x="2373654" y="4268319"/>
                    <a:pt x="2268966" y="4334141"/>
                    <a:pt x="2149860" y="4352320"/>
                  </a:cubicBezTo>
                  <a:cubicBezTo>
                    <a:pt x="1987499" y="4376768"/>
                    <a:pt x="1791914" y="4278976"/>
                    <a:pt x="1674062" y="4134168"/>
                  </a:cubicBezTo>
                  <a:cubicBezTo>
                    <a:pt x="1674062" y="4134168"/>
                    <a:pt x="546316" y="4530979"/>
                    <a:pt x="128818" y="3236485"/>
                  </a:cubicBezTo>
                  <a:cubicBezTo>
                    <a:pt x="-288680" y="1941990"/>
                    <a:pt x="442255" y="1691240"/>
                    <a:pt x="442255" y="1691240"/>
                  </a:cubicBezTo>
                  <a:cubicBezTo>
                    <a:pt x="442255" y="1691240"/>
                    <a:pt x="-289307" y="241908"/>
                    <a:pt x="1756809" y="506449"/>
                  </a:cubicBezTo>
                  <a:cubicBezTo>
                    <a:pt x="1756809" y="506449"/>
                    <a:pt x="2289652" y="-168694"/>
                    <a:pt x="2940974" y="40055"/>
                  </a:cubicBezTo>
                  <a:cubicBezTo>
                    <a:pt x="3209276" y="125936"/>
                    <a:pt x="3559699" y="162295"/>
                    <a:pt x="3803553" y="770990"/>
                  </a:cubicBezTo>
                  <a:close/>
                </a:path>
              </a:pathLst>
            </a:custGeom>
            <a:noFill/>
            <a:ln w="64899" cap="flat">
              <a:solidFill>
                <a:srgbClr val="FFEB5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C82EC146-9536-4223-9302-22C11ACD1C7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07" y="1443783"/>
            <a:ext cx="4214624" cy="421462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8FFE373-5E09-441F-B512-E7B94A5F01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7529" b="74782"/>
          <a:stretch/>
        </p:blipFill>
        <p:spPr>
          <a:xfrm rot="20345176" flipV="1">
            <a:off x="2732092" y="4251507"/>
            <a:ext cx="12096959" cy="3168064"/>
          </a:xfrm>
          <a:prstGeom prst="rect">
            <a:avLst/>
          </a:prstGeom>
        </p:spPr>
      </p:pic>
      <p:sp>
        <p:nvSpPr>
          <p:cNvPr id="16" name="文本框 22">
            <a:extLst>
              <a:ext uri="{FF2B5EF4-FFF2-40B4-BE49-F238E27FC236}">
                <a16:creationId xmlns:a16="http://schemas.microsoft.com/office/drawing/2014/main" id="{4CA332F9-DB8C-4321-BAE9-95BE57758699}"/>
              </a:ext>
            </a:extLst>
          </p:cNvPr>
          <p:cNvSpPr txBox="1"/>
          <p:nvPr/>
        </p:nvSpPr>
        <p:spPr>
          <a:xfrm>
            <a:off x="529675" y="162426"/>
            <a:ext cx="4264086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FFEB52"/>
            </a:solidFill>
          </a:ln>
        </p:spPr>
        <p:txBody>
          <a:bodyPr wrap="square" rtlCol="0" anchor="ctr" anchorCtr="1">
            <a:normAutofit/>
          </a:bodyPr>
          <a:lstStyle/>
          <a:p>
            <a:pPr algn="ctr"/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LUYỆN TẬP - Bài 3</a:t>
            </a:r>
            <a:endParaRPr lang="en-US" altLang="zh-CN" sz="3200" b="1" dirty="0">
              <a:solidFill>
                <a:srgbClr val="FC6F31"/>
              </a:solidFill>
              <a:latin typeface="UTM Avo" panose="02040603050506020204" pitchFamily="18" charset="0"/>
              <a:ea typeface="字魂7号-温暖童稚体" panose="00000500000000000000" pitchFamily="2" charset="-12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BD28B3-3044-4210-ACB4-DD574DF32518}"/>
              </a:ext>
            </a:extLst>
          </p:cNvPr>
          <p:cNvSpPr/>
          <p:nvPr/>
        </p:nvSpPr>
        <p:spPr>
          <a:xfrm>
            <a:off x="6887110" y="2038867"/>
            <a:ext cx="1109049" cy="5771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F3D871-DEA2-4C78-8E27-8372ED8B6AB5}"/>
              </a:ext>
            </a:extLst>
          </p:cNvPr>
          <p:cNvSpPr/>
          <p:nvPr/>
        </p:nvSpPr>
        <p:spPr>
          <a:xfrm>
            <a:off x="9291481" y="2052792"/>
            <a:ext cx="984634" cy="5771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2006B7C-4DA2-490F-9EA9-54768227AC61}"/>
              </a:ext>
            </a:extLst>
          </p:cNvPr>
          <p:cNvSpPr/>
          <p:nvPr/>
        </p:nvSpPr>
        <p:spPr>
          <a:xfrm>
            <a:off x="4584454" y="3472078"/>
            <a:ext cx="2467429" cy="672020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399FF"/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D811824-8B08-46F3-BDD8-B953C0233F0D}"/>
              </a:ext>
            </a:extLst>
          </p:cNvPr>
          <p:cNvSpPr txBox="1"/>
          <p:nvPr/>
        </p:nvSpPr>
        <p:spPr>
          <a:xfrm>
            <a:off x="4758521" y="1888399"/>
            <a:ext cx="5627494" cy="2951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Hai số có tổng bằng 1080. Tìm hai số đó biết rằng gấp 7 lần số thứ nhất thì được số thứ hai.</a:t>
            </a:r>
            <a:endParaRPr lang="en-US" altLang="zh-CN" sz="3200" b="1">
              <a:solidFill>
                <a:srgbClr val="FC6F31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70119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accel="22000" decel="52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 animBg="1"/>
      <p:bldP spid="17" grpId="0" animBg="1"/>
      <p:bldP spid="18" grpId="0" animBg="1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BCAE2247-3863-426B-8784-76941735E2F1}"/>
              </a:ext>
            </a:extLst>
          </p:cNvPr>
          <p:cNvGrpSpPr/>
          <p:nvPr/>
        </p:nvGrpSpPr>
        <p:grpSpPr>
          <a:xfrm>
            <a:off x="477171" y="367104"/>
            <a:ext cx="10711091" cy="5291197"/>
            <a:chOff x="9000277" y="1652157"/>
            <a:chExt cx="1440910" cy="1915133"/>
          </a:xfrm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677AA205-C36F-4FEE-9386-803D18969354}"/>
                </a:ext>
              </a:extLst>
            </p:cNvPr>
            <p:cNvSpPr/>
            <p:nvPr/>
          </p:nvSpPr>
          <p:spPr>
            <a:xfrm>
              <a:off x="9052267" y="1693201"/>
              <a:ext cx="1358833" cy="1869535"/>
            </a:xfrm>
            <a:custGeom>
              <a:avLst/>
              <a:gdLst>
                <a:gd name="connsiteX0" fmla="*/ 860320 w 1358832"/>
                <a:gd name="connsiteY0" fmla="*/ 1872594 h 1869534"/>
                <a:gd name="connsiteX1" fmla="*/ 863968 w 1358832"/>
                <a:gd name="connsiteY1" fmla="*/ 1694760 h 1869534"/>
                <a:gd name="connsiteX2" fmla="*/ 380625 w 1358832"/>
                <a:gd name="connsiteY2" fmla="*/ 1644602 h 1869534"/>
                <a:gd name="connsiteX3" fmla="*/ 66908 w 1358832"/>
                <a:gd name="connsiteY3" fmla="*/ 1299878 h 1869534"/>
                <a:gd name="connsiteX4" fmla="*/ 334 w 1358832"/>
                <a:gd name="connsiteY4" fmla="*/ 851190 h 1869534"/>
                <a:gd name="connsiteX5" fmla="*/ 119802 w 1358832"/>
                <a:gd name="connsiteY5" fmla="*/ 291241 h 1869534"/>
                <a:gd name="connsiteX6" fmla="*/ 716229 w 1358832"/>
                <a:gd name="connsiteY6" fmla="*/ 323 h 1869534"/>
                <a:gd name="connsiteX7" fmla="*/ 1020826 w 1358832"/>
                <a:gd name="connsiteY7" fmla="*/ 68721 h 1869534"/>
                <a:gd name="connsiteX8" fmla="*/ 1228755 w 1358832"/>
                <a:gd name="connsiteY8" fmla="*/ 205516 h 1869534"/>
                <a:gd name="connsiteX9" fmla="*/ 1316304 w 1358832"/>
                <a:gd name="connsiteY9" fmla="*/ 372406 h 1869534"/>
                <a:gd name="connsiteX10" fmla="*/ 1362814 w 1358832"/>
                <a:gd name="connsiteY10" fmla="*/ 942386 h 1869534"/>
                <a:gd name="connsiteX11" fmla="*/ 1241523 w 1358832"/>
                <a:gd name="connsiteY11" fmla="*/ 1471328 h 1869534"/>
                <a:gd name="connsiteX12" fmla="*/ 964285 w 1358832"/>
                <a:gd name="connsiteY12" fmla="*/ 1670137 h 1869534"/>
                <a:gd name="connsiteX13" fmla="*/ 921422 w 1358832"/>
                <a:gd name="connsiteY13" fmla="*/ 1700232 h 1869534"/>
                <a:gd name="connsiteX14" fmla="*/ 905007 w 1358832"/>
                <a:gd name="connsiteY14" fmla="*/ 1744006 h 1869534"/>
                <a:gd name="connsiteX15" fmla="*/ 858496 w 1358832"/>
                <a:gd name="connsiteY15" fmla="*/ 1878066 h 1869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58832" h="1869534">
                  <a:moveTo>
                    <a:pt x="860320" y="1872594"/>
                  </a:moveTo>
                  <a:cubicBezTo>
                    <a:pt x="886767" y="1813316"/>
                    <a:pt x="863968" y="1749478"/>
                    <a:pt x="863968" y="1694760"/>
                  </a:cubicBezTo>
                  <a:cubicBezTo>
                    <a:pt x="700726" y="1707528"/>
                    <a:pt x="527452" y="1710264"/>
                    <a:pt x="380625" y="1644602"/>
                  </a:cubicBezTo>
                  <a:cubicBezTo>
                    <a:pt x="227414" y="1577116"/>
                    <a:pt x="121626" y="1443057"/>
                    <a:pt x="66908" y="1299878"/>
                  </a:cubicBezTo>
                  <a:cubicBezTo>
                    <a:pt x="12190" y="1156699"/>
                    <a:pt x="2158" y="1002576"/>
                    <a:pt x="334" y="851190"/>
                  </a:cubicBezTo>
                  <a:cubicBezTo>
                    <a:pt x="-2402" y="658764"/>
                    <a:pt x="9454" y="457219"/>
                    <a:pt x="119802" y="291241"/>
                  </a:cubicBezTo>
                  <a:cubicBezTo>
                    <a:pt x="240182" y="109760"/>
                    <a:pt x="478205" y="-6972"/>
                    <a:pt x="716229" y="323"/>
                  </a:cubicBezTo>
                  <a:cubicBezTo>
                    <a:pt x="823841" y="3971"/>
                    <a:pt x="924158" y="25859"/>
                    <a:pt x="1020826" y="68721"/>
                  </a:cubicBezTo>
                  <a:cubicBezTo>
                    <a:pt x="1088312" y="98816"/>
                    <a:pt x="1174037" y="144414"/>
                    <a:pt x="1228755" y="205516"/>
                  </a:cubicBezTo>
                  <a:cubicBezTo>
                    <a:pt x="1270706" y="252939"/>
                    <a:pt x="1302625" y="313128"/>
                    <a:pt x="1316304" y="372406"/>
                  </a:cubicBezTo>
                  <a:cubicBezTo>
                    <a:pt x="1360078" y="567568"/>
                    <a:pt x="1364638" y="743578"/>
                    <a:pt x="1362814" y="942386"/>
                  </a:cubicBezTo>
                  <a:cubicBezTo>
                    <a:pt x="1360991" y="1125692"/>
                    <a:pt x="1362814" y="1322677"/>
                    <a:pt x="1241523" y="1471328"/>
                  </a:cubicBezTo>
                  <a:cubicBezTo>
                    <a:pt x="1171301" y="1557965"/>
                    <a:pt x="1068249" y="1617243"/>
                    <a:pt x="964285" y="1670137"/>
                  </a:cubicBezTo>
                  <a:cubicBezTo>
                    <a:pt x="948781" y="1678345"/>
                    <a:pt x="932366" y="1686553"/>
                    <a:pt x="921422" y="1700232"/>
                  </a:cubicBezTo>
                  <a:cubicBezTo>
                    <a:pt x="911390" y="1713000"/>
                    <a:pt x="908654" y="1728503"/>
                    <a:pt x="905007" y="1744006"/>
                  </a:cubicBezTo>
                  <a:cubicBezTo>
                    <a:pt x="894975" y="1795077"/>
                    <a:pt x="868528" y="1826996"/>
                    <a:pt x="858496" y="1878066"/>
                  </a:cubicBezTo>
                </a:path>
              </a:pathLst>
            </a:custGeom>
            <a:solidFill>
              <a:srgbClr val="FFFFFF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D9B03BE9-B19C-4056-B365-2B7B24E63008}"/>
                </a:ext>
              </a:extLst>
            </p:cNvPr>
            <p:cNvSpPr/>
            <p:nvPr/>
          </p:nvSpPr>
          <p:spPr>
            <a:xfrm>
              <a:off x="9000277" y="1652157"/>
              <a:ext cx="1440910" cy="1915133"/>
            </a:xfrm>
            <a:custGeom>
              <a:avLst/>
              <a:gdLst>
                <a:gd name="connsiteX0" fmla="*/ 1360086 w 1440909"/>
                <a:gd name="connsiteY0" fmla="*/ 564837 h 1915132"/>
                <a:gd name="connsiteX1" fmla="*/ 1336375 w 1440909"/>
                <a:gd name="connsiteY1" fmla="*/ 441722 h 1915132"/>
                <a:gd name="connsiteX2" fmla="*/ 1331815 w 1440909"/>
                <a:gd name="connsiteY2" fmla="*/ 423482 h 1915132"/>
                <a:gd name="connsiteX3" fmla="*/ 1326344 w 1440909"/>
                <a:gd name="connsiteY3" fmla="*/ 401595 h 1915132"/>
                <a:gd name="connsiteX4" fmla="*/ 1301721 w 1440909"/>
                <a:gd name="connsiteY4" fmla="*/ 343229 h 1915132"/>
                <a:gd name="connsiteX5" fmla="*/ 1262506 w 1440909"/>
                <a:gd name="connsiteY5" fmla="*/ 284863 h 1915132"/>
                <a:gd name="connsiteX6" fmla="*/ 1232411 w 1440909"/>
                <a:gd name="connsiteY6" fmla="*/ 252944 h 1915132"/>
                <a:gd name="connsiteX7" fmla="*/ 1199580 w 1440909"/>
                <a:gd name="connsiteY7" fmla="*/ 225585 h 1915132"/>
                <a:gd name="connsiteX8" fmla="*/ 1105647 w 1440909"/>
                <a:gd name="connsiteY8" fmla="*/ 167219 h 1915132"/>
                <a:gd name="connsiteX9" fmla="*/ 1090144 w 1440909"/>
                <a:gd name="connsiteY9" fmla="*/ 159011 h 1915132"/>
                <a:gd name="connsiteX10" fmla="*/ 1028130 w 1440909"/>
                <a:gd name="connsiteY10" fmla="*/ 131652 h 1915132"/>
                <a:gd name="connsiteX11" fmla="*/ 1011715 w 1440909"/>
                <a:gd name="connsiteY11" fmla="*/ 125268 h 1915132"/>
                <a:gd name="connsiteX12" fmla="*/ 835705 w 1440909"/>
                <a:gd name="connsiteY12" fmla="*/ 84230 h 1915132"/>
                <a:gd name="connsiteX13" fmla="*/ 756364 w 1440909"/>
                <a:gd name="connsiteY13" fmla="*/ 79670 h 1915132"/>
                <a:gd name="connsiteX14" fmla="*/ 722621 w 1440909"/>
                <a:gd name="connsiteY14" fmla="*/ 80582 h 1915132"/>
                <a:gd name="connsiteX15" fmla="*/ 688878 w 1440909"/>
                <a:gd name="connsiteY15" fmla="*/ 83318 h 1915132"/>
                <a:gd name="connsiteX16" fmla="*/ 653311 w 1440909"/>
                <a:gd name="connsiteY16" fmla="*/ 86966 h 1915132"/>
                <a:gd name="connsiteX17" fmla="*/ 651487 w 1440909"/>
                <a:gd name="connsiteY17" fmla="*/ 86054 h 1915132"/>
                <a:gd name="connsiteX18" fmla="*/ 670639 w 1440909"/>
                <a:gd name="connsiteY18" fmla="*/ 83318 h 1915132"/>
                <a:gd name="connsiteX19" fmla="*/ 683406 w 1440909"/>
                <a:gd name="connsiteY19" fmla="*/ 81494 h 1915132"/>
                <a:gd name="connsiteX20" fmla="*/ 697086 w 1440909"/>
                <a:gd name="connsiteY20" fmla="*/ 80582 h 1915132"/>
                <a:gd name="connsiteX21" fmla="*/ 731740 w 1440909"/>
                <a:gd name="connsiteY21" fmla="*/ 78758 h 1915132"/>
                <a:gd name="connsiteX22" fmla="*/ 766395 w 1440909"/>
                <a:gd name="connsiteY22" fmla="*/ 78758 h 1915132"/>
                <a:gd name="connsiteX23" fmla="*/ 794666 w 1440909"/>
                <a:gd name="connsiteY23" fmla="*/ 79670 h 1915132"/>
                <a:gd name="connsiteX24" fmla="*/ 800138 w 1440909"/>
                <a:gd name="connsiteY24" fmla="*/ 79670 h 1915132"/>
                <a:gd name="connsiteX25" fmla="*/ 792842 w 1440909"/>
                <a:gd name="connsiteY25" fmla="*/ 78758 h 1915132"/>
                <a:gd name="connsiteX26" fmla="*/ 764571 w 1440909"/>
                <a:gd name="connsiteY26" fmla="*/ 76934 h 1915132"/>
                <a:gd name="connsiteX27" fmla="*/ 724445 w 1440909"/>
                <a:gd name="connsiteY27" fmla="*/ 76934 h 1915132"/>
                <a:gd name="connsiteX28" fmla="*/ 684318 w 1440909"/>
                <a:gd name="connsiteY28" fmla="*/ 79670 h 1915132"/>
                <a:gd name="connsiteX29" fmla="*/ 528372 w 1440909"/>
                <a:gd name="connsiteY29" fmla="*/ 113413 h 1915132"/>
                <a:gd name="connsiteX30" fmla="*/ 395224 w 1440909"/>
                <a:gd name="connsiteY30" fmla="*/ 175427 h 1915132"/>
                <a:gd name="connsiteX31" fmla="*/ 376073 w 1440909"/>
                <a:gd name="connsiteY31" fmla="*/ 187282 h 1915132"/>
                <a:gd name="connsiteX32" fmla="*/ 359658 w 1440909"/>
                <a:gd name="connsiteY32" fmla="*/ 199138 h 1915132"/>
                <a:gd name="connsiteX33" fmla="*/ 348714 w 1440909"/>
                <a:gd name="connsiteY33" fmla="*/ 208258 h 1915132"/>
                <a:gd name="connsiteX34" fmla="*/ 373337 w 1440909"/>
                <a:gd name="connsiteY34" fmla="*/ 191842 h 1915132"/>
                <a:gd name="connsiteX35" fmla="*/ 432615 w 1440909"/>
                <a:gd name="connsiteY35" fmla="*/ 157187 h 1915132"/>
                <a:gd name="connsiteX36" fmla="*/ 448118 w 1440909"/>
                <a:gd name="connsiteY36" fmla="*/ 148980 h 1915132"/>
                <a:gd name="connsiteX37" fmla="*/ 463622 w 1440909"/>
                <a:gd name="connsiteY37" fmla="*/ 141684 h 1915132"/>
                <a:gd name="connsiteX38" fmla="*/ 495540 w 1440909"/>
                <a:gd name="connsiteY38" fmla="*/ 128004 h 1915132"/>
                <a:gd name="connsiteX39" fmla="*/ 526548 w 1440909"/>
                <a:gd name="connsiteY39" fmla="*/ 117061 h 1915132"/>
                <a:gd name="connsiteX40" fmla="*/ 539315 w 1440909"/>
                <a:gd name="connsiteY40" fmla="*/ 114325 h 1915132"/>
                <a:gd name="connsiteX41" fmla="*/ 528372 w 1440909"/>
                <a:gd name="connsiteY41" fmla="*/ 117973 h 1915132"/>
                <a:gd name="connsiteX42" fmla="*/ 504660 w 1440909"/>
                <a:gd name="connsiteY42" fmla="*/ 127093 h 1915132"/>
                <a:gd name="connsiteX43" fmla="*/ 489157 w 1440909"/>
                <a:gd name="connsiteY43" fmla="*/ 133476 h 1915132"/>
                <a:gd name="connsiteX44" fmla="*/ 473654 w 1440909"/>
                <a:gd name="connsiteY44" fmla="*/ 140772 h 1915132"/>
                <a:gd name="connsiteX45" fmla="*/ 442646 w 1440909"/>
                <a:gd name="connsiteY45" fmla="*/ 155363 h 1915132"/>
                <a:gd name="connsiteX46" fmla="*/ 314971 w 1440909"/>
                <a:gd name="connsiteY46" fmla="*/ 240177 h 1915132"/>
                <a:gd name="connsiteX47" fmla="*/ 287612 w 1440909"/>
                <a:gd name="connsiteY47" fmla="*/ 265712 h 1915132"/>
                <a:gd name="connsiteX48" fmla="*/ 261165 w 1440909"/>
                <a:gd name="connsiteY48" fmla="*/ 293071 h 1915132"/>
                <a:gd name="connsiteX49" fmla="*/ 243838 w 1440909"/>
                <a:gd name="connsiteY49" fmla="*/ 313134 h 1915132"/>
                <a:gd name="connsiteX50" fmla="*/ 235630 w 1440909"/>
                <a:gd name="connsiteY50" fmla="*/ 323166 h 1915132"/>
                <a:gd name="connsiteX51" fmla="*/ 228334 w 1440909"/>
                <a:gd name="connsiteY51" fmla="*/ 334109 h 1915132"/>
                <a:gd name="connsiteX52" fmla="*/ 212830 w 1440909"/>
                <a:gd name="connsiteY52" fmla="*/ 355085 h 1915132"/>
                <a:gd name="connsiteX53" fmla="*/ 199151 w 1440909"/>
                <a:gd name="connsiteY53" fmla="*/ 376972 h 1915132"/>
                <a:gd name="connsiteX54" fmla="*/ 153552 w 1440909"/>
                <a:gd name="connsiteY54" fmla="*/ 471816 h 1915132"/>
                <a:gd name="connsiteX55" fmla="*/ 144433 w 1440909"/>
                <a:gd name="connsiteY55" fmla="*/ 497352 h 1915132"/>
                <a:gd name="connsiteX56" fmla="*/ 133489 w 1440909"/>
                <a:gd name="connsiteY56" fmla="*/ 530182 h 1915132"/>
                <a:gd name="connsiteX57" fmla="*/ 132577 w 1440909"/>
                <a:gd name="connsiteY57" fmla="*/ 533830 h 1915132"/>
                <a:gd name="connsiteX58" fmla="*/ 124369 w 1440909"/>
                <a:gd name="connsiteY58" fmla="*/ 558453 h 1915132"/>
                <a:gd name="connsiteX59" fmla="*/ 113426 w 1440909"/>
                <a:gd name="connsiteY59" fmla="*/ 604052 h 1915132"/>
                <a:gd name="connsiteX60" fmla="*/ 97923 w 1440909"/>
                <a:gd name="connsiteY60" fmla="*/ 749055 h 1915132"/>
                <a:gd name="connsiteX61" fmla="*/ 97010 w 1440909"/>
                <a:gd name="connsiteY61" fmla="*/ 783710 h 1915132"/>
                <a:gd name="connsiteX62" fmla="*/ 97010 w 1440909"/>
                <a:gd name="connsiteY62" fmla="*/ 820188 h 1915132"/>
                <a:gd name="connsiteX63" fmla="*/ 97010 w 1440909"/>
                <a:gd name="connsiteY63" fmla="*/ 915033 h 1915132"/>
                <a:gd name="connsiteX64" fmla="*/ 96099 w 1440909"/>
                <a:gd name="connsiteY64" fmla="*/ 951512 h 1915132"/>
                <a:gd name="connsiteX65" fmla="*/ 96099 w 1440909"/>
                <a:gd name="connsiteY65" fmla="*/ 999846 h 1915132"/>
                <a:gd name="connsiteX66" fmla="*/ 101570 w 1440909"/>
                <a:gd name="connsiteY66" fmla="*/ 1083747 h 1915132"/>
                <a:gd name="connsiteX67" fmla="*/ 103394 w 1440909"/>
                <a:gd name="connsiteY67" fmla="*/ 1101074 h 1915132"/>
                <a:gd name="connsiteX68" fmla="*/ 106130 w 1440909"/>
                <a:gd name="connsiteY68" fmla="*/ 1125698 h 1915132"/>
                <a:gd name="connsiteX69" fmla="*/ 114338 w 1440909"/>
                <a:gd name="connsiteY69" fmla="*/ 1215982 h 1915132"/>
                <a:gd name="connsiteX70" fmla="*/ 123458 w 1440909"/>
                <a:gd name="connsiteY70" fmla="*/ 1258845 h 1915132"/>
                <a:gd name="connsiteX71" fmla="*/ 143521 w 1440909"/>
                <a:gd name="connsiteY71" fmla="*/ 1320859 h 1915132"/>
                <a:gd name="connsiteX72" fmla="*/ 190943 w 1440909"/>
                <a:gd name="connsiteY72" fmla="*/ 1422999 h 1915132"/>
                <a:gd name="connsiteX73" fmla="*/ 249309 w 1440909"/>
                <a:gd name="connsiteY73" fmla="*/ 1509636 h 1915132"/>
                <a:gd name="connsiteX74" fmla="*/ 324091 w 1440909"/>
                <a:gd name="connsiteY74" fmla="*/ 1587154 h 1915132"/>
                <a:gd name="connsiteX75" fmla="*/ 403432 w 1440909"/>
                <a:gd name="connsiteY75" fmla="*/ 1643695 h 1915132"/>
                <a:gd name="connsiteX76" fmla="*/ 502836 w 1440909"/>
                <a:gd name="connsiteY76" fmla="*/ 1689294 h 1915132"/>
                <a:gd name="connsiteX77" fmla="*/ 502836 w 1440909"/>
                <a:gd name="connsiteY77" fmla="*/ 1691118 h 1915132"/>
                <a:gd name="connsiteX78" fmla="*/ 480949 w 1440909"/>
                <a:gd name="connsiteY78" fmla="*/ 1684734 h 1915132"/>
                <a:gd name="connsiteX79" fmla="*/ 470006 w 1440909"/>
                <a:gd name="connsiteY79" fmla="*/ 1681086 h 1915132"/>
                <a:gd name="connsiteX80" fmla="*/ 459974 w 1440909"/>
                <a:gd name="connsiteY80" fmla="*/ 1677438 h 1915132"/>
                <a:gd name="connsiteX81" fmla="*/ 460886 w 1440909"/>
                <a:gd name="connsiteY81" fmla="*/ 1679262 h 1915132"/>
                <a:gd name="connsiteX82" fmla="*/ 479125 w 1440909"/>
                <a:gd name="connsiteY82" fmla="*/ 1686558 h 1915132"/>
                <a:gd name="connsiteX83" fmla="*/ 499189 w 1440909"/>
                <a:gd name="connsiteY83" fmla="*/ 1693854 h 1915132"/>
                <a:gd name="connsiteX84" fmla="*/ 718973 w 1440909"/>
                <a:gd name="connsiteY84" fmla="*/ 1729420 h 1915132"/>
                <a:gd name="connsiteX85" fmla="*/ 796490 w 1440909"/>
                <a:gd name="connsiteY85" fmla="*/ 1731244 h 1915132"/>
                <a:gd name="connsiteX86" fmla="*/ 848472 w 1440909"/>
                <a:gd name="connsiteY86" fmla="*/ 1731244 h 1915132"/>
                <a:gd name="connsiteX87" fmla="*/ 867623 w 1440909"/>
                <a:gd name="connsiteY87" fmla="*/ 1731244 h 1915132"/>
                <a:gd name="connsiteX88" fmla="*/ 875831 w 1440909"/>
                <a:gd name="connsiteY88" fmla="*/ 1732156 h 1915132"/>
                <a:gd name="connsiteX89" fmla="*/ 862152 w 1440909"/>
                <a:gd name="connsiteY89" fmla="*/ 1734892 h 1915132"/>
                <a:gd name="connsiteX90" fmla="*/ 844824 w 1440909"/>
                <a:gd name="connsiteY90" fmla="*/ 1736716 h 1915132"/>
                <a:gd name="connsiteX91" fmla="*/ 814729 w 1440909"/>
                <a:gd name="connsiteY91" fmla="*/ 1741276 h 1915132"/>
                <a:gd name="connsiteX92" fmla="*/ 874920 w 1440909"/>
                <a:gd name="connsiteY92" fmla="*/ 1741276 h 1915132"/>
                <a:gd name="connsiteX93" fmla="*/ 896806 w 1440909"/>
                <a:gd name="connsiteY93" fmla="*/ 1740364 h 1915132"/>
                <a:gd name="connsiteX94" fmla="*/ 906838 w 1440909"/>
                <a:gd name="connsiteY94" fmla="*/ 1739452 h 1915132"/>
                <a:gd name="connsiteX95" fmla="*/ 911398 w 1440909"/>
                <a:gd name="connsiteY95" fmla="*/ 1739452 h 1915132"/>
                <a:gd name="connsiteX96" fmla="*/ 914134 w 1440909"/>
                <a:gd name="connsiteY96" fmla="*/ 1739452 h 1915132"/>
                <a:gd name="connsiteX97" fmla="*/ 915046 w 1440909"/>
                <a:gd name="connsiteY97" fmla="*/ 1739452 h 1915132"/>
                <a:gd name="connsiteX98" fmla="*/ 915046 w 1440909"/>
                <a:gd name="connsiteY98" fmla="*/ 1740364 h 1915132"/>
                <a:gd name="connsiteX99" fmla="*/ 917782 w 1440909"/>
                <a:gd name="connsiteY99" fmla="*/ 1788698 h 1915132"/>
                <a:gd name="connsiteX100" fmla="*/ 921430 w 1440909"/>
                <a:gd name="connsiteY100" fmla="*/ 1835209 h 1915132"/>
                <a:gd name="connsiteX101" fmla="*/ 915958 w 1440909"/>
                <a:gd name="connsiteY101" fmla="*/ 1886279 h 1915132"/>
                <a:gd name="connsiteX102" fmla="*/ 905014 w 1440909"/>
                <a:gd name="connsiteY102" fmla="*/ 1910902 h 1915132"/>
                <a:gd name="connsiteX103" fmla="*/ 904102 w 1440909"/>
                <a:gd name="connsiteY103" fmla="*/ 1909990 h 1915132"/>
                <a:gd name="connsiteX104" fmla="*/ 906838 w 1440909"/>
                <a:gd name="connsiteY104" fmla="*/ 1870775 h 1915132"/>
                <a:gd name="connsiteX105" fmla="*/ 905926 w 1440909"/>
                <a:gd name="connsiteY105" fmla="*/ 1845240 h 1915132"/>
                <a:gd name="connsiteX106" fmla="*/ 902279 w 1440909"/>
                <a:gd name="connsiteY106" fmla="*/ 1810586 h 1915132"/>
                <a:gd name="connsiteX107" fmla="*/ 897719 w 1440909"/>
                <a:gd name="connsiteY107" fmla="*/ 1789610 h 1915132"/>
                <a:gd name="connsiteX108" fmla="*/ 899542 w 1440909"/>
                <a:gd name="connsiteY108" fmla="*/ 1820617 h 1915132"/>
                <a:gd name="connsiteX109" fmla="*/ 900455 w 1440909"/>
                <a:gd name="connsiteY109" fmla="*/ 1851624 h 1915132"/>
                <a:gd name="connsiteX110" fmla="*/ 897719 w 1440909"/>
                <a:gd name="connsiteY110" fmla="*/ 1879895 h 1915132"/>
                <a:gd name="connsiteX111" fmla="*/ 894071 w 1440909"/>
                <a:gd name="connsiteY111" fmla="*/ 1889927 h 1915132"/>
                <a:gd name="connsiteX112" fmla="*/ 896806 w 1440909"/>
                <a:gd name="connsiteY112" fmla="*/ 1870775 h 1915132"/>
                <a:gd name="connsiteX113" fmla="*/ 894982 w 1440909"/>
                <a:gd name="connsiteY113" fmla="*/ 1810586 h 1915132"/>
                <a:gd name="connsiteX114" fmla="*/ 891335 w 1440909"/>
                <a:gd name="connsiteY114" fmla="*/ 1770459 h 1915132"/>
                <a:gd name="connsiteX115" fmla="*/ 891335 w 1440909"/>
                <a:gd name="connsiteY115" fmla="*/ 1767723 h 1915132"/>
                <a:gd name="connsiteX116" fmla="*/ 890423 w 1440909"/>
                <a:gd name="connsiteY116" fmla="*/ 1766811 h 1915132"/>
                <a:gd name="connsiteX117" fmla="*/ 888599 w 1440909"/>
                <a:gd name="connsiteY117" fmla="*/ 1766811 h 1915132"/>
                <a:gd name="connsiteX118" fmla="*/ 884951 w 1440909"/>
                <a:gd name="connsiteY118" fmla="*/ 1766811 h 1915132"/>
                <a:gd name="connsiteX119" fmla="*/ 878567 w 1440909"/>
                <a:gd name="connsiteY119" fmla="*/ 1766811 h 1915132"/>
                <a:gd name="connsiteX120" fmla="*/ 863064 w 1440909"/>
                <a:gd name="connsiteY120" fmla="*/ 1767723 h 1915132"/>
                <a:gd name="connsiteX121" fmla="*/ 838441 w 1440909"/>
                <a:gd name="connsiteY121" fmla="*/ 1768635 h 1915132"/>
                <a:gd name="connsiteX122" fmla="*/ 810170 w 1440909"/>
                <a:gd name="connsiteY122" fmla="*/ 1769547 h 1915132"/>
                <a:gd name="connsiteX123" fmla="*/ 661519 w 1440909"/>
                <a:gd name="connsiteY123" fmla="*/ 1768635 h 1915132"/>
                <a:gd name="connsiteX124" fmla="*/ 634160 w 1440909"/>
                <a:gd name="connsiteY124" fmla="*/ 1766811 h 1915132"/>
                <a:gd name="connsiteX125" fmla="*/ 646015 w 1440909"/>
                <a:gd name="connsiteY125" fmla="*/ 1768635 h 1915132"/>
                <a:gd name="connsiteX126" fmla="*/ 666079 w 1440909"/>
                <a:gd name="connsiteY126" fmla="*/ 1770459 h 1915132"/>
                <a:gd name="connsiteX127" fmla="*/ 788283 w 1440909"/>
                <a:gd name="connsiteY127" fmla="*/ 1774107 h 1915132"/>
                <a:gd name="connsiteX128" fmla="*/ 846648 w 1440909"/>
                <a:gd name="connsiteY128" fmla="*/ 1772283 h 1915132"/>
                <a:gd name="connsiteX129" fmla="*/ 879479 w 1440909"/>
                <a:gd name="connsiteY129" fmla="*/ 1770459 h 1915132"/>
                <a:gd name="connsiteX130" fmla="*/ 882215 w 1440909"/>
                <a:gd name="connsiteY130" fmla="*/ 1770459 h 1915132"/>
                <a:gd name="connsiteX131" fmla="*/ 883127 w 1440909"/>
                <a:gd name="connsiteY131" fmla="*/ 1770459 h 1915132"/>
                <a:gd name="connsiteX132" fmla="*/ 884039 w 1440909"/>
                <a:gd name="connsiteY132" fmla="*/ 1771371 h 1915132"/>
                <a:gd name="connsiteX133" fmla="*/ 884039 w 1440909"/>
                <a:gd name="connsiteY133" fmla="*/ 1775019 h 1915132"/>
                <a:gd name="connsiteX134" fmla="*/ 883127 w 1440909"/>
                <a:gd name="connsiteY134" fmla="*/ 1775931 h 1915132"/>
                <a:gd name="connsiteX135" fmla="*/ 883127 w 1440909"/>
                <a:gd name="connsiteY135" fmla="*/ 1773195 h 1915132"/>
                <a:gd name="connsiteX136" fmla="*/ 882215 w 1440909"/>
                <a:gd name="connsiteY136" fmla="*/ 1773195 h 1915132"/>
                <a:gd name="connsiteX137" fmla="*/ 881303 w 1440909"/>
                <a:gd name="connsiteY137" fmla="*/ 1773195 h 1915132"/>
                <a:gd name="connsiteX138" fmla="*/ 878567 w 1440909"/>
                <a:gd name="connsiteY138" fmla="*/ 1773195 h 1915132"/>
                <a:gd name="connsiteX139" fmla="*/ 874007 w 1440909"/>
                <a:gd name="connsiteY139" fmla="*/ 1774107 h 1915132"/>
                <a:gd name="connsiteX140" fmla="*/ 863976 w 1440909"/>
                <a:gd name="connsiteY140" fmla="*/ 1775019 h 1915132"/>
                <a:gd name="connsiteX141" fmla="*/ 858504 w 1440909"/>
                <a:gd name="connsiteY141" fmla="*/ 1775019 h 1915132"/>
                <a:gd name="connsiteX142" fmla="*/ 846648 w 1440909"/>
                <a:gd name="connsiteY142" fmla="*/ 1775931 h 1915132"/>
                <a:gd name="connsiteX143" fmla="*/ 798314 w 1440909"/>
                <a:gd name="connsiteY143" fmla="*/ 1777755 h 1915132"/>
                <a:gd name="connsiteX144" fmla="*/ 673374 w 1440909"/>
                <a:gd name="connsiteY144" fmla="*/ 1777755 h 1915132"/>
                <a:gd name="connsiteX145" fmla="*/ 642368 w 1440909"/>
                <a:gd name="connsiteY145" fmla="*/ 1775931 h 1915132"/>
                <a:gd name="connsiteX146" fmla="*/ 528372 w 1440909"/>
                <a:gd name="connsiteY146" fmla="*/ 1759515 h 1915132"/>
                <a:gd name="connsiteX147" fmla="*/ 507396 w 1440909"/>
                <a:gd name="connsiteY147" fmla="*/ 1754044 h 1915132"/>
                <a:gd name="connsiteX148" fmla="*/ 486421 w 1440909"/>
                <a:gd name="connsiteY148" fmla="*/ 1748572 h 1915132"/>
                <a:gd name="connsiteX149" fmla="*/ 456326 w 1440909"/>
                <a:gd name="connsiteY149" fmla="*/ 1738540 h 1915132"/>
                <a:gd name="connsiteX150" fmla="*/ 431703 w 1440909"/>
                <a:gd name="connsiteY150" fmla="*/ 1729420 h 1915132"/>
                <a:gd name="connsiteX151" fmla="*/ 403432 w 1440909"/>
                <a:gd name="connsiteY151" fmla="*/ 1718477 h 1915132"/>
                <a:gd name="connsiteX152" fmla="*/ 394312 w 1440909"/>
                <a:gd name="connsiteY152" fmla="*/ 1714829 h 1915132"/>
                <a:gd name="connsiteX153" fmla="*/ 352361 w 1440909"/>
                <a:gd name="connsiteY153" fmla="*/ 1693854 h 1915132"/>
                <a:gd name="connsiteX154" fmla="*/ 325002 w 1440909"/>
                <a:gd name="connsiteY154" fmla="*/ 1676526 h 1915132"/>
                <a:gd name="connsiteX155" fmla="*/ 240189 w 1440909"/>
                <a:gd name="connsiteY155" fmla="*/ 1610865 h 1915132"/>
                <a:gd name="connsiteX156" fmla="*/ 221950 w 1440909"/>
                <a:gd name="connsiteY156" fmla="*/ 1593537 h 1915132"/>
                <a:gd name="connsiteX157" fmla="*/ 198239 w 1440909"/>
                <a:gd name="connsiteY157" fmla="*/ 1568914 h 1915132"/>
                <a:gd name="connsiteX158" fmla="*/ 86979 w 1440909"/>
                <a:gd name="connsiteY158" fmla="*/ 1396552 h 1915132"/>
                <a:gd name="connsiteX159" fmla="*/ 75123 w 1440909"/>
                <a:gd name="connsiteY159" fmla="*/ 1368281 h 1915132"/>
                <a:gd name="connsiteX160" fmla="*/ 64180 w 1440909"/>
                <a:gd name="connsiteY160" fmla="*/ 1339098 h 1915132"/>
                <a:gd name="connsiteX161" fmla="*/ 3990 w 1440909"/>
                <a:gd name="connsiteY161" fmla="*/ 997110 h 1915132"/>
                <a:gd name="connsiteX162" fmla="*/ 342 w 1440909"/>
                <a:gd name="connsiteY162" fmla="*/ 891322 h 1915132"/>
                <a:gd name="connsiteX163" fmla="*/ 3078 w 1440909"/>
                <a:gd name="connsiteY163" fmla="*/ 739023 h 1915132"/>
                <a:gd name="connsiteX164" fmla="*/ 57796 w 1440909"/>
                <a:gd name="connsiteY164" fmla="*/ 449017 h 1915132"/>
                <a:gd name="connsiteX165" fmla="*/ 66915 w 1440909"/>
                <a:gd name="connsiteY165" fmla="*/ 425306 h 1915132"/>
                <a:gd name="connsiteX166" fmla="*/ 76947 w 1440909"/>
                <a:gd name="connsiteY166" fmla="*/ 401595 h 1915132"/>
                <a:gd name="connsiteX167" fmla="*/ 90627 w 1440909"/>
                <a:gd name="connsiteY167" fmla="*/ 373324 h 1915132"/>
                <a:gd name="connsiteX168" fmla="*/ 105218 w 1440909"/>
                <a:gd name="connsiteY168" fmla="*/ 346877 h 1915132"/>
                <a:gd name="connsiteX169" fmla="*/ 119810 w 1440909"/>
                <a:gd name="connsiteY169" fmla="*/ 323166 h 1915132"/>
                <a:gd name="connsiteX170" fmla="*/ 128017 w 1440909"/>
                <a:gd name="connsiteY170" fmla="*/ 309486 h 1915132"/>
                <a:gd name="connsiteX171" fmla="*/ 137137 w 1440909"/>
                <a:gd name="connsiteY171" fmla="*/ 295807 h 1915132"/>
                <a:gd name="connsiteX172" fmla="*/ 157201 w 1440909"/>
                <a:gd name="connsiteY172" fmla="*/ 268448 h 1915132"/>
                <a:gd name="connsiteX173" fmla="*/ 179087 w 1440909"/>
                <a:gd name="connsiteY173" fmla="*/ 242000 h 1915132"/>
                <a:gd name="connsiteX174" fmla="*/ 203711 w 1440909"/>
                <a:gd name="connsiteY174" fmla="*/ 215553 h 1915132"/>
                <a:gd name="connsiteX175" fmla="*/ 275756 w 1440909"/>
                <a:gd name="connsiteY175" fmla="*/ 150804 h 1915132"/>
                <a:gd name="connsiteX176" fmla="*/ 297643 w 1440909"/>
                <a:gd name="connsiteY176" fmla="*/ 134388 h 1915132"/>
                <a:gd name="connsiteX177" fmla="*/ 320443 w 1440909"/>
                <a:gd name="connsiteY177" fmla="*/ 118885 h 1915132"/>
                <a:gd name="connsiteX178" fmla="*/ 343242 w 1440909"/>
                <a:gd name="connsiteY178" fmla="*/ 106117 h 1915132"/>
                <a:gd name="connsiteX179" fmla="*/ 273932 w 1440909"/>
                <a:gd name="connsiteY179" fmla="*/ 157187 h 1915132"/>
                <a:gd name="connsiteX180" fmla="*/ 245662 w 1440909"/>
                <a:gd name="connsiteY180" fmla="*/ 179987 h 1915132"/>
                <a:gd name="connsiteX181" fmla="*/ 218303 w 1440909"/>
                <a:gd name="connsiteY181" fmla="*/ 205522 h 1915132"/>
                <a:gd name="connsiteX182" fmla="*/ 134401 w 1440909"/>
                <a:gd name="connsiteY182" fmla="*/ 307662 h 1915132"/>
                <a:gd name="connsiteX183" fmla="*/ 78771 w 1440909"/>
                <a:gd name="connsiteY183" fmla="*/ 416186 h 1915132"/>
                <a:gd name="connsiteX184" fmla="*/ 65091 w 1440909"/>
                <a:gd name="connsiteY184" fmla="*/ 454489 h 1915132"/>
                <a:gd name="connsiteX185" fmla="*/ 58708 w 1440909"/>
                <a:gd name="connsiteY185" fmla="*/ 477288 h 1915132"/>
                <a:gd name="connsiteX186" fmla="*/ 59620 w 1440909"/>
                <a:gd name="connsiteY186" fmla="*/ 479112 h 1915132"/>
                <a:gd name="connsiteX187" fmla="*/ 67828 w 1440909"/>
                <a:gd name="connsiteY187" fmla="*/ 457225 h 1915132"/>
                <a:gd name="connsiteX188" fmla="*/ 128017 w 1440909"/>
                <a:gd name="connsiteY188" fmla="*/ 331373 h 1915132"/>
                <a:gd name="connsiteX189" fmla="*/ 137137 w 1440909"/>
                <a:gd name="connsiteY189" fmla="*/ 315870 h 1915132"/>
                <a:gd name="connsiteX190" fmla="*/ 235630 w 1440909"/>
                <a:gd name="connsiteY190" fmla="*/ 199138 h 1915132"/>
                <a:gd name="connsiteX191" fmla="*/ 253869 w 1440909"/>
                <a:gd name="connsiteY191" fmla="*/ 182723 h 1915132"/>
                <a:gd name="connsiteX192" fmla="*/ 273021 w 1440909"/>
                <a:gd name="connsiteY192" fmla="*/ 167219 h 1915132"/>
                <a:gd name="connsiteX193" fmla="*/ 292172 w 1440909"/>
                <a:gd name="connsiteY193" fmla="*/ 152628 h 1915132"/>
                <a:gd name="connsiteX194" fmla="*/ 312235 w 1440909"/>
                <a:gd name="connsiteY194" fmla="*/ 138948 h 1915132"/>
                <a:gd name="connsiteX195" fmla="*/ 467270 w 1440909"/>
                <a:gd name="connsiteY195" fmla="*/ 56871 h 1915132"/>
                <a:gd name="connsiteX196" fmla="*/ 639631 w 1440909"/>
                <a:gd name="connsiteY196" fmla="*/ 10361 h 1915132"/>
                <a:gd name="connsiteX197" fmla="*/ 682494 w 1440909"/>
                <a:gd name="connsiteY197" fmla="*/ 4889 h 1915132"/>
                <a:gd name="connsiteX198" fmla="*/ 714413 w 1440909"/>
                <a:gd name="connsiteY198" fmla="*/ 2153 h 1915132"/>
                <a:gd name="connsiteX199" fmla="*/ 751804 w 1440909"/>
                <a:gd name="connsiteY199" fmla="*/ 329 h 1915132"/>
                <a:gd name="connsiteX200" fmla="*/ 843001 w 1440909"/>
                <a:gd name="connsiteY200" fmla="*/ 3977 h 1915132"/>
                <a:gd name="connsiteX201" fmla="*/ 943317 w 1440909"/>
                <a:gd name="connsiteY201" fmla="*/ 21304 h 1915132"/>
                <a:gd name="connsiteX202" fmla="*/ 960644 w 1440909"/>
                <a:gd name="connsiteY202" fmla="*/ 26776 h 1915132"/>
                <a:gd name="connsiteX203" fmla="*/ 920518 w 1440909"/>
                <a:gd name="connsiteY203" fmla="*/ 19480 h 1915132"/>
                <a:gd name="connsiteX204" fmla="*/ 916870 w 1440909"/>
                <a:gd name="connsiteY204" fmla="*/ 18568 h 1915132"/>
                <a:gd name="connsiteX205" fmla="*/ 889511 w 1440909"/>
                <a:gd name="connsiteY205" fmla="*/ 14920 h 1915132"/>
                <a:gd name="connsiteX206" fmla="*/ 881303 w 1440909"/>
                <a:gd name="connsiteY206" fmla="*/ 14920 h 1915132"/>
                <a:gd name="connsiteX207" fmla="*/ 928725 w 1440909"/>
                <a:gd name="connsiteY207" fmla="*/ 24040 h 1915132"/>
                <a:gd name="connsiteX208" fmla="*/ 1015362 w 1440909"/>
                <a:gd name="connsiteY208" fmla="*/ 46839 h 1915132"/>
                <a:gd name="connsiteX209" fmla="*/ 1128447 w 1440909"/>
                <a:gd name="connsiteY209" fmla="*/ 92438 h 1915132"/>
                <a:gd name="connsiteX210" fmla="*/ 1233323 w 1440909"/>
                <a:gd name="connsiteY210" fmla="*/ 152628 h 1915132"/>
                <a:gd name="connsiteX211" fmla="*/ 1294425 w 1440909"/>
                <a:gd name="connsiteY211" fmla="*/ 200962 h 1915132"/>
                <a:gd name="connsiteX212" fmla="*/ 1344583 w 1440909"/>
                <a:gd name="connsiteY212" fmla="*/ 258416 h 1915132"/>
                <a:gd name="connsiteX213" fmla="*/ 1356439 w 1440909"/>
                <a:gd name="connsiteY213" fmla="*/ 275743 h 1915132"/>
                <a:gd name="connsiteX214" fmla="*/ 1401125 w 1440909"/>
                <a:gd name="connsiteY214" fmla="*/ 376972 h 1915132"/>
                <a:gd name="connsiteX215" fmla="*/ 1379238 w 1440909"/>
                <a:gd name="connsiteY215" fmla="*/ 330461 h 1915132"/>
                <a:gd name="connsiteX216" fmla="*/ 1345495 w 1440909"/>
                <a:gd name="connsiteY216" fmla="*/ 273919 h 1915132"/>
                <a:gd name="connsiteX217" fmla="*/ 1292601 w 1440909"/>
                <a:gd name="connsiteY217" fmla="*/ 211905 h 1915132"/>
                <a:gd name="connsiteX218" fmla="*/ 1171309 w 1440909"/>
                <a:gd name="connsiteY218" fmla="*/ 127093 h 1915132"/>
                <a:gd name="connsiteX219" fmla="*/ 1141214 w 1440909"/>
                <a:gd name="connsiteY219" fmla="*/ 111589 h 1915132"/>
                <a:gd name="connsiteX220" fmla="*/ 1071905 w 1440909"/>
                <a:gd name="connsiteY220" fmla="*/ 81494 h 1915132"/>
                <a:gd name="connsiteX221" fmla="*/ 992563 w 1440909"/>
                <a:gd name="connsiteY221" fmla="*/ 55047 h 1915132"/>
                <a:gd name="connsiteX222" fmla="*/ 845736 w 1440909"/>
                <a:gd name="connsiteY222" fmla="*/ 26776 h 1915132"/>
                <a:gd name="connsiteX223" fmla="*/ 757275 w 1440909"/>
                <a:gd name="connsiteY223" fmla="*/ 21304 h 1915132"/>
                <a:gd name="connsiteX224" fmla="*/ 749980 w 1440909"/>
                <a:gd name="connsiteY224" fmla="*/ 21304 h 1915132"/>
                <a:gd name="connsiteX225" fmla="*/ 723533 w 1440909"/>
                <a:gd name="connsiteY225" fmla="*/ 21304 h 1915132"/>
                <a:gd name="connsiteX226" fmla="*/ 705293 w 1440909"/>
                <a:gd name="connsiteY226" fmla="*/ 23128 h 1915132"/>
                <a:gd name="connsiteX227" fmla="*/ 690702 w 1440909"/>
                <a:gd name="connsiteY227" fmla="*/ 25864 h 1915132"/>
                <a:gd name="connsiteX228" fmla="*/ 679758 w 1440909"/>
                <a:gd name="connsiteY228" fmla="*/ 26776 h 1915132"/>
                <a:gd name="connsiteX229" fmla="*/ 664255 w 1440909"/>
                <a:gd name="connsiteY229" fmla="*/ 29512 h 1915132"/>
                <a:gd name="connsiteX230" fmla="*/ 623216 w 1440909"/>
                <a:gd name="connsiteY230" fmla="*/ 35896 h 1915132"/>
                <a:gd name="connsiteX231" fmla="*/ 593121 w 1440909"/>
                <a:gd name="connsiteY231" fmla="*/ 41367 h 1915132"/>
                <a:gd name="connsiteX232" fmla="*/ 563026 w 1440909"/>
                <a:gd name="connsiteY232" fmla="*/ 48663 h 1915132"/>
                <a:gd name="connsiteX233" fmla="*/ 546611 w 1440909"/>
                <a:gd name="connsiteY233" fmla="*/ 52311 h 1915132"/>
                <a:gd name="connsiteX234" fmla="*/ 532019 w 1440909"/>
                <a:gd name="connsiteY234" fmla="*/ 56871 h 1915132"/>
                <a:gd name="connsiteX235" fmla="*/ 507396 w 1440909"/>
                <a:gd name="connsiteY235" fmla="*/ 65079 h 1915132"/>
                <a:gd name="connsiteX236" fmla="*/ 501013 w 1440909"/>
                <a:gd name="connsiteY236" fmla="*/ 68727 h 1915132"/>
                <a:gd name="connsiteX237" fmla="*/ 540227 w 1440909"/>
                <a:gd name="connsiteY237" fmla="*/ 56871 h 1915132"/>
                <a:gd name="connsiteX238" fmla="*/ 672463 w 1440909"/>
                <a:gd name="connsiteY238" fmla="*/ 31336 h 1915132"/>
                <a:gd name="connsiteX239" fmla="*/ 704381 w 1440909"/>
                <a:gd name="connsiteY239" fmla="*/ 28600 h 1915132"/>
                <a:gd name="connsiteX240" fmla="*/ 734476 w 1440909"/>
                <a:gd name="connsiteY240" fmla="*/ 26776 h 1915132"/>
                <a:gd name="connsiteX241" fmla="*/ 868536 w 1440909"/>
                <a:gd name="connsiteY241" fmla="*/ 33160 h 1915132"/>
                <a:gd name="connsiteX242" fmla="*/ 918694 w 1440909"/>
                <a:gd name="connsiteY242" fmla="*/ 41367 h 1915132"/>
                <a:gd name="connsiteX243" fmla="*/ 1041810 w 1440909"/>
                <a:gd name="connsiteY243" fmla="*/ 75110 h 1915132"/>
                <a:gd name="connsiteX244" fmla="*/ 1182252 w 1440909"/>
                <a:gd name="connsiteY244" fmla="*/ 139860 h 1915132"/>
                <a:gd name="connsiteX245" fmla="*/ 1304456 w 1440909"/>
                <a:gd name="connsiteY245" fmla="*/ 233793 h 1915132"/>
                <a:gd name="connsiteX246" fmla="*/ 1371942 w 1440909"/>
                <a:gd name="connsiteY246" fmla="*/ 334109 h 1915132"/>
                <a:gd name="connsiteX247" fmla="*/ 1389269 w 1440909"/>
                <a:gd name="connsiteY247" fmla="*/ 375148 h 1915132"/>
                <a:gd name="connsiteX248" fmla="*/ 1402037 w 1440909"/>
                <a:gd name="connsiteY248" fmla="*/ 420746 h 1915132"/>
                <a:gd name="connsiteX249" fmla="*/ 1431220 w 1440909"/>
                <a:gd name="connsiteY249" fmla="*/ 575781 h 1915132"/>
                <a:gd name="connsiteX250" fmla="*/ 1437604 w 1440909"/>
                <a:gd name="connsiteY250" fmla="*/ 628675 h 1915132"/>
                <a:gd name="connsiteX251" fmla="*/ 1447635 w 1440909"/>
                <a:gd name="connsiteY251" fmla="*/ 818364 h 1915132"/>
                <a:gd name="connsiteX252" fmla="*/ 1447635 w 1440909"/>
                <a:gd name="connsiteY252" fmla="*/ 842075 h 1915132"/>
                <a:gd name="connsiteX253" fmla="*/ 1443987 w 1440909"/>
                <a:gd name="connsiteY253" fmla="*/ 823836 h 1915132"/>
                <a:gd name="connsiteX254" fmla="*/ 1440340 w 1440909"/>
                <a:gd name="connsiteY254" fmla="*/ 791917 h 1915132"/>
                <a:gd name="connsiteX255" fmla="*/ 1438516 w 1440909"/>
                <a:gd name="connsiteY255" fmla="*/ 785533 h 1915132"/>
                <a:gd name="connsiteX256" fmla="*/ 1437604 w 1440909"/>
                <a:gd name="connsiteY256" fmla="*/ 801949 h 1915132"/>
                <a:gd name="connsiteX257" fmla="*/ 1436692 w 1440909"/>
                <a:gd name="connsiteY257" fmla="*/ 901353 h 1915132"/>
                <a:gd name="connsiteX258" fmla="*/ 1435780 w 1440909"/>
                <a:gd name="connsiteY258" fmla="*/ 1013525 h 1915132"/>
                <a:gd name="connsiteX259" fmla="*/ 1432132 w 1440909"/>
                <a:gd name="connsiteY259" fmla="*/ 1164912 h 1915132"/>
                <a:gd name="connsiteX260" fmla="*/ 1419364 w 1440909"/>
                <a:gd name="connsiteY260" fmla="*/ 1274348 h 1915132"/>
                <a:gd name="connsiteX261" fmla="*/ 1391093 w 1440909"/>
                <a:gd name="connsiteY261" fmla="*/ 1382872 h 1915132"/>
                <a:gd name="connsiteX262" fmla="*/ 1376502 w 1440909"/>
                <a:gd name="connsiteY262" fmla="*/ 1419351 h 1915132"/>
                <a:gd name="connsiteX263" fmla="*/ 1360086 w 1440909"/>
                <a:gd name="connsiteY263" fmla="*/ 1451270 h 1915132"/>
                <a:gd name="connsiteX264" fmla="*/ 1343671 w 1440909"/>
                <a:gd name="connsiteY264" fmla="*/ 1476805 h 1915132"/>
                <a:gd name="connsiteX265" fmla="*/ 1336375 w 1440909"/>
                <a:gd name="connsiteY265" fmla="*/ 1485013 h 1915132"/>
                <a:gd name="connsiteX266" fmla="*/ 1341847 w 1440909"/>
                <a:gd name="connsiteY266" fmla="*/ 1472246 h 1915132"/>
                <a:gd name="connsiteX267" fmla="*/ 1350055 w 1440909"/>
                <a:gd name="connsiteY267" fmla="*/ 1455830 h 1915132"/>
                <a:gd name="connsiteX268" fmla="*/ 1361910 w 1440909"/>
                <a:gd name="connsiteY268" fmla="*/ 1431207 h 1915132"/>
                <a:gd name="connsiteX269" fmla="*/ 1372854 w 1440909"/>
                <a:gd name="connsiteY269" fmla="*/ 1404760 h 1915132"/>
                <a:gd name="connsiteX270" fmla="*/ 1380150 w 1440909"/>
                <a:gd name="connsiteY270" fmla="*/ 1383785 h 1915132"/>
                <a:gd name="connsiteX271" fmla="*/ 1386534 w 1440909"/>
                <a:gd name="connsiteY271" fmla="*/ 1364633 h 1915132"/>
                <a:gd name="connsiteX272" fmla="*/ 1395653 w 1440909"/>
                <a:gd name="connsiteY272" fmla="*/ 1329978 h 1915132"/>
                <a:gd name="connsiteX273" fmla="*/ 1401125 w 1440909"/>
                <a:gd name="connsiteY273" fmla="*/ 1300795 h 1915132"/>
                <a:gd name="connsiteX274" fmla="*/ 1408421 w 1440909"/>
                <a:gd name="connsiteY274" fmla="*/ 1261581 h 1915132"/>
                <a:gd name="connsiteX275" fmla="*/ 1418452 w 1440909"/>
                <a:gd name="connsiteY275" fmla="*/ 1163088 h 1915132"/>
                <a:gd name="connsiteX276" fmla="*/ 1420276 w 1440909"/>
                <a:gd name="connsiteY276" fmla="*/ 1101074 h 1915132"/>
                <a:gd name="connsiteX277" fmla="*/ 1421188 w 1440909"/>
                <a:gd name="connsiteY277" fmla="*/ 998934 h 1915132"/>
                <a:gd name="connsiteX278" fmla="*/ 1420276 w 1440909"/>
                <a:gd name="connsiteY278" fmla="*/ 903177 h 1915132"/>
                <a:gd name="connsiteX279" fmla="*/ 1418452 w 1440909"/>
                <a:gd name="connsiteY279" fmla="*/ 822012 h 1915132"/>
                <a:gd name="connsiteX280" fmla="*/ 1416628 w 1440909"/>
                <a:gd name="connsiteY280" fmla="*/ 764558 h 1915132"/>
                <a:gd name="connsiteX281" fmla="*/ 1412981 w 1440909"/>
                <a:gd name="connsiteY281" fmla="*/ 708016 h 1915132"/>
                <a:gd name="connsiteX282" fmla="*/ 1401125 w 1440909"/>
                <a:gd name="connsiteY282" fmla="*/ 594932 h 1915132"/>
                <a:gd name="connsiteX283" fmla="*/ 1399301 w 1440909"/>
                <a:gd name="connsiteY283" fmla="*/ 580341 h 1915132"/>
                <a:gd name="connsiteX284" fmla="*/ 1396565 w 1440909"/>
                <a:gd name="connsiteY284" fmla="*/ 571221 h 1915132"/>
                <a:gd name="connsiteX285" fmla="*/ 1399301 w 1440909"/>
                <a:gd name="connsiteY285" fmla="*/ 600404 h 1915132"/>
                <a:gd name="connsiteX286" fmla="*/ 1402949 w 1440909"/>
                <a:gd name="connsiteY286" fmla="*/ 637795 h 1915132"/>
                <a:gd name="connsiteX287" fmla="*/ 1412981 w 1440909"/>
                <a:gd name="connsiteY287" fmla="*/ 762734 h 1915132"/>
                <a:gd name="connsiteX288" fmla="*/ 1413893 w 1440909"/>
                <a:gd name="connsiteY288" fmla="*/ 797389 h 1915132"/>
                <a:gd name="connsiteX289" fmla="*/ 1414804 w 1440909"/>
                <a:gd name="connsiteY289" fmla="*/ 874906 h 1915132"/>
                <a:gd name="connsiteX290" fmla="*/ 1414804 w 1440909"/>
                <a:gd name="connsiteY290" fmla="*/ 903177 h 1915132"/>
                <a:gd name="connsiteX291" fmla="*/ 1414804 w 1440909"/>
                <a:gd name="connsiteY291" fmla="*/ 1025381 h 1915132"/>
                <a:gd name="connsiteX292" fmla="*/ 1414804 w 1440909"/>
                <a:gd name="connsiteY292" fmla="*/ 1076451 h 1915132"/>
                <a:gd name="connsiteX293" fmla="*/ 1414804 w 1440909"/>
                <a:gd name="connsiteY293" fmla="*/ 1089219 h 1915132"/>
                <a:gd name="connsiteX294" fmla="*/ 1408421 w 1440909"/>
                <a:gd name="connsiteY294" fmla="*/ 1221454 h 1915132"/>
                <a:gd name="connsiteX295" fmla="*/ 1392917 w 1440909"/>
                <a:gd name="connsiteY295" fmla="*/ 1313563 h 1915132"/>
                <a:gd name="connsiteX296" fmla="*/ 1381062 w 1440909"/>
                <a:gd name="connsiteY296" fmla="*/ 1359162 h 1915132"/>
                <a:gd name="connsiteX297" fmla="*/ 1367382 w 1440909"/>
                <a:gd name="connsiteY297" fmla="*/ 1397464 h 1915132"/>
                <a:gd name="connsiteX298" fmla="*/ 1356439 w 1440909"/>
                <a:gd name="connsiteY298" fmla="*/ 1424823 h 1915132"/>
                <a:gd name="connsiteX299" fmla="*/ 1303545 w 1440909"/>
                <a:gd name="connsiteY299" fmla="*/ 1510548 h 1915132"/>
                <a:gd name="connsiteX300" fmla="*/ 1270713 w 1440909"/>
                <a:gd name="connsiteY300" fmla="*/ 1546115 h 1915132"/>
                <a:gd name="connsiteX301" fmla="*/ 1236059 w 1440909"/>
                <a:gd name="connsiteY301" fmla="*/ 1577122 h 1915132"/>
                <a:gd name="connsiteX302" fmla="*/ 1187725 w 1440909"/>
                <a:gd name="connsiteY302" fmla="*/ 1614513 h 1915132"/>
                <a:gd name="connsiteX303" fmla="*/ 1078288 w 1440909"/>
                <a:gd name="connsiteY303" fmla="*/ 1681998 h 1915132"/>
                <a:gd name="connsiteX304" fmla="*/ 1022658 w 1440909"/>
                <a:gd name="connsiteY304" fmla="*/ 1711181 h 1915132"/>
                <a:gd name="connsiteX305" fmla="*/ 975236 w 1440909"/>
                <a:gd name="connsiteY305" fmla="*/ 1746748 h 1915132"/>
                <a:gd name="connsiteX306" fmla="*/ 957908 w 1440909"/>
                <a:gd name="connsiteY306" fmla="*/ 1804202 h 1915132"/>
                <a:gd name="connsiteX307" fmla="*/ 934198 w 1440909"/>
                <a:gd name="connsiteY307" fmla="*/ 1862568 h 1915132"/>
                <a:gd name="connsiteX308" fmla="*/ 918694 w 1440909"/>
                <a:gd name="connsiteY308" fmla="*/ 1906342 h 1915132"/>
                <a:gd name="connsiteX309" fmla="*/ 915958 w 1440909"/>
                <a:gd name="connsiteY309" fmla="*/ 1912726 h 1915132"/>
                <a:gd name="connsiteX310" fmla="*/ 918694 w 1440909"/>
                <a:gd name="connsiteY310" fmla="*/ 1899959 h 1915132"/>
                <a:gd name="connsiteX311" fmla="*/ 941493 w 1440909"/>
                <a:gd name="connsiteY311" fmla="*/ 1835209 h 1915132"/>
                <a:gd name="connsiteX312" fmla="*/ 956084 w 1440909"/>
                <a:gd name="connsiteY312" fmla="*/ 1781403 h 1915132"/>
                <a:gd name="connsiteX313" fmla="*/ 966116 w 1440909"/>
                <a:gd name="connsiteY313" fmla="*/ 1743100 h 1915132"/>
                <a:gd name="connsiteX314" fmla="*/ 982532 w 1440909"/>
                <a:gd name="connsiteY314" fmla="*/ 1722125 h 1915132"/>
                <a:gd name="connsiteX315" fmla="*/ 1007155 w 1440909"/>
                <a:gd name="connsiteY315" fmla="*/ 1705709 h 1915132"/>
                <a:gd name="connsiteX316" fmla="*/ 1151246 w 1440909"/>
                <a:gd name="connsiteY316" fmla="*/ 1620896 h 1915132"/>
                <a:gd name="connsiteX317" fmla="*/ 1241530 w 1440909"/>
                <a:gd name="connsiteY317" fmla="*/ 1549763 h 1915132"/>
                <a:gd name="connsiteX318" fmla="*/ 1279833 w 1440909"/>
                <a:gd name="connsiteY318" fmla="*/ 1509636 h 1915132"/>
                <a:gd name="connsiteX319" fmla="*/ 1295337 w 1440909"/>
                <a:gd name="connsiteY319" fmla="*/ 1489573 h 1915132"/>
                <a:gd name="connsiteX320" fmla="*/ 1309016 w 1440909"/>
                <a:gd name="connsiteY320" fmla="*/ 1469509 h 1915132"/>
                <a:gd name="connsiteX321" fmla="*/ 1319048 w 1440909"/>
                <a:gd name="connsiteY321" fmla="*/ 1452182 h 1915132"/>
                <a:gd name="connsiteX322" fmla="*/ 1324520 w 1440909"/>
                <a:gd name="connsiteY322" fmla="*/ 1443974 h 1915132"/>
                <a:gd name="connsiteX323" fmla="*/ 1329080 w 1440909"/>
                <a:gd name="connsiteY323" fmla="*/ 1434855 h 1915132"/>
                <a:gd name="connsiteX324" fmla="*/ 1338199 w 1440909"/>
                <a:gd name="connsiteY324" fmla="*/ 1416615 h 1915132"/>
                <a:gd name="connsiteX325" fmla="*/ 1346407 w 1440909"/>
                <a:gd name="connsiteY325" fmla="*/ 1397464 h 1915132"/>
                <a:gd name="connsiteX326" fmla="*/ 1369206 w 1440909"/>
                <a:gd name="connsiteY326" fmla="*/ 1327243 h 1915132"/>
                <a:gd name="connsiteX327" fmla="*/ 1378326 w 1440909"/>
                <a:gd name="connsiteY327" fmla="*/ 1283468 h 1915132"/>
                <a:gd name="connsiteX328" fmla="*/ 1384709 w 1440909"/>
                <a:gd name="connsiteY328" fmla="*/ 1236046 h 1915132"/>
                <a:gd name="connsiteX329" fmla="*/ 1385622 w 1440909"/>
                <a:gd name="connsiteY329" fmla="*/ 1207775 h 1915132"/>
                <a:gd name="connsiteX330" fmla="*/ 1387445 w 1440909"/>
                <a:gd name="connsiteY330" fmla="*/ 1158529 h 1915132"/>
                <a:gd name="connsiteX331" fmla="*/ 1388358 w 1440909"/>
                <a:gd name="connsiteY331" fmla="*/ 1127521 h 1915132"/>
                <a:gd name="connsiteX332" fmla="*/ 1387445 w 1440909"/>
                <a:gd name="connsiteY332" fmla="*/ 1094691 h 1915132"/>
                <a:gd name="connsiteX333" fmla="*/ 1384709 w 1440909"/>
                <a:gd name="connsiteY333" fmla="*/ 1026293 h 1915132"/>
                <a:gd name="connsiteX334" fmla="*/ 1383798 w 1440909"/>
                <a:gd name="connsiteY334" fmla="*/ 967927 h 1915132"/>
                <a:gd name="connsiteX335" fmla="*/ 1382885 w 1440909"/>
                <a:gd name="connsiteY335" fmla="*/ 860315 h 1915132"/>
                <a:gd name="connsiteX336" fmla="*/ 1380150 w 1440909"/>
                <a:gd name="connsiteY336" fmla="*/ 776414 h 1915132"/>
                <a:gd name="connsiteX337" fmla="*/ 1380150 w 1440909"/>
                <a:gd name="connsiteY337" fmla="*/ 729904 h 1915132"/>
                <a:gd name="connsiteX338" fmla="*/ 1382885 w 1440909"/>
                <a:gd name="connsiteY338" fmla="*/ 739935 h 1915132"/>
                <a:gd name="connsiteX339" fmla="*/ 1381974 w 1440909"/>
                <a:gd name="connsiteY339" fmla="*/ 715312 h 1915132"/>
                <a:gd name="connsiteX340" fmla="*/ 1380150 w 1440909"/>
                <a:gd name="connsiteY340" fmla="*/ 687041 h 1915132"/>
                <a:gd name="connsiteX341" fmla="*/ 1374678 w 1440909"/>
                <a:gd name="connsiteY341" fmla="*/ 633235 h 1915132"/>
                <a:gd name="connsiteX342" fmla="*/ 1353703 w 1440909"/>
                <a:gd name="connsiteY342" fmla="*/ 491880 h 1915132"/>
                <a:gd name="connsiteX343" fmla="*/ 1347319 w 1440909"/>
                <a:gd name="connsiteY343" fmla="*/ 461785 h 1915132"/>
                <a:gd name="connsiteX344" fmla="*/ 1346407 w 1440909"/>
                <a:gd name="connsiteY344" fmla="*/ 458137 h 1915132"/>
                <a:gd name="connsiteX345" fmla="*/ 1348231 w 1440909"/>
                <a:gd name="connsiteY345" fmla="*/ 469081 h 1915132"/>
                <a:gd name="connsiteX346" fmla="*/ 1352791 w 1440909"/>
                <a:gd name="connsiteY346" fmla="*/ 495528 h 1915132"/>
                <a:gd name="connsiteX347" fmla="*/ 1360086 w 1440909"/>
                <a:gd name="connsiteY347" fmla="*/ 541126 h 1915132"/>
                <a:gd name="connsiteX348" fmla="*/ 1365558 w 1440909"/>
                <a:gd name="connsiteY348" fmla="*/ 577605 h 1915132"/>
                <a:gd name="connsiteX349" fmla="*/ 1369206 w 1440909"/>
                <a:gd name="connsiteY349" fmla="*/ 609524 h 1915132"/>
                <a:gd name="connsiteX350" fmla="*/ 1366470 w 1440909"/>
                <a:gd name="connsiteY350" fmla="*/ 594020 h 1915132"/>
                <a:gd name="connsiteX351" fmla="*/ 1360086 w 1440909"/>
                <a:gd name="connsiteY351" fmla="*/ 564837 h 1915132"/>
                <a:gd name="connsiteX352" fmla="*/ 1163101 w 1440909"/>
                <a:gd name="connsiteY352" fmla="*/ 1628192 h 1915132"/>
                <a:gd name="connsiteX353" fmla="*/ 1156717 w 1440909"/>
                <a:gd name="connsiteY353" fmla="*/ 1630928 h 1915132"/>
                <a:gd name="connsiteX354" fmla="*/ 1093792 w 1440909"/>
                <a:gd name="connsiteY354" fmla="*/ 1670142 h 1915132"/>
                <a:gd name="connsiteX355" fmla="*/ 1099264 w 1440909"/>
                <a:gd name="connsiteY355" fmla="*/ 1668319 h 1915132"/>
                <a:gd name="connsiteX356" fmla="*/ 1163101 w 1440909"/>
                <a:gd name="connsiteY356" fmla="*/ 1628192 h 1915132"/>
                <a:gd name="connsiteX357" fmla="*/ 1384709 w 1440909"/>
                <a:gd name="connsiteY357" fmla="*/ 886762 h 1915132"/>
                <a:gd name="connsiteX358" fmla="*/ 1385622 w 1440909"/>
                <a:gd name="connsiteY358" fmla="*/ 879466 h 1915132"/>
                <a:gd name="connsiteX359" fmla="*/ 1384709 w 1440909"/>
                <a:gd name="connsiteY359" fmla="*/ 839340 h 1915132"/>
                <a:gd name="connsiteX360" fmla="*/ 1383798 w 1440909"/>
                <a:gd name="connsiteY360" fmla="*/ 845723 h 1915132"/>
                <a:gd name="connsiteX361" fmla="*/ 1384709 w 1440909"/>
                <a:gd name="connsiteY361" fmla="*/ 886762 h 1915132"/>
                <a:gd name="connsiteX362" fmla="*/ 1391093 w 1440909"/>
                <a:gd name="connsiteY362" fmla="*/ 996198 h 1915132"/>
                <a:gd name="connsiteX363" fmla="*/ 1391093 w 1440909"/>
                <a:gd name="connsiteY363" fmla="*/ 994374 h 1915132"/>
                <a:gd name="connsiteX364" fmla="*/ 1391093 w 1440909"/>
                <a:gd name="connsiteY364" fmla="*/ 990726 h 1915132"/>
                <a:gd name="connsiteX365" fmla="*/ 1391093 w 1440909"/>
                <a:gd name="connsiteY365" fmla="*/ 996198 h 1915132"/>
                <a:gd name="connsiteX366" fmla="*/ 1389269 w 1440909"/>
                <a:gd name="connsiteY366" fmla="*/ 1259757 h 1915132"/>
                <a:gd name="connsiteX367" fmla="*/ 1389269 w 1440909"/>
                <a:gd name="connsiteY367" fmla="*/ 1254285 h 1915132"/>
                <a:gd name="connsiteX368" fmla="*/ 1385622 w 1440909"/>
                <a:gd name="connsiteY368" fmla="*/ 1272525 h 1915132"/>
                <a:gd name="connsiteX369" fmla="*/ 1383798 w 1440909"/>
                <a:gd name="connsiteY369" fmla="*/ 1281644 h 1915132"/>
                <a:gd name="connsiteX370" fmla="*/ 1345495 w 1440909"/>
                <a:gd name="connsiteY370" fmla="*/ 1411144 h 1915132"/>
                <a:gd name="connsiteX371" fmla="*/ 1343671 w 1440909"/>
                <a:gd name="connsiteY371" fmla="*/ 1415703 h 1915132"/>
                <a:gd name="connsiteX372" fmla="*/ 1344583 w 1440909"/>
                <a:gd name="connsiteY372" fmla="*/ 1415703 h 1915132"/>
                <a:gd name="connsiteX373" fmla="*/ 1350967 w 1440909"/>
                <a:gd name="connsiteY373" fmla="*/ 1401112 h 1915132"/>
                <a:gd name="connsiteX374" fmla="*/ 1386534 w 1440909"/>
                <a:gd name="connsiteY374" fmla="*/ 1273436 h 1915132"/>
                <a:gd name="connsiteX375" fmla="*/ 1389269 w 1440909"/>
                <a:gd name="connsiteY375" fmla="*/ 1259757 h 1915132"/>
                <a:gd name="connsiteX376" fmla="*/ 1388358 w 1440909"/>
                <a:gd name="connsiteY376" fmla="*/ 794653 h 1915132"/>
                <a:gd name="connsiteX377" fmla="*/ 1388358 w 1440909"/>
                <a:gd name="connsiteY377" fmla="*/ 791917 h 1915132"/>
                <a:gd name="connsiteX378" fmla="*/ 1388358 w 1440909"/>
                <a:gd name="connsiteY378" fmla="*/ 805597 h 1915132"/>
                <a:gd name="connsiteX379" fmla="*/ 1391093 w 1440909"/>
                <a:gd name="connsiteY379" fmla="*/ 881290 h 1915132"/>
                <a:gd name="connsiteX380" fmla="*/ 1391093 w 1440909"/>
                <a:gd name="connsiteY380" fmla="*/ 880378 h 1915132"/>
                <a:gd name="connsiteX381" fmla="*/ 1391093 w 1440909"/>
                <a:gd name="connsiteY381" fmla="*/ 873082 h 1915132"/>
                <a:gd name="connsiteX382" fmla="*/ 1388358 w 1440909"/>
                <a:gd name="connsiteY382" fmla="*/ 794653 h 1915132"/>
                <a:gd name="connsiteX383" fmla="*/ 885863 w 1440909"/>
                <a:gd name="connsiteY383" fmla="*/ 1746748 h 1915132"/>
                <a:gd name="connsiteX384" fmla="*/ 888599 w 1440909"/>
                <a:gd name="connsiteY384" fmla="*/ 1746748 h 1915132"/>
                <a:gd name="connsiteX385" fmla="*/ 895895 w 1440909"/>
                <a:gd name="connsiteY385" fmla="*/ 1745836 h 1915132"/>
                <a:gd name="connsiteX386" fmla="*/ 892247 w 1440909"/>
                <a:gd name="connsiteY386" fmla="*/ 1745836 h 1915132"/>
                <a:gd name="connsiteX387" fmla="*/ 885863 w 1440909"/>
                <a:gd name="connsiteY387" fmla="*/ 1746748 h 1915132"/>
                <a:gd name="connsiteX388" fmla="*/ 43205 w 1440909"/>
                <a:gd name="connsiteY388" fmla="*/ 1254285 h 1915132"/>
                <a:gd name="connsiteX389" fmla="*/ 15845 w 1440909"/>
                <a:gd name="connsiteY389" fmla="*/ 1100162 h 1915132"/>
                <a:gd name="connsiteX390" fmla="*/ 10373 w 1440909"/>
                <a:gd name="connsiteY390" fmla="*/ 1048180 h 1915132"/>
                <a:gd name="connsiteX391" fmla="*/ 9462 w 1440909"/>
                <a:gd name="connsiteY391" fmla="*/ 1054564 h 1915132"/>
                <a:gd name="connsiteX392" fmla="*/ 10373 w 1440909"/>
                <a:gd name="connsiteY392" fmla="*/ 1071892 h 1915132"/>
                <a:gd name="connsiteX393" fmla="*/ 34085 w 1440909"/>
                <a:gd name="connsiteY393" fmla="*/ 1233310 h 1915132"/>
                <a:gd name="connsiteX394" fmla="*/ 59620 w 1440909"/>
                <a:gd name="connsiteY394" fmla="*/ 1324507 h 1915132"/>
                <a:gd name="connsiteX395" fmla="*/ 97010 w 1440909"/>
                <a:gd name="connsiteY395" fmla="*/ 1414791 h 1915132"/>
                <a:gd name="connsiteX396" fmla="*/ 154465 w 1440909"/>
                <a:gd name="connsiteY396" fmla="*/ 1508724 h 1915132"/>
                <a:gd name="connsiteX397" fmla="*/ 223774 w 1440909"/>
                <a:gd name="connsiteY397" fmla="*/ 1588977 h 1915132"/>
                <a:gd name="connsiteX398" fmla="*/ 237454 w 1440909"/>
                <a:gd name="connsiteY398" fmla="*/ 1599009 h 1915132"/>
                <a:gd name="connsiteX399" fmla="*/ 216478 w 1440909"/>
                <a:gd name="connsiteY399" fmla="*/ 1574386 h 1915132"/>
                <a:gd name="connsiteX400" fmla="*/ 194591 w 1440909"/>
                <a:gd name="connsiteY400" fmla="*/ 1546115 h 1915132"/>
                <a:gd name="connsiteX401" fmla="*/ 180000 w 1440909"/>
                <a:gd name="connsiteY401" fmla="*/ 1526052 h 1915132"/>
                <a:gd name="connsiteX402" fmla="*/ 170880 w 1440909"/>
                <a:gd name="connsiteY402" fmla="*/ 1513284 h 1915132"/>
                <a:gd name="connsiteX403" fmla="*/ 161760 w 1440909"/>
                <a:gd name="connsiteY403" fmla="*/ 1499605 h 1915132"/>
                <a:gd name="connsiteX404" fmla="*/ 141697 w 1440909"/>
                <a:gd name="connsiteY404" fmla="*/ 1470421 h 1915132"/>
                <a:gd name="connsiteX405" fmla="*/ 138961 w 1440909"/>
                <a:gd name="connsiteY405" fmla="*/ 1467686 h 1915132"/>
                <a:gd name="connsiteX406" fmla="*/ 128929 w 1440909"/>
                <a:gd name="connsiteY406" fmla="*/ 1454006 h 1915132"/>
                <a:gd name="connsiteX407" fmla="*/ 117986 w 1440909"/>
                <a:gd name="connsiteY407" fmla="*/ 1436679 h 1915132"/>
                <a:gd name="connsiteX408" fmla="*/ 105218 w 1440909"/>
                <a:gd name="connsiteY408" fmla="*/ 1413880 h 1915132"/>
                <a:gd name="connsiteX409" fmla="*/ 62356 w 1440909"/>
                <a:gd name="connsiteY409" fmla="*/ 1309915 h 1915132"/>
                <a:gd name="connsiteX410" fmla="*/ 53236 w 1440909"/>
                <a:gd name="connsiteY410" fmla="*/ 1280732 h 1915132"/>
                <a:gd name="connsiteX411" fmla="*/ 43205 w 1440909"/>
                <a:gd name="connsiteY411" fmla="*/ 1254285 h 1915132"/>
                <a:gd name="connsiteX412" fmla="*/ 163584 w 1440909"/>
                <a:gd name="connsiteY412" fmla="*/ 1461302 h 1915132"/>
                <a:gd name="connsiteX413" fmla="*/ 172704 w 1440909"/>
                <a:gd name="connsiteY413" fmla="*/ 1476805 h 1915132"/>
                <a:gd name="connsiteX414" fmla="*/ 182736 w 1440909"/>
                <a:gd name="connsiteY414" fmla="*/ 1492309 h 1915132"/>
                <a:gd name="connsiteX415" fmla="*/ 202799 w 1440909"/>
                <a:gd name="connsiteY415" fmla="*/ 1522404 h 1915132"/>
                <a:gd name="connsiteX416" fmla="*/ 332299 w 1440909"/>
                <a:gd name="connsiteY416" fmla="*/ 1650079 h 1915132"/>
                <a:gd name="connsiteX417" fmla="*/ 422583 w 1440909"/>
                <a:gd name="connsiteY417" fmla="*/ 1702061 h 1915132"/>
                <a:gd name="connsiteX418" fmla="*/ 522900 w 1440909"/>
                <a:gd name="connsiteY418" fmla="*/ 1734892 h 1915132"/>
                <a:gd name="connsiteX419" fmla="*/ 533843 w 1440909"/>
                <a:gd name="connsiteY419" fmla="*/ 1734892 h 1915132"/>
                <a:gd name="connsiteX420" fmla="*/ 512868 w 1440909"/>
                <a:gd name="connsiteY420" fmla="*/ 1728509 h 1915132"/>
                <a:gd name="connsiteX421" fmla="*/ 490069 w 1440909"/>
                <a:gd name="connsiteY421" fmla="*/ 1721213 h 1915132"/>
                <a:gd name="connsiteX422" fmla="*/ 429879 w 1440909"/>
                <a:gd name="connsiteY422" fmla="*/ 1697501 h 1915132"/>
                <a:gd name="connsiteX423" fmla="*/ 345978 w 1440909"/>
                <a:gd name="connsiteY423" fmla="*/ 1651903 h 1915132"/>
                <a:gd name="connsiteX424" fmla="*/ 285788 w 1440909"/>
                <a:gd name="connsiteY424" fmla="*/ 1603569 h 1915132"/>
                <a:gd name="connsiteX425" fmla="*/ 224686 w 1440909"/>
                <a:gd name="connsiteY425" fmla="*/ 1540643 h 1915132"/>
                <a:gd name="connsiteX426" fmla="*/ 173616 w 1440909"/>
                <a:gd name="connsiteY426" fmla="*/ 1473158 h 1915132"/>
                <a:gd name="connsiteX427" fmla="*/ 163584 w 1440909"/>
                <a:gd name="connsiteY427" fmla="*/ 1461302 h 1915132"/>
                <a:gd name="connsiteX428" fmla="*/ 34085 w 1440909"/>
                <a:gd name="connsiteY428" fmla="*/ 583988 h 1915132"/>
                <a:gd name="connsiteX429" fmla="*/ 33173 w 1440909"/>
                <a:gd name="connsiteY429" fmla="*/ 589460 h 1915132"/>
                <a:gd name="connsiteX430" fmla="*/ 33173 w 1440909"/>
                <a:gd name="connsiteY430" fmla="*/ 589460 h 1915132"/>
                <a:gd name="connsiteX431" fmla="*/ 34085 w 1440909"/>
                <a:gd name="connsiteY431" fmla="*/ 583988 h 1915132"/>
                <a:gd name="connsiteX432" fmla="*/ 69651 w 1440909"/>
                <a:gd name="connsiteY432" fmla="*/ 462697 h 1915132"/>
                <a:gd name="connsiteX433" fmla="*/ 68740 w 1440909"/>
                <a:gd name="connsiteY433" fmla="*/ 463609 h 1915132"/>
                <a:gd name="connsiteX434" fmla="*/ 60532 w 1440909"/>
                <a:gd name="connsiteY434" fmla="*/ 488232 h 1915132"/>
                <a:gd name="connsiteX435" fmla="*/ 61444 w 1440909"/>
                <a:gd name="connsiteY435" fmla="*/ 487320 h 1915132"/>
                <a:gd name="connsiteX436" fmla="*/ 69651 w 1440909"/>
                <a:gd name="connsiteY436" fmla="*/ 462697 h 1915132"/>
                <a:gd name="connsiteX437" fmla="*/ 741772 w 1440909"/>
                <a:gd name="connsiteY437" fmla="*/ 32248 h 1915132"/>
                <a:gd name="connsiteX438" fmla="*/ 758187 w 1440909"/>
                <a:gd name="connsiteY438" fmla="*/ 33160 h 1915132"/>
                <a:gd name="connsiteX439" fmla="*/ 775515 w 1440909"/>
                <a:gd name="connsiteY439" fmla="*/ 33160 h 1915132"/>
                <a:gd name="connsiteX440" fmla="*/ 760924 w 1440909"/>
                <a:gd name="connsiteY440" fmla="*/ 32248 h 1915132"/>
                <a:gd name="connsiteX441" fmla="*/ 741772 w 1440909"/>
                <a:gd name="connsiteY441" fmla="*/ 32248 h 1915132"/>
                <a:gd name="connsiteX442" fmla="*/ 880391 w 1440909"/>
                <a:gd name="connsiteY442" fmla="*/ 52311 h 1915132"/>
                <a:gd name="connsiteX443" fmla="*/ 903190 w 1440909"/>
                <a:gd name="connsiteY443" fmla="*/ 55959 h 1915132"/>
                <a:gd name="connsiteX444" fmla="*/ 892247 w 1440909"/>
                <a:gd name="connsiteY444" fmla="*/ 52311 h 1915132"/>
                <a:gd name="connsiteX445" fmla="*/ 862152 w 1440909"/>
                <a:gd name="connsiteY445" fmla="*/ 46839 h 1915132"/>
                <a:gd name="connsiteX446" fmla="*/ 755451 w 1440909"/>
                <a:gd name="connsiteY446" fmla="*/ 38632 h 1915132"/>
                <a:gd name="connsiteX447" fmla="*/ 718061 w 1440909"/>
                <a:gd name="connsiteY447" fmla="*/ 39544 h 1915132"/>
                <a:gd name="connsiteX448" fmla="*/ 680670 w 1440909"/>
                <a:gd name="connsiteY448" fmla="*/ 42279 h 1915132"/>
                <a:gd name="connsiteX449" fmla="*/ 675198 w 1440909"/>
                <a:gd name="connsiteY449" fmla="*/ 43191 h 1915132"/>
                <a:gd name="connsiteX450" fmla="*/ 672463 w 1440909"/>
                <a:gd name="connsiteY450" fmla="*/ 43191 h 1915132"/>
                <a:gd name="connsiteX451" fmla="*/ 676110 w 1440909"/>
                <a:gd name="connsiteY451" fmla="*/ 42279 h 1915132"/>
                <a:gd name="connsiteX452" fmla="*/ 725357 w 1440909"/>
                <a:gd name="connsiteY452" fmla="*/ 38632 h 1915132"/>
                <a:gd name="connsiteX453" fmla="*/ 874920 w 1440909"/>
                <a:gd name="connsiteY453" fmla="*/ 47751 h 1915132"/>
                <a:gd name="connsiteX454" fmla="*/ 924166 w 1440909"/>
                <a:gd name="connsiteY454" fmla="*/ 56871 h 1915132"/>
                <a:gd name="connsiteX455" fmla="*/ 932373 w 1440909"/>
                <a:gd name="connsiteY455" fmla="*/ 58695 h 1915132"/>
                <a:gd name="connsiteX456" fmla="*/ 922341 w 1440909"/>
                <a:gd name="connsiteY456" fmla="*/ 55959 h 1915132"/>
                <a:gd name="connsiteX457" fmla="*/ 903190 w 1440909"/>
                <a:gd name="connsiteY457" fmla="*/ 51399 h 1915132"/>
                <a:gd name="connsiteX458" fmla="*/ 738124 w 1440909"/>
                <a:gd name="connsiteY458" fmla="*/ 36808 h 1915132"/>
                <a:gd name="connsiteX459" fmla="*/ 586737 w 1440909"/>
                <a:gd name="connsiteY459" fmla="*/ 55959 h 1915132"/>
                <a:gd name="connsiteX460" fmla="*/ 438087 w 1440909"/>
                <a:gd name="connsiteY460" fmla="*/ 108853 h 1915132"/>
                <a:gd name="connsiteX461" fmla="*/ 269373 w 1440909"/>
                <a:gd name="connsiteY461" fmla="*/ 220113 h 1915132"/>
                <a:gd name="connsiteX462" fmla="*/ 245662 w 1440909"/>
                <a:gd name="connsiteY462" fmla="*/ 242912 h 1915132"/>
                <a:gd name="connsiteX463" fmla="*/ 252957 w 1440909"/>
                <a:gd name="connsiteY463" fmla="*/ 237441 h 1915132"/>
                <a:gd name="connsiteX464" fmla="*/ 268461 w 1440909"/>
                <a:gd name="connsiteY464" fmla="*/ 223761 h 1915132"/>
                <a:gd name="connsiteX465" fmla="*/ 348714 w 1440909"/>
                <a:gd name="connsiteY465" fmla="*/ 161747 h 1915132"/>
                <a:gd name="connsiteX466" fmla="*/ 384280 w 1440909"/>
                <a:gd name="connsiteY466" fmla="*/ 139860 h 1915132"/>
                <a:gd name="connsiteX467" fmla="*/ 419847 w 1440909"/>
                <a:gd name="connsiteY467" fmla="*/ 120709 h 1915132"/>
                <a:gd name="connsiteX468" fmla="*/ 616832 w 1440909"/>
                <a:gd name="connsiteY468" fmla="*/ 55959 h 1915132"/>
                <a:gd name="connsiteX469" fmla="*/ 637808 w 1440909"/>
                <a:gd name="connsiteY469" fmla="*/ 52311 h 1915132"/>
                <a:gd name="connsiteX470" fmla="*/ 763659 w 1440909"/>
                <a:gd name="connsiteY470" fmla="*/ 43191 h 1915132"/>
                <a:gd name="connsiteX471" fmla="*/ 880391 w 1440909"/>
                <a:gd name="connsiteY471" fmla="*/ 52311 h 1915132"/>
                <a:gd name="connsiteX472" fmla="*/ 358745 w 1440909"/>
                <a:gd name="connsiteY472" fmla="*/ 181811 h 1915132"/>
                <a:gd name="connsiteX473" fmla="*/ 353274 w 1440909"/>
                <a:gd name="connsiteY473" fmla="*/ 184546 h 1915132"/>
                <a:gd name="connsiteX474" fmla="*/ 333210 w 1440909"/>
                <a:gd name="connsiteY474" fmla="*/ 199138 h 1915132"/>
                <a:gd name="connsiteX475" fmla="*/ 337770 w 1440909"/>
                <a:gd name="connsiteY475" fmla="*/ 196402 h 1915132"/>
                <a:gd name="connsiteX476" fmla="*/ 358745 w 1440909"/>
                <a:gd name="connsiteY476" fmla="*/ 181811 h 1915132"/>
                <a:gd name="connsiteX477" fmla="*/ 777339 w 1440909"/>
                <a:gd name="connsiteY477" fmla="*/ 50487 h 1915132"/>
                <a:gd name="connsiteX478" fmla="*/ 780075 w 1440909"/>
                <a:gd name="connsiteY478" fmla="*/ 50487 h 1915132"/>
                <a:gd name="connsiteX479" fmla="*/ 762747 w 1440909"/>
                <a:gd name="connsiteY479" fmla="*/ 49575 h 1915132"/>
                <a:gd name="connsiteX480" fmla="*/ 754540 w 1440909"/>
                <a:gd name="connsiteY480" fmla="*/ 49575 h 1915132"/>
                <a:gd name="connsiteX481" fmla="*/ 757275 w 1440909"/>
                <a:gd name="connsiteY481" fmla="*/ 49575 h 1915132"/>
                <a:gd name="connsiteX482" fmla="*/ 763659 w 1440909"/>
                <a:gd name="connsiteY482" fmla="*/ 49575 h 1915132"/>
                <a:gd name="connsiteX483" fmla="*/ 777339 w 1440909"/>
                <a:gd name="connsiteY483" fmla="*/ 50487 h 1915132"/>
                <a:gd name="connsiteX484" fmla="*/ 897719 w 1440909"/>
                <a:gd name="connsiteY484" fmla="*/ 64167 h 1915132"/>
                <a:gd name="connsiteX485" fmla="*/ 897719 w 1440909"/>
                <a:gd name="connsiteY485" fmla="*/ 64167 h 1915132"/>
                <a:gd name="connsiteX486" fmla="*/ 881303 w 1440909"/>
                <a:gd name="connsiteY486" fmla="*/ 60519 h 1915132"/>
                <a:gd name="connsiteX487" fmla="*/ 880391 w 1440909"/>
                <a:gd name="connsiteY487" fmla="*/ 60519 h 1915132"/>
                <a:gd name="connsiteX488" fmla="*/ 897719 w 1440909"/>
                <a:gd name="connsiteY488" fmla="*/ 64167 h 1915132"/>
                <a:gd name="connsiteX489" fmla="*/ 1326344 w 1440909"/>
                <a:gd name="connsiteY489" fmla="*/ 319518 h 1915132"/>
                <a:gd name="connsiteX490" fmla="*/ 1333639 w 1440909"/>
                <a:gd name="connsiteY490" fmla="*/ 332285 h 1915132"/>
                <a:gd name="connsiteX491" fmla="*/ 1335464 w 1440909"/>
                <a:gd name="connsiteY491" fmla="*/ 335933 h 1915132"/>
                <a:gd name="connsiteX492" fmla="*/ 1334551 w 1440909"/>
                <a:gd name="connsiteY492" fmla="*/ 334109 h 1915132"/>
                <a:gd name="connsiteX493" fmla="*/ 1327256 w 1440909"/>
                <a:gd name="connsiteY493" fmla="*/ 319518 h 1915132"/>
                <a:gd name="connsiteX494" fmla="*/ 1256122 w 1440909"/>
                <a:gd name="connsiteY494" fmla="*/ 228321 h 1915132"/>
                <a:gd name="connsiteX495" fmla="*/ 1159453 w 1440909"/>
                <a:gd name="connsiteY495" fmla="*/ 159923 h 1915132"/>
                <a:gd name="connsiteX496" fmla="*/ 1050017 w 1440909"/>
                <a:gd name="connsiteY496" fmla="*/ 107029 h 1915132"/>
                <a:gd name="connsiteX497" fmla="*/ 1014451 w 1440909"/>
                <a:gd name="connsiteY497" fmla="*/ 93350 h 1915132"/>
                <a:gd name="connsiteX498" fmla="*/ 1002595 w 1440909"/>
                <a:gd name="connsiteY498" fmla="*/ 90614 h 1915132"/>
                <a:gd name="connsiteX499" fmla="*/ 1019010 w 1440909"/>
                <a:gd name="connsiteY499" fmla="*/ 96998 h 1915132"/>
                <a:gd name="connsiteX500" fmla="*/ 1056401 w 1440909"/>
                <a:gd name="connsiteY500" fmla="*/ 111589 h 1915132"/>
                <a:gd name="connsiteX501" fmla="*/ 1156717 w 1440909"/>
                <a:gd name="connsiteY501" fmla="*/ 160835 h 1915132"/>
                <a:gd name="connsiteX502" fmla="*/ 1255210 w 1440909"/>
                <a:gd name="connsiteY502" fmla="*/ 229233 h 1915132"/>
                <a:gd name="connsiteX503" fmla="*/ 1326344 w 1440909"/>
                <a:gd name="connsiteY503" fmla="*/ 319518 h 1915132"/>
                <a:gd name="connsiteX504" fmla="*/ 938757 w 1440909"/>
                <a:gd name="connsiteY504" fmla="*/ 89702 h 1915132"/>
                <a:gd name="connsiteX505" fmla="*/ 941493 w 1440909"/>
                <a:gd name="connsiteY505" fmla="*/ 89702 h 1915132"/>
                <a:gd name="connsiteX506" fmla="*/ 907750 w 1440909"/>
                <a:gd name="connsiteY506" fmla="*/ 81494 h 1915132"/>
                <a:gd name="connsiteX507" fmla="*/ 905014 w 1440909"/>
                <a:gd name="connsiteY507" fmla="*/ 81494 h 1915132"/>
                <a:gd name="connsiteX508" fmla="*/ 938757 w 1440909"/>
                <a:gd name="connsiteY508" fmla="*/ 89702 h 1915132"/>
                <a:gd name="connsiteX509" fmla="*/ 1374678 w 1440909"/>
                <a:gd name="connsiteY509" fmla="*/ 468169 h 1915132"/>
                <a:gd name="connsiteX510" fmla="*/ 1375590 w 1440909"/>
                <a:gd name="connsiteY510" fmla="*/ 476376 h 1915132"/>
                <a:gd name="connsiteX511" fmla="*/ 1378326 w 1440909"/>
                <a:gd name="connsiteY511" fmla="*/ 489144 h 1915132"/>
                <a:gd name="connsiteX512" fmla="*/ 1377414 w 1440909"/>
                <a:gd name="connsiteY512" fmla="*/ 483672 h 1915132"/>
                <a:gd name="connsiteX513" fmla="*/ 1374678 w 1440909"/>
                <a:gd name="connsiteY513" fmla="*/ 468169 h 1915132"/>
                <a:gd name="connsiteX514" fmla="*/ 1109295 w 1440909"/>
                <a:gd name="connsiteY514" fmla="*/ 153540 h 1915132"/>
                <a:gd name="connsiteX515" fmla="*/ 1113855 w 1440909"/>
                <a:gd name="connsiteY515" fmla="*/ 155363 h 1915132"/>
                <a:gd name="connsiteX516" fmla="*/ 1081936 w 1440909"/>
                <a:gd name="connsiteY516" fmla="*/ 139860 h 1915132"/>
                <a:gd name="connsiteX517" fmla="*/ 1077376 w 1440909"/>
                <a:gd name="connsiteY517" fmla="*/ 138948 h 1915132"/>
                <a:gd name="connsiteX518" fmla="*/ 1109295 w 1440909"/>
                <a:gd name="connsiteY518" fmla="*/ 153540 h 1915132"/>
                <a:gd name="connsiteX519" fmla="*/ 1083760 w 1440909"/>
                <a:gd name="connsiteY519" fmla="*/ 147156 h 1915132"/>
                <a:gd name="connsiteX520" fmla="*/ 1079200 w 1440909"/>
                <a:gd name="connsiteY520" fmla="*/ 145332 h 1915132"/>
                <a:gd name="connsiteX521" fmla="*/ 1078288 w 1440909"/>
                <a:gd name="connsiteY521" fmla="*/ 145332 h 1915132"/>
                <a:gd name="connsiteX522" fmla="*/ 1083760 w 1440909"/>
                <a:gd name="connsiteY522" fmla="*/ 147156 h 1915132"/>
                <a:gd name="connsiteX523" fmla="*/ 1164925 w 1440909"/>
                <a:gd name="connsiteY523" fmla="*/ 190018 h 1915132"/>
                <a:gd name="connsiteX524" fmla="*/ 1166749 w 1440909"/>
                <a:gd name="connsiteY524" fmla="*/ 190930 h 1915132"/>
                <a:gd name="connsiteX525" fmla="*/ 1161277 w 1440909"/>
                <a:gd name="connsiteY525" fmla="*/ 187282 h 1915132"/>
                <a:gd name="connsiteX526" fmla="*/ 1158541 w 1440909"/>
                <a:gd name="connsiteY526" fmla="*/ 185458 h 1915132"/>
                <a:gd name="connsiteX527" fmla="*/ 1164925 w 1440909"/>
                <a:gd name="connsiteY527" fmla="*/ 190018 h 1915132"/>
                <a:gd name="connsiteX528" fmla="*/ 1393829 w 1440909"/>
                <a:gd name="connsiteY528" fmla="*/ 690689 h 1915132"/>
                <a:gd name="connsiteX529" fmla="*/ 1392917 w 1440909"/>
                <a:gd name="connsiteY529" fmla="*/ 681569 h 1915132"/>
                <a:gd name="connsiteX530" fmla="*/ 1393829 w 1440909"/>
                <a:gd name="connsiteY530" fmla="*/ 694337 h 1915132"/>
                <a:gd name="connsiteX531" fmla="*/ 1400213 w 1440909"/>
                <a:gd name="connsiteY531" fmla="*/ 810157 h 1915132"/>
                <a:gd name="connsiteX532" fmla="*/ 1401125 w 1440909"/>
                <a:gd name="connsiteY532" fmla="*/ 820188 h 1915132"/>
                <a:gd name="connsiteX533" fmla="*/ 1401125 w 1440909"/>
                <a:gd name="connsiteY533" fmla="*/ 804685 h 1915132"/>
                <a:gd name="connsiteX534" fmla="*/ 1393829 w 1440909"/>
                <a:gd name="connsiteY534" fmla="*/ 690689 h 1915132"/>
                <a:gd name="connsiteX535" fmla="*/ 1373766 w 1440909"/>
                <a:gd name="connsiteY535" fmla="*/ 580341 h 1915132"/>
                <a:gd name="connsiteX536" fmla="*/ 1371942 w 1440909"/>
                <a:gd name="connsiteY536" fmla="*/ 566661 h 1915132"/>
                <a:gd name="connsiteX537" fmla="*/ 1371942 w 1440909"/>
                <a:gd name="connsiteY537" fmla="*/ 573045 h 1915132"/>
                <a:gd name="connsiteX538" fmla="*/ 1373766 w 1440909"/>
                <a:gd name="connsiteY538" fmla="*/ 587636 h 1915132"/>
                <a:gd name="connsiteX539" fmla="*/ 1373766 w 1440909"/>
                <a:gd name="connsiteY539" fmla="*/ 580341 h 1915132"/>
                <a:gd name="connsiteX540" fmla="*/ 1272538 w 1440909"/>
                <a:gd name="connsiteY540" fmla="*/ 279391 h 1915132"/>
                <a:gd name="connsiteX541" fmla="*/ 1275273 w 1440909"/>
                <a:gd name="connsiteY541" fmla="*/ 282127 h 1915132"/>
                <a:gd name="connsiteX542" fmla="*/ 1268889 w 1440909"/>
                <a:gd name="connsiteY542" fmla="*/ 273919 h 1915132"/>
                <a:gd name="connsiteX543" fmla="*/ 1268889 w 1440909"/>
                <a:gd name="connsiteY543" fmla="*/ 273919 h 1915132"/>
                <a:gd name="connsiteX544" fmla="*/ 1272538 w 1440909"/>
                <a:gd name="connsiteY544" fmla="*/ 279391 h 1915132"/>
                <a:gd name="connsiteX545" fmla="*/ 1187725 w 1440909"/>
                <a:gd name="connsiteY545" fmla="*/ 210082 h 1915132"/>
                <a:gd name="connsiteX546" fmla="*/ 1197756 w 1440909"/>
                <a:gd name="connsiteY546" fmla="*/ 217377 h 1915132"/>
                <a:gd name="connsiteX547" fmla="*/ 1188636 w 1440909"/>
                <a:gd name="connsiteY547" fmla="*/ 210994 h 1915132"/>
                <a:gd name="connsiteX548" fmla="*/ 1180429 w 1440909"/>
                <a:gd name="connsiteY548" fmla="*/ 205522 h 1915132"/>
                <a:gd name="connsiteX549" fmla="*/ 1187725 w 1440909"/>
                <a:gd name="connsiteY549" fmla="*/ 210082 h 1915132"/>
                <a:gd name="connsiteX550" fmla="*/ 1317224 w 1440909"/>
                <a:gd name="connsiteY550" fmla="*/ 366940 h 1915132"/>
                <a:gd name="connsiteX551" fmla="*/ 1322696 w 1440909"/>
                <a:gd name="connsiteY551" fmla="*/ 377884 h 1915132"/>
                <a:gd name="connsiteX552" fmla="*/ 1318136 w 1440909"/>
                <a:gd name="connsiteY552" fmla="*/ 365116 h 1915132"/>
                <a:gd name="connsiteX553" fmla="*/ 1279833 w 1440909"/>
                <a:gd name="connsiteY553" fmla="*/ 295807 h 1915132"/>
                <a:gd name="connsiteX554" fmla="*/ 1235147 w 1440909"/>
                <a:gd name="connsiteY554" fmla="*/ 246560 h 1915132"/>
                <a:gd name="connsiteX555" fmla="*/ 1204140 w 1440909"/>
                <a:gd name="connsiteY555" fmla="*/ 222849 h 1915132"/>
                <a:gd name="connsiteX556" fmla="*/ 1251562 w 1440909"/>
                <a:gd name="connsiteY556" fmla="*/ 265712 h 1915132"/>
                <a:gd name="connsiteX557" fmla="*/ 1289865 w 1440909"/>
                <a:gd name="connsiteY557" fmla="*/ 315870 h 1915132"/>
                <a:gd name="connsiteX558" fmla="*/ 1317224 w 1440909"/>
                <a:gd name="connsiteY558" fmla="*/ 366940 h 1915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</a:cxnLst>
              <a:rect l="l" t="t" r="r" b="b"/>
              <a:pathLst>
                <a:path w="1440909" h="1915132">
                  <a:moveTo>
                    <a:pt x="1360086" y="564837"/>
                  </a:moveTo>
                  <a:cubicBezTo>
                    <a:pt x="1352791" y="514679"/>
                    <a:pt x="1343671" y="471816"/>
                    <a:pt x="1336375" y="441722"/>
                  </a:cubicBezTo>
                  <a:cubicBezTo>
                    <a:pt x="1335464" y="437162"/>
                    <a:pt x="1333639" y="430778"/>
                    <a:pt x="1331815" y="423482"/>
                  </a:cubicBezTo>
                  <a:cubicBezTo>
                    <a:pt x="1329991" y="416186"/>
                    <a:pt x="1328167" y="408891"/>
                    <a:pt x="1326344" y="401595"/>
                  </a:cubicBezTo>
                  <a:cubicBezTo>
                    <a:pt x="1319048" y="377884"/>
                    <a:pt x="1309928" y="358732"/>
                    <a:pt x="1301721" y="343229"/>
                  </a:cubicBezTo>
                  <a:cubicBezTo>
                    <a:pt x="1292601" y="326814"/>
                    <a:pt x="1279833" y="306750"/>
                    <a:pt x="1262506" y="284863"/>
                  </a:cubicBezTo>
                  <a:cubicBezTo>
                    <a:pt x="1253386" y="273007"/>
                    <a:pt x="1243354" y="262064"/>
                    <a:pt x="1232411" y="252944"/>
                  </a:cubicBezTo>
                  <a:cubicBezTo>
                    <a:pt x="1221468" y="242912"/>
                    <a:pt x="1210524" y="233793"/>
                    <a:pt x="1199580" y="225585"/>
                  </a:cubicBezTo>
                  <a:cubicBezTo>
                    <a:pt x="1170397" y="203698"/>
                    <a:pt x="1138478" y="185458"/>
                    <a:pt x="1105647" y="167219"/>
                  </a:cubicBezTo>
                  <a:cubicBezTo>
                    <a:pt x="1101088" y="164483"/>
                    <a:pt x="1095615" y="161747"/>
                    <a:pt x="1090144" y="159011"/>
                  </a:cubicBezTo>
                  <a:cubicBezTo>
                    <a:pt x="1070080" y="148980"/>
                    <a:pt x="1049105" y="139860"/>
                    <a:pt x="1028130" y="131652"/>
                  </a:cubicBezTo>
                  <a:cubicBezTo>
                    <a:pt x="1022658" y="129828"/>
                    <a:pt x="1016275" y="127093"/>
                    <a:pt x="1011715" y="125268"/>
                  </a:cubicBezTo>
                  <a:cubicBezTo>
                    <a:pt x="960644" y="107029"/>
                    <a:pt x="902279" y="92438"/>
                    <a:pt x="835705" y="84230"/>
                  </a:cubicBezTo>
                  <a:cubicBezTo>
                    <a:pt x="809258" y="81494"/>
                    <a:pt x="781899" y="79670"/>
                    <a:pt x="756364" y="79670"/>
                  </a:cubicBezTo>
                  <a:cubicBezTo>
                    <a:pt x="745420" y="79670"/>
                    <a:pt x="734476" y="79670"/>
                    <a:pt x="722621" y="80582"/>
                  </a:cubicBezTo>
                  <a:cubicBezTo>
                    <a:pt x="711677" y="81494"/>
                    <a:pt x="699822" y="82406"/>
                    <a:pt x="688878" y="83318"/>
                  </a:cubicBezTo>
                  <a:cubicBezTo>
                    <a:pt x="675198" y="84230"/>
                    <a:pt x="662431" y="86054"/>
                    <a:pt x="653311" y="86966"/>
                  </a:cubicBezTo>
                  <a:cubicBezTo>
                    <a:pt x="644191" y="87878"/>
                    <a:pt x="643279" y="86966"/>
                    <a:pt x="651487" y="86054"/>
                  </a:cubicBezTo>
                  <a:cubicBezTo>
                    <a:pt x="656959" y="85142"/>
                    <a:pt x="663343" y="84230"/>
                    <a:pt x="670639" y="83318"/>
                  </a:cubicBezTo>
                  <a:cubicBezTo>
                    <a:pt x="674287" y="82406"/>
                    <a:pt x="678846" y="82406"/>
                    <a:pt x="683406" y="81494"/>
                  </a:cubicBezTo>
                  <a:cubicBezTo>
                    <a:pt x="687966" y="80582"/>
                    <a:pt x="692526" y="80582"/>
                    <a:pt x="697086" y="80582"/>
                  </a:cubicBezTo>
                  <a:cubicBezTo>
                    <a:pt x="708029" y="79670"/>
                    <a:pt x="719885" y="78758"/>
                    <a:pt x="731740" y="78758"/>
                  </a:cubicBezTo>
                  <a:cubicBezTo>
                    <a:pt x="743596" y="78758"/>
                    <a:pt x="755451" y="78758"/>
                    <a:pt x="766395" y="78758"/>
                  </a:cubicBezTo>
                  <a:cubicBezTo>
                    <a:pt x="776427" y="78758"/>
                    <a:pt x="785546" y="79670"/>
                    <a:pt x="794666" y="79670"/>
                  </a:cubicBezTo>
                  <a:cubicBezTo>
                    <a:pt x="797402" y="79670"/>
                    <a:pt x="800138" y="79670"/>
                    <a:pt x="800138" y="79670"/>
                  </a:cubicBezTo>
                  <a:cubicBezTo>
                    <a:pt x="798314" y="79670"/>
                    <a:pt x="797402" y="78758"/>
                    <a:pt x="792842" y="78758"/>
                  </a:cubicBezTo>
                  <a:cubicBezTo>
                    <a:pt x="784635" y="77846"/>
                    <a:pt x="773691" y="77846"/>
                    <a:pt x="764571" y="76934"/>
                  </a:cubicBezTo>
                  <a:cubicBezTo>
                    <a:pt x="750892" y="76934"/>
                    <a:pt x="737212" y="76934"/>
                    <a:pt x="724445" y="76934"/>
                  </a:cubicBezTo>
                  <a:cubicBezTo>
                    <a:pt x="710765" y="77846"/>
                    <a:pt x="697998" y="78758"/>
                    <a:pt x="684318" y="79670"/>
                  </a:cubicBezTo>
                  <a:cubicBezTo>
                    <a:pt x="631424" y="85142"/>
                    <a:pt x="578530" y="96998"/>
                    <a:pt x="528372" y="113413"/>
                  </a:cubicBezTo>
                  <a:cubicBezTo>
                    <a:pt x="480949" y="129828"/>
                    <a:pt x="435351" y="150804"/>
                    <a:pt x="395224" y="175427"/>
                  </a:cubicBezTo>
                  <a:cubicBezTo>
                    <a:pt x="388840" y="179075"/>
                    <a:pt x="382457" y="183635"/>
                    <a:pt x="376073" y="187282"/>
                  </a:cubicBezTo>
                  <a:cubicBezTo>
                    <a:pt x="370601" y="191842"/>
                    <a:pt x="365129" y="195490"/>
                    <a:pt x="359658" y="199138"/>
                  </a:cubicBezTo>
                  <a:cubicBezTo>
                    <a:pt x="351450" y="205522"/>
                    <a:pt x="346890" y="209170"/>
                    <a:pt x="348714" y="208258"/>
                  </a:cubicBezTo>
                  <a:cubicBezTo>
                    <a:pt x="350538" y="207346"/>
                    <a:pt x="362393" y="200050"/>
                    <a:pt x="373337" y="191842"/>
                  </a:cubicBezTo>
                  <a:cubicBezTo>
                    <a:pt x="392488" y="179987"/>
                    <a:pt x="411639" y="167219"/>
                    <a:pt x="432615" y="157187"/>
                  </a:cubicBezTo>
                  <a:lnTo>
                    <a:pt x="448118" y="148980"/>
                  </a:lnTo>
                  <a:lnTo>
                    <a:pt x="463622" y="141684"/>
                  </a:lnTo>
                  <a:cubicBezTo>
                    <a:pt x="474565" y="137124"/>
                    <a:pt x="484597" y="131652"/>
                    <a:pt x="495540" y="128004"/>
                  </a:cubicBezTo>
                  <a:cubicBezTo>
                    <a:pt x="507396" y="123445"/>
                    <a:pt x="518340" y="119797"/>
                    <a:pt x="526548" y="117061"/>
                  </a:cubicBezTo>
                  <a:cubicBezTo>
                    <a:pt x="534755" y="115237"/>
                    <a:pt x="539315" y="113413"/>
                    <a:pt x="539315" y="114325"/>
                  </a:cubicBezTo>
                  <a:cubicBezTo>
                    <a:pt x="539315" y="114325"/>
                    <a:pt x="534755" y="116149"/>
                    <a:pt x="528372" y="117973"/>
                  </a:cubicBezTo>
                  <a:cubicBezTo>
                    <a:pt x="521988" y="119797"/>
                    <a:pt x="513780" y="123445"/>
                    <a:pt x="504660" y="127093"/>
                  </a:cubicBezTo>
                  <a:cubicBezTo>
                    <a:pt x="499189" y="128916"/>
                    <a:pt x="494629" y="130740"/>
                    <a:pt x="489157" y="133476"/>
                  </a:cubicBezTo>
                  <a:cubicBezTo>
                    <a:pt x="483685" y="135300"/>
                    <a:pt x="479125" y="138036"/>
                    <a:pt x="473654" y="140772"/>
                  </a:cubicBezTo>
                  <a:cubicBezTo>
                    <a:pt x="463622" y="145332"/>
                    <a:pt x="452678" y="149892"/>
                    <a:pt x="442646" y="155363"/>
                  </a:cubicBezTo>
                  <a:cubicBezTo>
                    <a:pt x="395224" y="179075"/>
                    <a:pt x="353274" y="207346"/>
                    <a:pt x="314971" y="240177"/>
                  </a:cubicBezTo>
                  <a:cubicBezTo>
                    <a:pt x="305851" y="248384"/>
                    <a:pt x="296732" y="256592"/>
                    <a:pt x="287612" y="265712"/>
                  </a:cubicBezTo>
                  <a:cubicBezTo>
                    <a:pt x="278492" y="274831"/>
                    <a:pt x="270284" y="283951"/>
                    <a:pt x="261165" y="293071"/>
                  </a:cubicBezTo>
                  <a:lnTo>
                    <a:pt x="243838" y="313134"/>
                  </a:lnTo>
                  <a:cubicBezTo>
                    <a:pt x="241102" y="316782"/>
                    <a:pt x="238365" y="319518"/>
                    <a:pt x="235630" y="323166"/>
                  </a:cubicBezTo>
                  <a:lnTo>
                    <a:pt x="228334" y="334109"/>
                  </a:lnTo>
                  <a:cubicBezTo>
                    <a:pt x="222862" y="341405"/>
                    <a:pt x="218303" y="347789"/>
                    <a:pt x="212830" y="355085"/>
                  </a:cubicBezTo>
                  <a:lnTo>
                    <a:pt x="199151" y="376972"/>
                  </a:lnTo>
                  <a:cubicBezTo>
                    <a:pt x="181824" y="407067"/>
                    <a:pt x="166320" y="438986"/>
                    <a:pt x="153552" y="471816"/>
                  </a:cubicBezTo>
                  <a:cubicBezTo>
                    <a:pt x="150817" y="480024"/>
                    <a:pt x="147169" y="489144"/>
                    <a:pt x="144433" y="497352"/>
                  </a:cubicBezTo>
                  <a:cubicBezTo>
                    <a:pt x="138961" y="511943"/>
                    <a:pt x="136225" y="522887"/>
                    <a:pt x="133489" y="530182"/>
                  </a:cubicBezTo>
                  <a:cubicBezTo>
                    <a:pt x="132577" y="531094"/>
                    <a:pt x="132577" y="532918"/>
                    <a:pt x="132577" y="533830"/>
                  </a:cubicBezTo>
                  <a:cubicBezTo>
                    <a:pt x="130753" y="536566"/>
                    <a:pt x="128017" y="545686"/>
                    <a:pt x="124369" y="558453"/>
                  </a:cubicBezTo>
                  <a:cubicBezTo>
                    <a:pt x="120722" y="571221"/>
                    <a:pt x="117074" y="586724"/>
                    <a:pt x="113426" y="604052"/>
                  </a:cubicBezTo>
                  <a:cubicBezTo>
                    <a:pt x="103394" y="654210"/>
                    <a:pt x="98834" y="700720"/>
                    <a:pt x="97923" y="749055"/>
                  </a:cubicBezTo>
                  <a:cubicBezTo>
                    <a:pt x="97923" y="759998"/>
                    <a:pt x="97923" y="771854"/>
                    <a:pt x="97010" y="783710"/>
                  </a:cubicBezTo>
                  <a:cubicBezTo>
                    <a:pt x="97010" y="795565"/>
                    <a:pt x="97010" y="807421"/>
                    <a:pt x="97010" y="820188"/>
                  </a:cubicBezTo>
                  <a:cubicBezTo>
                    <a:pt x="97010" y="853931"/>
                    <a:pt x="97010" y="887674"/>
                    <a:pt x="97010" y="915033"/>
                  </a:cubicBezTo>
                  <a:cubicBezTo>
                    <a:pt x="97010" y="927800"/>
                    <a:pt x="97010" y="939656"/>
                    <a:pt x="96099" y="951512"/>
                  </a:cubicBezTo>
                  <a:cubicBezTo>
                    <a:pt x="96099" y="967927"/>
                    <a:pt x="96099" y="983431"/>
                    <a:pt x="96099" y="999846"/>
                  </a:cubicBezTo>
                  <a:cubicBezTo>
                    <a:pt x="96099" y="1022645"/>
                    <a:pt x="97923" y="1050004"/>
                    <a:pt x="101570" y="1083747"/>
                  </a:cubicBezTo>
                  <a:cubicBezTo>
                    <a:pt x="102482" y="1089219"/>
                    <a:pt x="103394" y="1095603"/>
                    <a:pt x="103394" y="1101074"/>
                  </a:cubicBezTo>
                  <a:cubicBezTo>
                    <a:pt x="104306" y="1109282"/>
                    <a:pt x="106130" y="1122962"/>
                    <a:pt x="106130" y="1125698"/>
                  </a:cubicBezTo>
                  <a:cubicBezTo>
                    <a:pt x="107954" y="1158529"/>
                    <a:pt x="115250" y="1206863"/>
                    <a:pt x="114338" y="1215982"/>
                  </a:cubicBezTo>
                  <a:cubicBezTo>
                    <a:pt x="114338" y="1218718"/>
                    <a:pt x="116162" y="1232398"/>
                    <a:pt x="123458" y="1258845"/>
                  </a:cubicBezTo>
                  <a:cubicBezTo>
                    <a:pt x="128929" y="1279820"/>
                    <a:pt x="135313" y="1300795"/>
                    <a:pt x="143521" y="1320859"/>
                  </a:cubicBezTo>
                  <a:cubicBezTo>
                    <a:pt x="156288" y="1356425"/>
                    <a:pt x="171792" y="1390168"/>
                    <a:pt x="190943" y="1422999"/>
                  </a:cubicBezTo>
                  <a:cubicBezTo>
                    <a:pt x="208271" y="1453094"/>
                    <a:pt x="227422" y="1482277"/>
                    <a:pt x="249309" y="1509636"/>
                  </a:cubicBezTo>
                  <a:cubicBezTo>
                    <a:pt x="273021" y="1538819"/>
                    <a:pt x="298556" y="1565266"/>
                    <a:pt x="324091" y="1587154"/>
                  </a:cubicBezTo>
                  <a:cubicBezTo>
                    <a:pt x="350538" y="1609953"/>
                    <a:pt x="376985" y="1628192"/>
                    <a:pt x="403432" y="1643695"/>
                  </a:cubicBezTo>
                  <a:cubicBezTo>
                    <a:pt x="433527" y="1661935"/>
                    <a:pt x="468181" y="1677438"/>
                    <a:pt x="502836" y="1689294"/>
                  </a:cubicBezTo>
                  <a:cubicBezTo>
                    <a:pt x="515604" y="1693854"/>
                    <a:pt x="515604" y="1693854"/>
                    <a:pt x="502836" y="1691118"/>
                  </a:cubicBezTo>
                  <a:cubicBezTo>
                    <a:pt x="495540" y="1689294"/>
                    <a:pt x="488245" y="1686558"/>
                    <a:pt x="480949" y="1684734"/>
                  </a:cubicBezTo>
                  <a:cubicBezTo>
                    <a:pt x="477301" y="1683822"/>
                    <a:pt x="473654" y="1681998"/>
                    <a:pt x="470006" y="1681086"/>
                  </a:cubicBezTo>
                  <a:cubicBezTo>
                    <a:pt x="466357" y="1680174"/>
                    <a:pt x="462710" y="1678350"/>
                    <a:pt x="459974" y="1677438"/>
                  </a:cubicBezTo>
                  <a:cubicBezTo>
                    <a:pt x="449942" y="1673791"/>
                    <a:pt x="450854" y="1674702"/>
                    <a:pt x="460886" y="1679262"/>
                  </a:cubicBezTo>
                  <a:cubicBezTo>
                    <a:pt x="466357" y="1681998"/>
                    <a:pt x="472741" y="1684734"/>
                    <a:pt x="479125" y="1686558"/>
                  </a:cubicBezTo>
                  <a:cubicBezTo>
                    <a:pt x="485509" y="1689294"/>
                    <a:pt x="491893" y="1691118"/>
                    <a:pt x="499189" y="1693854"/>
                  </a:cubicBezTo>
                  <a:cubicBezTo>
                    <a:pt x="568498" y="1716653"/>
                    <a:pt x="636896" y="1726685"/>
                    <a:pt x="718973" y="1729420"/>
                  </a:cubicBezTo>
                  <a:cubicBezTo>
                    <a:pt x="751804" y="1730332"/>
                    <a:pt x="777339" y="1730332"/>
                    <a:pt x="796490" y="1731244"/>
                  </a:cubicBezTo>
                  <a:cubicBezTo>
                    <a:pt x="814729" y="1731244"/>
                    <a:pt x="832057" y="1731244"/>
                    <a:pt x="848472" y="1731244"/>
                  </a:cubicBezTo>
                  <a:cubicBezTo>
                    <a:pt x="856680" y="1731244"/>
                    <a:pt x="863064" y="1731244"/>
                    <a:pt x="867623" y="1731244"/>
                  </a:cubicBezTo>
                  <a:cubicBezTo>
                    <a:pt x="872183" y="1731244"/>
                    <a:pt x="874920" y="1731244"/>
                    <a:pt x="875831" y="1732156"/>
                  </a:cubicBezTo>
                  <a:cubicBezTo>
                    <a:pt x="877655" y="1733068"/>
                    <a:pt x="872183" y="1733980"/>
                    <a:pt x="862152" y="1734892"/>
                  </a:cubicBezTo>
                  <a:cubicBezTo>
                    <a:pt x="856680" y="1735804"/>
                    <a:pt x="851208" y="1736716"/>
                    <a:pt x="844824" y="1736716"/>
                  </a:cubicBezTo>
                  <a:cubicBezTo>
                    <a:pt x="823849" y="1738540"/>
                    <a:pt x="817465" y="1740364"/>
                    <a:pt x="814729" y="1741276"/>
                  </a:cubicBezTo>
                  <a:cubicBezTo>
                    <a:pt x="812905" y="1742188"/>
                    <a:pt x="829321" y="1743100"/>
                    <a:pt x="874920" y="1741276"/>
                  </a:cubicBezTo>
                  <a:cubicBezTo>
                    <a:pt x="882215" y="1741276"/>
                    <a:pt x="889511" y="1740364"/>
                    <a:pt x="896806" y="1740364"/>
                  </a:cubicBezTo>
                  <a:cubicBezTo>
                    <a:pt x="900455" y="1740364"/>
                    <a:pt x="903190" y="1740364"/>
                    <a:pt x="906838" y="1739452"/>
                  </a:cubicBezTo>
                  <a:cubicBezTo>
                    <a:pt x="908662" y="1739452"/>
                    <a:pt x="910486" y="1739452"/>
                    <a:pt x="911398" y="1739452"/>
                  </a:cubicBezTo>
                  <a:lnTo>
                    <a:pt x="914134" y="1739452"/>
                  </a:lnTo>
                  <a:cubicBezTo>
                    <a:pt x="914134" y="1739452"/>
                    <a:pt x="915046" y="1739452"/>
                    <a:pt x="915046" y="1739452"/>
                  </a:cubicBezTo>
                  <a:lnTo>
                    <a:pt x="915046" y="1740364"/>
                  </a:lnTo>
                  <a:cubicBezTo>
                    <a:pt x="915046" y="1757691"/>
                    <a:pt x="916870" y="1773195"/>
                    <a:pt x="917782" y="1788698"/>
                  </a:cubicBezTo>
                  <a:cubicBezTo>
                    <a:pt x="919606" y="1804202"/>
                    <a:pt x="920518" y="1819705"/>
                    <a:pt x="921430" y="1835209"/>
                  </a:cubicBezTo>
                  <a:cubicBezTo>
                    <a:pt x="922341" y="1860744"/>
                    <a:pt x="918694" y="1877159"/>
                    <a:pt x="915958" y="1886279"/>
                  </a:cubicBezTo>
                  <a:cubicBezTo>
                    <a:pt x="913222" y="1895399"/>
                    <a:pt x="908662" y="1904518"/>
                    <a:pt x="905014" y="1910902"/>
                  </a:cubicBezTo>
                  <a:cubicBezTo>
                    <a:pt x="903190" y="1913638"/>
                    <a:pt x="902279" y="1913638"/>
                    <a:pt x="904102" y="1909990"/>
                  </a:cubicBezTo>
                  <a:cubicBezTo>
                    <a:pt x="909574" y="1890839"/>
                    <a:pt x="907750" y="1880807"/>
                    <a:pt x="906838" y="1870775"/>
                  </a:cubicBezTo>
                  <a:cubicBezTo>
                    <a:pt x="906838" y="1868040"/>
                    <a:pt x="906838" y="1859832"/>
                    <a:pt x="905926" y="1845240"/>
                  </a:cubicBezTo>
                  <a:cubicBezTo>
                    <a:pt x="905014" y="1833385"/>
                    <a:pt x="904102" y="1821529"/>
                    <a:pt x="902279" y="1810586"/>
                  </a:cubicBezTo>
                  <a:cubicBezTo>
                    <a:pt x="899542" y="1794170"/>
                    <a:pt x="897719" y="1787787"/>
                    <a:pt x="897719" y="1789610"/>
                  </a:cubicBezTo>
                  <a:cubicBezTo>
                    <a:pt x="896806" y="1791434"/>
                    <a:pt x="897719" y="1802378"/>
                    <a:pt x="899542" y="1820617"/>
                  </a:cubicBezTo>
                  <a:cubicBezTo>
                    <a:pt x="900455" y="1830649"/>
                    <a:pt x="900455" y="1841593"/>
                    <a:pt x="900455" y="1851624"/>
                  </a:cubicBezTo>
                  <a:cubicBezTo>
                    <a:pt x="900455" y="1861656"/>
                    <a:pt x="898631" y="1870775"/>
                    <a:pt x="897719" y="1879895"/>
                  </a:cubicBezTo>
                  <a:cubicBezTo>
                    <a:pt x="895895" y="1889015"/>
                    <a:pt x="894071" y="1891751"/>
                    <a:pt x="894071" y="1889927"/>
                  </a:cubicBezTo>
                  <a:cubicBezTo>
                    <a:pt x="894071" y="1888103"/>
                    <a:pt x="894982" y="1881719"/>
                    <a:pt x="896806" y="1870775"/>
                  </a:cubicBezTo>
                  <a:cubicBezTo>
                    <a:pt x="898631" y="1852536"/>
                    <a:pt x="896806" y="1831561"/>
                    <a:pt x="894982" y="1810586"/>
                  </a:cubicBezTo>
                  <a:cubicBezTo>
                    <a:pt x="892247" y="1785050"/>
                    <a:pt x="891335" y="1781403"/>
                    <a:pt x="891335" y="1770459"/>
                  </a:cubicBezTo>
                  <a:cubicBezTo>
                    <a:pt x="891335" y="1769547"/>
                    <a:pt x="891335" y="1768635"/>
                    <a:pt x="891335" y="1767723"/>
                  </a:cubicBezTo>
                  <a:cubicBezTo>
                    <a:pt x="891335" y="1766811"/>
                    <a:pt x="891335" y="1766811"/>
                    <a:pt x="890423" y="1766811"/>
                  </a:cubicBezTo>
                  <a:lnTo>
                    <a:pt x="888599" y="1766811"/>
                  </a:lnTo>
                  <a:lnTo>
                    <a:pt x="884951" y="1766811"/>
                  </a:lnTo>
                  <a:lnTo>
                    <a:pt x="878567" y="1766811"/>
                  </a:lnTo>
                  <a:cubicBezTo>
                    <a:pt x="873096" y="1766811"/>
                    <a:pt x="868536" y="1767723"/>
                    <a:pt x="863064" y="1767723"/>
                  </a:cubicBezTo>
                  <a:cubicBezTo>
                    <a:pt x="854856" y="1767723"/>
                    <a:pt x="846648" y="1768635"/>
                    <a:pt x="838441" y="1768635"/>
                  </a:cubicBezTo>
                  <a:cubicBezTo>
                    <a:pt x="829321" y="1769547"/>
                    <a:pt x="819289" y="1769547"/>
                    <a:pt x="810170" y="1769547"/>
                  </a:cubicBezTo>
                  <a:cubicBezTo>
                    <a:pt x="756364" y="1771371"/>
                    <a:pt x="704381" y="1771371"/>
                    <a:pt x="661519" y="1768635"/>
                  </a:cubicBezTo>
                  <a:cubicBezTo>
                    <a:pt x="650575" y="1767723"/>
                    <a:pt x="642368" y="1767723"/>
                    <a:pt x="634160" y="1766811"/>
                  </a:cubicBezTo>
                  <a:cubicBezTo>
                    <a:pt x="626864" y="1765899"/>
                    <a:pt x="634160" y="1767723"/>
                    <a:pt x="646015" y="1768635"/>
                  </a:cubicBezTo>
                  <a:cubicBezTo>
                    <a:pt x="652399" y="1769547"/>
                    <a:pt x="658783" y="1769547"/>
                    <a:pt x="666079" y="1770459"/>
                  </a:cubicBezTo>
                  <a:cubicBezTo>
                    <a:pt x="708941" y="1774107"/>
                    <a:pt x="749068" y="1775019"/>
                    <a:pt x="788283" y="1774107"/>
                  </a:cubicBezTo>
                  <a:cubicBezTo>
                    <a:pt x="808345" y="1774107"/>
                    <a:pt x="827497" y="1773195"/>
                    <a:pt x="846648" y="1772283"/>
                  </a:cubicBezTo>
                  <a:cubicBezTo>
                    <a:pt x="857592" y="1771371"/>
                    <a:pt x="868536" y="1771371"/>
                    <a:pt x="879479" y="1770459"/>
                  </a:cubicBezTo>
                  <a:cubicBezTo>
                    <a:pt x="880391" y="1770459"/>
                    <a:pt x="881303" y="1770459"/>
                    <a:pt x="882215" y="1770459"/>
                  </a:cubicBezTo>
                  <a:lnTo>
                    <a:pt x="883127" y="1770459"/>
                  </a:lnTo>
                  <a:cubicBezTo>
                    <a:pt x="883127" y="1770459"/>
                    <a:pt x="884039" y="1770459"/>
                    <a:pt x="884039" y="1771371"/>
                  </a:cubicBezTo>
                  <a:cubicBezTo>
                    <a:pt x="884039" y="1772283"/>
                    <a:pt x="884039" y="1774107"/>
                    <a:pt x="884039" y="1775019"/>
                  </a:cubicBezTo>
                  <a:cubicBezTo>
                    <a:pt x="884039" y="1779579"/>
                    <a:pt x="883127" y="1779579"/>
                    <a:pt x="883127" y="1775931"/>
                  </a:cubicBezTo>
                  <a:cubicBezTo>
                    <a:pt x="883127" y="1775019"/>
                    <a:pt x="883127" y="1774107"/>
                    <a:pt x="883127" y="1773195"/>
                  </a:cubicBezTo>
                  <a:cubicBezTo>
                    <a:pt x="883127" y="1773195"/>
                    <a:pt x="883127" y="1773195"/>
                    <a:pt x="882215" y="1773195"/>
                  </a:cubicBezTo>
                  <a:lnTo>
                    <a:pt x="881303" y="1773195"/>
                  </a:lnTo>
                  <a:lnTo>
                    <a:pt x="878567" y="1773195"/>
                  </a:lnTo>
                  <a:cubicBezTo>
                    <a:pt x="876743" y="1773195"/>
                    <a:pt x="875831" y="1773195"/>
                    <a:pt x="874007" y="1774107"/>
                  </a:cubicBezTo>
                  <a:lnTo>
                    <a:pt x="863976" y="1775019"/>
                  </a:lnTo>
                  <a:lnTo>
                    <a:pt x="858504" y="1775019"/>
                  </a:lnTo>
                  <a:lnTo>
                    <a:pt x="846648" y="1775931"/>
                  </a:lnTo>
                  <a:cubicBezTo>
                    <a:pt x="830233" y="1776843"/>
                    <a:pt x="813818" y="1777755"/>
                    <a:pt x="798314" y="1777755"/>
                  </a:cubicBezTo>
                  <a:cubicBezTo>
                    <a:pt x="744508" y="1779579"/>
                    <a:pt x="701646" y="1778667"/>
                    <a:pt x="673374" y="1777755"/>
                  </a:cubicBezTo>
                  <a:cubicBezTo>
                    <a:pt x="663343" y="1777755"/>
                    <a:pt x="652399" y="1776843"/>
                    <a:pt x="642368" y="1775931"/>
                  </a:cubicBezTo>
                  <a:cubicBezTo>
                    <a:pt x="614096" y="1774107"/>
                    <a:pt x="577618" y="1770459"/>
                    <a:pt x="528372" y="1759515"/>
                  </a:cubicBezTo>
                  <a:cubicBezTo>
                    <a:pt x="521075" y="1757691"/>
                    <a:pt x="513780" y="1755868"/>
                    <a:pt x="507396" y="1754044"/>
                  </a:cubicBezTo>
                  <a:cubicBezTo>
                    <a:pt x="500100" y="1752220"/>
                    <a:pt x="493716" y="1750396"/>
                    <a:pt x="486421" y="1748572"/>
                  </a:cubicBezTo>
                  <a:cubicBezTo>
                    <a:pt x="475477" y="1745836"/>
                    <a:pt x="465446" y="1742188"/>
                    <a:pt x="456326" y="1738540"/>
                  </a:cubicBezTo>
                  <a:cubicBezTo>
                    <a:pt x="447206" y="1735804"/>
                    <a:pt x="438998" y="1732156"/>
                    <a:pt x="431703" y="1729420"/>
                  </a:cubicBezTo>
                  <a:cubicBezTo>
                    <a:pt x="417111" y="1723949"/>
                    <a:pt x="407079" y="1720301"/>
                    <a:pt x="403432" y="1718477"/>
                  </a:cubicBezTo>
                  <a:cubicBezTo>
                    <a:pt x="401608" y="1717565"/>
                    <a:pt x="397960" y="1716653"/>
                    <a:pt x="394312" y="1714829"/>
                  </a:cubicBezTo>
                  <a:cubicBezTo>
                    <a:pt x="386104" y="1712093"/>
                    <a:pt x="372425" y="1704797"/>
                    <a:pt x="352361" y="1693854"/>
                  </a:cubicBezTo>
                  <a:cubicBezTo>
                    <a:pt x="343242" y="1688382"/>
                    <a:pt x="334122" y="1682910"/>
                    <a:pt x="325002" y="1676526"/>
                  </a:cubicBezTo>
                  <a:cubicBezTo>
                    <a:pt x="285788" y="1650079"/>
                    <a:pt x="258429" y="1625456"/>
                    <a:pt x="240189" y="1610865"/>
                  </a:cubicBezTo>
                  <a:cubicBezTo>
                    <a:pt x="235630" y="1606305"/>
                    <a:pt x="229246" y="1600833"/>
                    <a:pt x="221950" y="1593537"/>
                  </a:cubicBezTo>
                  <a:cubicBezTo>
                    <a:pt x="214654" y="1586242"/>
                    <a:pt x="206446" y="1578034"/>
                    <a:pt x="198239" y="1568914"/>
                  </a:cubicBezTo>
                  <a:cubicBezTo>
                    <a:pt x="152641" y="1516932"/>
                    <a:pt x="115250" y="1459478"/>
                    <a:pt x="86979" y="1396552"/>
                  </a:cubicBezTo>
                  <a:cubicBezTo>
                    <a:pt x="82419" y="1387432"/>
                    <a:pt x="78771" y="1377401"/>
                    <a:pt x="75123" y="1368281"/>
                  </a:cubicBezTo>
                  <a:cubicBezTo>
                    <a:pt x="71475" y="1359162"/>
                    <a:pt x="67828" y="1349130"/>
                    <a:pt x="64180" y="1339098"/>
                  </a:cubicBezTo>
                  <a:cubicBezTo>
                    <a:pt x="24053" y="1226926"/>
                    <a:pt x="9462" y="1110194"/>
                    <a:pt x="3990" y="997110"/>
                  </a:cubicBezTo>
                  <a:cubicBezTo>
                    <a:pt x="2166" y="961543"/>
                    <a:pt x="1254" y="925977"/>
                    <a:pt x="342" y="891322"/>
                  </a:cubicBezTo>
                  <a:cubicBezTo>
                    <a:pt x="-570" y="839340"/>
                    <a:pt x="342" y="789181"/>
                    <a:pt x="3078" y="739023"/>
                  </a:cubicBezTo>
                  <a:cubicBezTo>
                    <a:pt x="9462" y="646002"/>
                    <a:pt x="23141" y="546598"/>
                    <a:pt x="57796" y="449017"/>
                  </a:cubicBezTo>
                  <a:cubicBezTo>
                    <a:pt x="60532" y="440810"/>
                    <a:pt x="64180" y="433514"/>
                    <a:pt x="66915" y="425306"/>
                  </a:cubicBezTo>
                  <a:cubicBezTo>
                    <a:pt x="69651" y="417098"/>
                    <a:pt x="73299" y="409803"/>
                    <a:pt x="76947" y="401595"/>
                  </a:cubicBezTo>
                  <a:cubicBezTo>
                    <a:pt x="81507" y="392475"/>
                    <a:pt x="85155" y="382444"/>
                    <a:pt x="90627" y="373324"/>
                  </a:cubicBezTo>
                  <a:cubicBezTo>
                    <a:pt x="95187" y="364204"/>
                    <a:pt x="100658" y="355085"/>
                    <a:pt x="105218" y="346877"/>
                  </a:cubicBezTo>
                  <a:cubicBezTo>
                    <a:pt x="109778" y="338669"/>
                    <a:pt x="115250" y="330461"/>
                    <a:pt x="119810" y="323166"/>
                  </a:cubicBezTo>
                  <a:cubicBezTo>
                    <a:pt x="122546" y="318606"/>
                    <a:pt x="125282" y="314046"/>
                    <a:pt x="128017" y="309486"/>
                  </a:cubicBezTo>
                  <a:cubicBezTo>
                    <a:pt x="130753" y="304926"/>
                    <a:pt x="134401" y="300366"/>
                    <a:pt x="137137" y="295807"/>
                  </a:cubicBezTo>
                  <a:cubicBezTo>
                    <a:pt x="143521" y="286687"/>
                    <a:pt x="149905" y="277567"/>
                    <a:pt x="157201" y="268448"/>
                  </a:cubicBezTo>
                  <a:cubicBezTo>
                    <a:pt x="164496" y="259328"/>
                    <a:pt x="171792" y="251120"/>
                    <a:pt x="179087" y="242000"/>
                  </a:cubicBezTo>
                  <a:cubicBezTo>
                    <a:pt x="186384" y="232881"/>
                    <a:pt x="195503" y="224673"/>
                    <a:pt x="203711" y="215553"/>
                  </a:cubicBezTo>
                  <a:cubicBezTo>
                    <a:pt x="225598" y="191842"/>
                    <a:pt x="250221" y="170867"/>
                    <a:pt x="275756" y="150804"/>
                  </a:cubicBezTo>
                  <a:cubicBezTo>
                    <a:pt x="283052" y="145332"/>
                    <a:pt x="290348" y="139860"/>
                    <a:pt x="297643" y="134388"/>
                  </a:cubicBezTo>
                  <a:cubicBezTo>
                    <a:pt x="304939" y="128916"/>
                    <a:pt x="313147" y="123445"/>
                    <a:pt x="320443" y="118885"/>
                  </a:cubicBezTo>
                  <a:cubicBezTo>
                    <a:pt x="334122" y="110677"/>
                    <a:pt x="346890" y="103381"/>
                    <a:pt x="343242" y="106117"/>
                  </a:cubicBezTo>
                  <a:cubicBezTo>
                    <a:pt x="332299" y="114325"/>
                    <a:pt x="306763" y="129828"/>
                    <a:pt x="273932" y="157187"/>
                  </a:cubicBezTo>
                  <a:cubicBezTo>
                    <a:pt x="264813" y="164483"/>
                    <a:pt x="254781" y="171779"/>
                    <a:pt x="245662" y="179987"/>
                  </a:cubicBezTo>
                  <a:cubicBezTo>
                    <a:pt x="236542" y="188194"/>
                    <a:pt x="227422" y="196402"/>
                    <a:pt x="218303" y="205522"/>
                  </a:cubicBezTo>
                  <a:cubicBezTo>
                    <a:pt x="185471" y="238353"/>
                    <a:pt x="157201" y="273007"/>
                    <a:pt x="134401" y="307662"/>
                  </a:cubicBezTo>
                  <a:cubicBezTo>
                    <a:pt x="111602" y="343229"/>
                    <a:pt x="93363" y="378796"/>
                    <a:pt x="78771" y="416186"/>
                  </a:cubicBezTo>
                  <a:cubicBezTo>
                    <a:pt x="73299" y="430778"/>
                    <a:pt x="67828" y="443545"/>
                    <a:pt x="65091" y="454489"/>
                  </a:cubicBezTo>
                  <a:cubicBezTo>
                    <a:pt x="62356" y="464521"/>
                    <a:pt x="59620" y="472728"/>
                    <a:pt x="58708" y="477288"/>
                  </a:cubicBezTo>
                  <a:cubicBezTo>
                    <a:pt x="57796" y="480936"/>
                    <a:pt x="58708" y="480936"/>
                    <a:pt x="59620" y="479112"/>
                  </a:cubicBezTo>
                  <a:cubicBezTo>
                    <a:pt x="60532" y="478200"/>
                    <a:pt x="63268" y="469992"/>
                    <a:pt x="67828" y="457225"/>
                  </a:cubicBezTo>
                  <a:cubicBezTo>
                    <a:pt x="83331" y="414363"/>
                    <a:pt x="103394" y="372412"/>
                    <a:pt x="128017" y="331373"/>
                  </a:cubicBezTo>
                  <a:cubicBezTo>
                    <a:pt x="131666" y="325901"/>
                    <a:pt x="134401" y="320430"/>
                    <a:pt x="137137" y="315870"/>
                  </a:cubicBezTo>
                  <a:cubicBezTo>
                    <a:pt x="161760" y="277567"/>
                    <a:pt x="194591" y="236529"/>
                    <a:pt x="235630" y="199138"/>
                  </a:cubicBezTo>
                  <a:lnTo>
                    <a:pt x="253869" y="182723"/>
                  </a:lnTo>
                  <a:cubicBezTo>
                    <a:pt x="260253" y="177251"/>
                    <a:pt x="266637" y="172691"/>
                    <a:pt x="273021" y="167219"/>
                  </a:cubicBezTo>
                  <a:cubicBezTo>
                    <a:pt x="279404" y="162659"/>
                    <a:pt x="285788" y="157187"/>
                    <a:pt x="292172" y="152628"/>
                  </a:cubicBezTo>
                  <a:cubicBezTo>
                    <a:pt x="298556" y="148068"/>
                    <a:pt x="305851" y="143508"/>
                    <a:pt x="312235" y="138948"/>
                  </a:cubicBezTo>
                  <a:cubicBezTo>
                    <a:pt x="360569" y="106117"/>
                    <a:pt x="412552" y="78758"/>
                    <a:pt x="467270" y="56871"/>
                  </a:cubicBezTo>
                  <a:cubicBezTo>
                    <a:pt x="521075" y="34984"/>
                    <a:pt x="578530" y="19480"/>
                    <a:pt x="639631" y="10361"/>
                  </a:cubicBezTo>
                  <a:cubicBezTo>
                    <a:pt x="656047" y="8537"/>
                    <a:pt x="670639" y="5801"/>
                    <a:pt x="682494" y="4889"/>
                  </a:cubicBezTo>
                  <a:cubicBezTo>
                    <a:pt x="695262" y="3977"/>
                    <a:pt x="706205" y="3065"/>
                    <a:pt x="714413" y="2153"/>
                  </a:cubicBezTo>
                  <a:cubicBezTo>
                    <a:pt x="726268" y="329"/>
                    <a:pt x="737212" y="329"/>
                    <a:pt x="751804" y="329"/>
                  </a:cubicBezTo>
                  <a:cubicBezTo>
                    <a:pt x="775515" y="-583"/>
                    <a:pt x="807434" y="329"/>
                    <a:pt x="843001" y="3977"/>
                  </a:cubicBezTo>
                  <a:cubicBezTo>
                    <a:pt x="876743" y="7625"/>
                    <a:pt x="910486" y="13097"/>
                    <a:pt x="943317" y="21304"/>
                  </a:cubicBezTo>
                  <a:cubicBezTo>
                    <a:pt x="964292" y="25864"/>
                    <a:pt x="972500" y="29512"/>
                    <a:pt x="960644" y="26776"/>
                  </a:cubicBezTo>
                  <a:cubicBezTo>
                    <a:pt x="947877" y="24040"/>
                    <a:pt x="934198" y="21304"/>
                    <a:pt x="920518" y="19480"/>
                  </a:cubicBezTo>
                  <a:lnTo>
                    <a:pt x="916870" y="18568"/>
                  </a:lnTo>
                  <a:cubicBezTo>
                    <a:pt x="907750" y="17656"/>
                    <a:pt x="898631" y="15832"/>
                    <a:pt x="889511" y="14920"/>
                  </a:cubicBezTo>
                  <a:cubicBezTo>
                    <a:pt x="874920" y="13097"/>
                    <a:pt x="871271" y="13097"/>
                    <a:pt x="881303" y="14920"/>
                  </a:cubicBezTo>
                  <a:cubicBezTo>
                    <a:pt x="893159" y="17656"/>
                    <a:pt x="909574" y="20392"/>
                    <a:pt x="928725" y="24040"/>
                  </a:cubicBezTo>
                  <a:cubicBezTo>
                    <a:pt x="957908" y="30424"/>
                    <a:pt x="988003" y="38632"/>
                    <a:pt x="1015362" y="46839"/>
                  </a:cubicBezTo>
                  <a:cubicBezTo>
                    <a:pt x="1054577" y="59607"/>
                    <a:pt x="1091968" y="75110"/>
                    <a:pt x="1128447" y="92438"/>
                  </a:cubicBezTo>
                  <a:cubicBezTo>
                    <a:pt x="1164925" y="109765"/>
                    <a:pt x="1199580" y="128916"/>
                    <a:pt x="1233323" y="152628"/>
                  </a:cubicBezTo>
                  <a:cubicBezTo>
                    <a:pt x="1255210" y="167219"/>
                    <a:pt x="1275273" y="182723"/>
                    <a:pt x="1294425" y="200962"/>
                  </a:cubicBezTo>
                  <a:cubicBezTo>
                    <a:pt x="1313576" y="218289"/>
                    <a:pt x="1329991" y="238353"/>
                    <a:pt x="1344583" y="258416"/>
                  </a:cubicBezTo>
                  <a:cubicBezTo>
                    <a:pt x="1349143" y="263888"/>
                    <a:pt x="1352791" y="270272"/>
                    <a:pt x="1356439" y="275743"/>
                  </a:cubicBezTo>
                  <a:cubicBezTo>
                    <a:pt x="1392917" y="330461"/>
                    <a:pt x="1404773" y="382444"/>
                    <a:pt x="1401125" y="376972"/>
                  </a:cubicBezTo>
                  <a:cubicBezTo>
                    <a:pt x="1398389" y="373324"/>
                    <a:pt x="1392917" y="359644"/>
                    <a:pt x="1379238" y="330461"/>
                  </a:cubicBezTo>
                  <a:cubicBezTo>
                    <a:pt x="1370118" y="312222"/>
                    <a:pt x="1359174" y="293983"/>
                    <a:pt x="1345495" y="273919"/>
                  </a:cubicBezTo>
                  <a:cubicBezTo>
                    <a:pt x="1331815" y="254768"/>
                    <a:pt x="1315400" y="233793"/>
                    <a:pt x="1292601" y="211905"/>
                  </a:cubicBezTo>
                  <a:cubicBezTo>
                    <a:pt x="1252474" y="174515"/>
                    <a:pt x="1212348" y="148980"/>
                    <a:pt x="1171309" y="127093"/>
                  </a:cubicBezTo>
                  <a:cubicBezTo>
                    <a:pt x="1161277" y="121621"/>
                    <a:pt x="1149422" y="115237"/>
                    <a:pt x="1141214" y="111589"/>
                  </a:cubicBezTo>
                  <a:cubicBezTo>
                    <a:pt x="1121151" y="102469"/>
                    <a:pt x="1097440" y="91526"/>
                    <a:pt x="1071905" y="81494"/>
                  </a:cubicBezTo>
                  <a:cubicBezTo>
                    <a:pt x="1046369" y="71462"/>
                    <a:pt x="1019010" y="62343"/>
                    <a:pt x="992563" y="55047"/>
                  </a:cubicBezTo>
                  <a:cubicBezTo>
                    <a:pt x="949701" y="43191"/>
                    <a:pt x="899542" y="32248"/>
                    <a:pt x="845736" y="26776"/>
                  </a:cubicBezTo>
                  <a:cubicBezTo>
                    <a:pt x="811082" y="23128"/>
                    <a:pt x="780075" y="21304"/>
                    <a:pt x="757275" y="21304"/>
                  </a:cubicBezTo>
                  <a:cubicBezTo>
                    <a:pt x="755451" y="21304"/>
                    <a:pt x="752716" y="21304"/>
                    <a:pt x="749980" y="21304"/>
                  </a:cubicBezTo>
                  <a:cubicBezTo>
                    <a:pt x="741772" y="21304"/>
                    <a:pt x="731740" y="21304"/>
                    <a:pt x="723533" y="21304"/>
                  </a:cubicBezTo>
                  <a:cubicBezTo>
                    <a:pt x="715325" y="22216"/>
                    <a:pt x="708941" y="22216"/>
                    <a:pt x="705293" y="23128"/>
                  </a:cubicBezTo>
                  <a:cubicBezTo>
                    <a:pt x="699822" y="24040"/>
                    <a:pt x="696174" y="24952"/>
                    <a:pt x="690702" y="25864"/>
                  </a:cubicBezTo>
                  <a:cubicBezTo>
                    <a:pt x="687966" y="25864"/>
                    <a:pt x="684318" y="26776"/>
                    <a:pt x="679758" y="26776"/>
                  </a:cubicBezTo>
                  <a:cubicBezTo>
                    <a:pt x="675198" y="27688"/>
                    <a:pt x="669727" y="28600"/>
                    <a:pt x="664255" y="29512"/>
                  </a:cubicBezTo>
                  <a:cubicBezTo>
                    <a:pt x="652399" y="31336"/>
                    <a:pt x="637808" y="32248"/>
                    <a:pt x="623216" y="35896"/>
                  </a:cubicBezTo>
                  <a:cubicBezTo>
                    <a:pt x="613185" y="37720"/>
                    <a:pt x="603153" y="39544"/>
                    <a:pt x="593121" y="41367"/>
                  </a:cubicBezTo>
                  <a:cubicBezTo>
                    <a:pt x="583090" y="43191"/>
                    <a:pt x="573058" y="45927"/>
                    <a:pt x="563026" y="48663"/>
                  </a:cubicBezTo>
                  <a:cubicBezTo>
                    <a:pt x="557554" y="50487"/>
                    <a:pt x="552083" y="51399"/>
                    <a:pt x="546611" y="52311"/>
                  </a:cubicBezTo>
                  <a:cubicBezTo>
                    <a:pt x="541139" y="54135"/>
                    <a:pt x="536579" y="55959"/>
                    <a:pt x="532019" y="56871"/>
                  </a:cubicBezTo>
                  <a:cubicBezTo>
                    <a:pt x="522900" y="59607"/>
                    <a:pt x="513780" y="63255"/>
                    <a:pt x="507396" y="65079"/>
                  </a:cubicBezTo>
                  <a:cubicBezTo>
                    <a:pt x="493716" y="70550"/>
                    <a:pt x="492805" y="71462"/>
                    <a:pt x="501013" y="68727"/>
                  </a:cubicBezTo>
                  <a:cubicBezTo>
                    <a:pt x="508308" y="65991"/>
                    <a:pt x="522900" y="62343"/>
                    <a:pt x="540227" y="56871"/>
                  </a:cubicBezTo>
                  <a:cubicBezTo>
                    <a:pt x="579442" y="46839"/>
                    <a:pt x="624128" y="35896"/>
                    <a:pt x="672463" y="31336"/>
                  </a:cubicBezTo>
                  <a:cubicBezTo>
                    <a:pt x="682494" y="29512"/>
                    <a:pt x="693438" y="29512"/>
                    <a:pt x="704381" y="28600"/>
                  </a:cubicBezTo>
                  <a:cubicBezTo>
                    <a:pt x="715325" y="27688"/>
                    <a:pt x="725357" y="26776"/>
                    <a:pt x="734476" y="26776"/>
                  </a:cubicBezTo>
                  <a:cubicBezTo>
                    <a:pt x="777339" y="24952"/>
                    <a:pt x="820202" y="26776"/>
                    <a:pt x="868536" y="33160"/>
                  </a:cubicBezTo>
                  <a:cubicBezTo>
                    <a:pt x="885863" y="35896"/>
                    <a:pt x="905014" y="38632"/>
                    <a:pt x="918694" y="41367"/>
                  </a:cubicBezTo>
                  <a:cubicBezTo>
                    <a:pt x="957908" y="48663"/>
                    <a:pt x="1001683" y="60519"/>
                    <a:pt x="1041810" y="75110"/>
                  </a:cubicBezTo>
                  <a:cubicBezTo>
                    <a:pt x="1091056" y="93350"/>
                    <a:pt x="1135742" y="113413"/>
                    <a:pt x="1182252" y="139860"/>
                  </a:cubicBezTo>
                  <a:cubicBezTo>
                    <a:pt x="1225115" y="164483"/>
                    <a:pt x="1269802" y="195490"/>
                    <a:pt x="1304456" y="233793"/>
                  </a:cubicBezTo>
                  <a:cubicBezTo>
                    <a:pt x="1334551" y="266624"/>
                    <a:pt x="1356439" y="301278"/>
                    <a:pt x="1371942" y="334109"/>
                  </a:cubicBezTo>
                  <a:cubicBezTo>
                    <a:pt x="1378326" y="346877"/>
                    <a:pt x="1383798" y="360556"/>
                    <a:pt x="1389269" y="375148"/>
                  </a:cubicBezTo>
                  <a:cubicBezTo>
                    <a:pt x="1394741" y="389739"/>
                    <a:pt x="1398389" y="406155"/>
                    <a:pt x="1402037" y="420746"/>
                  </a:cubicBezTo>
                  <a:cubicBezTo>
                    <a:pt x="1415717" y="480024"/>
                    <a:pt x="1424836" y="533830"/>
                    <a:pt x="1431220" y="575781"/>
                  </a:cubicBezTo>
                  <a:cubicBezTo>
                    <a:pt x="1433956" y="588548"/>
                    <a:pt x="1435780" y="608612"/>
                    <a:pt x="1437604" y="628675"/>
                  </a:cubicBezTo>
                  <a:cubicBezTo>
                    <a:pt x="1443076" y="690689"/>
                    <a:pt x="1445811" y="753614"/>
                    <a:pt x="1447635" y="818364"/>
                  </a:cubicBezTo>
                  <a:cubicBezTo>
                    <a:pt x="1447635" y="829308"/>
                    <a:pt x="1447635" y="842075"/>
                    <a:pt x="1447635" y="842075"/>
                  </a:cubicBezTo>
                  <a:cubicBezTo>
                    <a:pt x="1446723" y="843900"/>
                    <a:pt x="1445811" y="836604"/>
                    <a:pt x="1443987" y="823836"/>
                  </a:cubicBezTo>
                  <a:cubicBezTo>
                    <a:pt x="1443076" y="812892"/>
                    <a:pt x="1442163" y="801037"/>
                    <a:pt x="1440340" y="791917"/>
                  </a:cubicBezTo>
                  <a:cubicBezTo>
                    <a:pt x="1439428" y="787357"/>
                    <a:pt x="1439428" y="786445"/>
                    <a:pt x="1438516" y="785533"/>
                  </a:cubicBezTo>
                  <a:cubicBezTo>
                    <a:pt x="1437604" y="784622"/>
                    <a:pt x="1437604" y="790093"/>
                    <a:pt x="1437604" y="801949"/>
                  </a:cubicBezTo>
                  <a:cubicBezTo>
                    <a:pt x="1437604" y="834780"/>
                    <a:pt x="1437604" y="867610"/>
                    <a:pt x="1436692" y="901353"/>
                  </a:cubicBezTo>
                  <a:cubicBezTo>
                    <a:pt x="1436692" y="936008"/>
                    <a:pt x="1435780" y="974311"/>
                    <a:pt x="1435780" y="1013525"/>
                  </a:cubicBezTo>
                  <a:cubicBezTo>
                    <a:pt x="1435780" y="1063684"/>
                    <a:pt x="1434868" y="1114754"/>
                    <a:pt x="1432132" y="1164912"/>
                  </a:cubicBezTo>
                  <a:cubicBezTo>
                    <a:pt x="1430308" y="1201391"/>
                    <a:pt x="1425748" y="1237870"/>
                    <a:pt x="1419364" y="1274348"/>
                  </a:cubicBezTo>
                  <a:cubicBezTo>
                    <a:pt x="1412981" y="1310827"/>
                    <a:pt x="1403861" y="1347306"/>
                    <a:pt x="1391093" y="1382872"/>
                  </a:cubicBezTo>
                  <a:cubicBezTo>
                    <a:pt x="1387445" y="1395640"/>
                    <a:pt x="1381062" y="1408408"/>
                    <a:pt x="1376502" y="1419351"/>
                  </a:cubicBezTo>
                  <a:cubicBezTo>
                    <a:pt x="1371942" y="1431207"/>
                    <a:pt x="1364646" y="1443062"/>
                    <a:pt x="1360086" y="1451270"/>
                  </a:cubicBezTo>
                  <a:cubicBezTo>
                    <a:pt x="1353703" y="1463126"/>
                    <a:pt x="1347319" y="1471334"/>
                    <a:pt x="1343671" y="1476805"/>
                  </a:cubicBezTo>
                  <a:cubicBezTo>
                    <a:pt x="1339111" y="1482277"/>
                    <a:pt x="1337287" y="1485925"/>
                    <a:pt x="1336375" y="1485013"/>
                  </a:cubicBezTo>
                  <a:cubicBezTo>
                    <a:pt x="1335464" y="1484101"/>
                    <a:pt x="1337287" y="1480453"/>
                    <a:pt x="1341847" y="1472246"/>
                  </a:cubicBezTo>
                  <a:cubicBezTo>
                    <a:pt x="1343671" y="1467686"/>
                    <a:pt x="1347319" y="1463126"/>
                    <a:pt x="1350055" y="1455830"/>
                  </a:cubicBezTo>
                  <a:cubicBezTo>
                    <a:pt x="1353703" y="1448534"/>
                    <a:pt x="1357350" y="1440327"/>
                    <a:pt x="1361910" y="1431207"/>
                  </a:cubicBezTo>
                  <a:cubicBezTo>
                    <a:pt x="1366470" y="1422999"/>
                    <a:pt x="1369206" y="1413880"/>
                    <a:pt x="1372854" y="1404760"/>
                  </a:cubicBezTo>
                  <a:cubicBezTo>
                    <a:pt x="1375590" y="1397464"/>
                    <a:pt x="1378326" y="1391080"/>
                    <a:pt x="1380150" y="1383785"/>
                  </a:cubicBezTo>
                  <a:cubicBezTo>
                    <a:pt x="1381974" y="1377401"/>
                    <a:pt x="1384709" y="1370105"/>
                    <a:pt x="1386534" y="1364633"/>
                  </a:cubicBezTo>
                  <a:cubicBezTo>
                    <a:pt x="1390182" y="1351866"/>
                    <a:pt x="1392917" y="1340010"/>
                    <a:pt x="1395653" y="1329978"/>
                  </a:cubicBezTo>
                  <a:cubicBezTo>
                    <a:pt x="1397477" y="1321771"/>
                    <a:pt x="1399301" y="1312651"/>
                    <a:pt x="1401125" y="1300795"/>
                  </a:cubicBezTo>
                  <a:cubicBezTo>
                    <a:pt x="1403861" y="1289852"/>
                    <a:pt x="1405685" y="1276172"/>
                    <a:pt x="1408421" y="1261581"/>
                  </a:cubicBezTo>
                  <a:cubicBezTo>
                    <a:pt x="1413893" y="1226014"/>
                    <a:pt x="1416628" y="1195007"/>
                    <a:pt x="1418452" y="1163088"/>
                  </a:cubicBezTo>
                  <a:cubicBezTo>
                    <a:pt x="1419364" y="1143937"/>
                    <a:pt x="1420276" y="1122050"/>
                    <a:pt x="1420276" y="1101074"/>
                  </a:cubicBezTo>
                  <a:cubicBezTo>
                    <a:pt x="1421188" y="1067332"/>
                    <a:pt x="1421188" y="1033589"/>
                    <a:pt x="1421188" y="998934"/>
                  </a:cubicBezTo>
                  <a:cubicBezTo>
                    <a:pt x="1421188" y="963367"/>
                    <a:pt x="1421188" y="931448"/>
                    <a:pt x="1420276" y="903177"/>
                  </a:cubicBezTo>
                  <a:cubicBezTo>
                    <a:pt x="1419364" y="879466"/>
                    <a:pt x="1419364" y="851195"/>
                    <a:pt x="1418452" y="822012"/>
                  </a:cubicBezTo>
                  <a:cubicBezTo>
                    <a:pt x="1418452" y="802861"/>
                    <a:pt x="1417541" y="783710"/>
                    <a:pt x="1416628" y="764558"/>
                  </a:cubicBezTo>
                  <a:cubicBezTo>
                    <a:pt x="1415717" y="745407"/>
                    <a:pt x="1414804" y="725344"/>
                    <a:pt x="1412981" y="708016"/>
                  </a:cubicBezTo>
                  <a:cubicBezTo>
                    <a:pt x="1410244" y="669714"/>
                    <a:pt x="1406597" y="632323"/>
                    <a:pt x="1401125" y="594932"/>
                  </a:cubicBezTo>
                  <a:cubicBezTo>
                    <a:pt x="1400213" y="589460"/>
                    <a:pt x="1399301" y="584901"/>
                    <a:pt x="1399301" y="580341"/>
                  </a:cubicBezTo>
                  <a:cubicBezTo>
                    <a:pt x="1397477" y="569397"/>
                    <a:pt x="1396565" y="564837"/>
                    <a:pt x="1396565" y="571221"/>
                  </a:cubicBezTo>
                  <a:cubicBezTo>
                    <a:pt x="1396565" y="576693"/>
                    <a:pt x="1398389" y="586724"/>
                    <a:pt x="1399301" y="600404"/>
                  </a:cubicBezTo>
                  <a:cubicBezTo>
                    <a:pt x="1400213" y="613171"/>
                    <a:pt x="1402037" y="625939"/>
                    <a:pt x="1402949" y="637795"/>
                  </a:cubicBezTo>
                  <a:cubicBezTo>
                    <a:pt x="1407509" y="681569"/>
                    <a:pt x="1410244" y="723520"/>
                    <a:pt x="1412981" y="762734"/>
                  </a:cubicBezTo>
                  <a:cubicBezTo>
                    <a:pt x="1413893" y="774590"/>
                    <a:pt x="1413893" y="788269"/>
                    <a:pt x="1413893" y="797389"/>
                  </a:cubicBezTo>
                  <a:cubicBezTo>
                    <a:pt x="1413893" y="818364"/>
                    <a:pt x="1413893" y="844811"/>
                    <a:pt x="1414804" y="874906"/>
                  </a:cubicBezTo>
                  <a:cubicBezTo>
                    <a:pt x="1414804" y="884026"/>
                    <a:pt x="1414804" y="894058"/>
                    <a:pt x="1414804" y="903177"/>
                  </a:cubicBezTo>
                  <a:cubicBezTo>
                    <a:pt x="1414804" y="943304"/>
                    <a:pt x="1414804" y="983431"/>
                    <a:pt x="1414804" y="1025381"/>
                  </a:cubicBezTo>
                  <a:cubicBezTo>
                    <a:pt x="1414804" y="1045444"/>
                    <a:pt x="1414804" y="1062772"/>
                    <a:pt x="1414804" y="1076451"/>
                  </a:cubicBezTo>
                  <a:cubicBezTo>
                    <a:pt x="1414804" y="1081011"/>
                    <a:pt x="1414804" y="1085571"/>
                    <a:pt x="1414804" y="1089219"/>
                  </a:cubicBezTo>
                  <a:cubicBezTo>
                    <a:pt x="1415717" y="1120226"/>
                    <a:pt x="1414804" y="1164912"/>
                    <a:pt x="1408421" y="1221454"/>
                  </a:cubicBezTo>
                  <a:cubicBezTo>
                    <a:pt x="1404773" y="1252461"/>
                    <a:pt x="1400213" y="1283468"/>
                    <a:pt x="1392917" y="1313563"/>
                  </a:cubicBezTo>
                  <a:cubicBezTo>
                    <a:pt x="1389269" y="1329978"/>
                    <a:pt x="1384709" y="1344570"/>
                    <a:pt x="1381062" y="1359162"/>
                  </a:cubicBezTo>
                  <a:cubicBezTo>
                    <a:pt x="1376502" y="1372841"/>
                    <a:pt x="1371942" y="1385609"/>
                    <a:pt x="1367382" y="1397464"/>
                  </a:cubicBezTo>
                  <a:cubicBezTo>
                    <a:pt x="1363734" y="1406584"/>
                    <a:pt x="1360086" y="1415703"/>
                    <a:pt x="1356439" y="1424823"/>
                  </a:cubicBezTo>
                  <a:cubicBezTo>
                    <a:pt x="1343671" y="1451270"/>
                    <a:pt x="1327256" y="1481365"/>
                    <a:pt x="1303545" y="1510548"/>
                  </a:cubicBezTo>
                  <a:cubicBezTo>
                    <a:pt x="1289865" y="1527876"/>
                    <a:pt x="1277097" y="1540643"/>
                    <a:pt x="1270713" y="1546115"/>
                  </a:cubicBezTo>
                  <a:cubicBezTo>
                    <a:pt x="1265242" y="1550675"/>
                    <a:pt x="1252474" y="1562530"/>
                    <a:pt x="1236059" y="1577122"/>
                  </a:cubicBezTo>
                  <a:cubicBezTo>
                    <a:pt x="1220555" y="1590801"/>
                    <a:pt x="1204140" y="1602657"/>
                    <a:pt x="1187725" y="1614513"/>
                  </a:cubicBezTo>
                  <a:cubicBezTo>
                    <a:pt x="1152158" y="1640048"/>
                    <a:pt x="1115679" y="1661935"/>
                    <a:pt x="1078288" y="1681998"/>
                  </a:cubicBezTo>
                  <a:cubicBezTo>
                    <a:pt x="1060049" y="1692030"/>
                    <a:pt x="1040897" y="1702061"/>
                    <a:pt x="1022658" y="1711181"/>
                  </a:cubicBezTo>
                  <a:cubicBezTo>
                    <a:pt x="1004419" y="1720301"/>
                    <a:pt x="985268" y="1730332"/>
                    <a:pt x="975236" y="1746748"/>
                  </a:cubicBezTo>
                  <a:cubicBezTo>
                    <a:pt x="965204" y="1764075"/>
                    <a:pt x="964292" y="1785050"/>
                    <a:pt x="957908" y="1804202"/>
                  </a:cubicBezTo>
                  <a:cubicBezTo>
                    <a:pt x="951525" y="1824265"/>
                    <a:pt x="942405" y="1843416"/>
                    <a:pt x="934198" y="1862568"/>
                  </a:cubicBezTo>
                  <a:cubicBezTo>
                    <a:pt x="927814" y="1877159"/>
                    <a:pt x="922341" y="1891751"/>
                    <a:pt x="918694" y="1906342"/>
                  </a:cubicBezTo>
                  <a:cubicBezTo>
                    <a:pt x="915958" y="1917286"/>
                    <a:pt x="915046" y="1920934"/>
                    <a:pt x="915958" y="1912726"/>
                  </a:cubicBezTo>
                  <a:cubicBezTo>
                    <a:pt x="916870" y="1908166"/>
                    <a:pt x="917782" y="1905430"/>
                    <a:pt x="918694" y="1899959"/>
                  </a:cubicBezTo>
                  <a:cubicBezTo>
                    <a:pt x="925078" y="1876247"/>
                    <a:pt x="934198" y="1855272"/>
                    <a:pt x="941493" y="1835209"/>
                  </a:cubicBezTo>
                  <a:cubicBezTo>
                    <a:pt x="948789" y="1816057"/>
                    <a:pt x="954260" y="1797818"/>
                    <a:pt x="956084" y="1781403"/>
                  </a:cubicBezTo>
                  <a:cubicBezTo>
                    <a:pt x="957908" y="1771371"/>
                    <a:pt x="958820" y="1757691"/>
                    <a:pt x="966116" y="1743100"/>
                  </a:cubicBezTo>
                  <a:cubicBezTo>
                    <a:pt x="969764" y="1735804"/>
                    <a:pt x="975236" y="1728509"/>
                    <a:pt x="982532" y="1722125"/>
                  </a:cubicBezTo>
                  <a:cubicBezTo>
                    <a:pt x="989827" y="1715741"/>
                    <a:pt x="998035" y="1710269"/>
                    <a:pt x="1007155" y="1705709"/>
                  </a:cubicBezTo>
                  <a:cubicBezTo>
                    <a:pt x="1058225" y="1678350"/>
                    <a:pt x="1101999" y="1653727"/>
                    <a:pt x="1151246" y="1620896"/>
                  </a:cubicBezTo>
                  <a:cubicBezTo>
                    <a:pt x="1184076" y="1599009"/>
                    <a:pt x="1213260" y="1576210"/>
                    <a:pt x="1241530" y="1549763"/>
                  </a:cubicBezTo>
                  <a:cubicBezTo>
                    <a:pt x="1255210" y="1536083"/>
                    <a:pt x="1267978" y="1523316"/>
                    <a:pt x="1279833" y="1509636"/>
                  </a:cubicBezTo>
                  <a:cubicBezTo>
                    <a:pt x="1285305" y="1503252"/>
                    <a:pt x="1290777" y="1495957"/>
                    <a:pt x="1295337" y="1489573"/>
                  </a:cubicBezTo>
                  <a:cubicBezTo>
                    <a:pt x="1299897" y="1482277"/>
                    <a:pt x="1305368" y="1475893"/>
                    <a:pt x="1309016" y="1469509"/>
                  </a:cubicBezTo>
                  <a:cubicBezTo>
                    <a:pt x="1312664" y="1464038"/>
                    <a:pt x="1315400" y="1458566"/>
                    <a:pt x="1319048" y="1452182"/>
                  </a:cubicBezTo>
                  <a:cubicBezTo>
                    <a:pt x="1320872" y="1449446"/>
                    <a:pt x="1322696" y="1446710"/>
                    <a:pt x="1324520" y="1443974"/>
                  </a:cubicBezTo>
                  <a:cubicBezTo>
                    <a:pt x="1326344" y="1441239"/>
                    <a:pt x="1327256" y="1437591"/>
                    <a:pt x="1329080" y="1434855"/>
                  </a:cubicBezTo>
                  <a:cubicBezTo>
                    <a:pt x="1331815" y="1428471"/>
                    <a:pt x="1335464" y="1422999"/>
                    <a:pt x="1338199" y="1416615"/>
                  </a:cubicBezTo>
                  <a:cubicBezTo>
                    <a:pt x="1340935" y="1410232"/>
                    <a:pt x="1343671" y="1403848"/>
                    <a:pt x="1346407" y="1397464"/>
                  </a:cubicBezTo>
                  <a:cubicBezTo>
                    <a:pt x="1357350" y="1371929"/>
                    <a:pt x="1363734" y="1348218"/>
                    <a:pt x="1369206" y="1327243"/>
                  </a:cubicBezTo>
                  <a:cubicBezTo>
                    <a:pt x="1372854" y="1313563"/>
                    <a:pt x="1374678" y="1298972"/>
                    <a:pt x="1378326" y="1283468"/>
                  </a:cubicBezTo>
                  <a:cubicBezTo>
                    <a:pt x="1381062" y="1265229"/>
                    <a:pt x="1383798" y="1248813"/>
                    <a:pt x="1384709" y="1236046"/>
                  </a:cubicBezTo>
                  <a:cubicBezTo>
                    <a:pt x="1385622" y="1223278"/>
                    <a:pt x="1386534" y="1213247"/>
                    <a:pt x="1385622" y="1207775"/>
                  </a:cubicBezTo>
                  <a:cubicBezTo>
                    <a:pt x="1385622" y="1202303"/>
                    <a:pt x="1386534" y="1184064"/>
                    <a:pt x="1387445" y="1158529"/>
                  </a:cubicBezTo>
                  <a:cubicBezTo>
                    <a:pt x="1388358" y="1148497"/>
                    <a:pt x="1388358" y="1137553"/>
                    <a:pt x="1388358" y="1127521"/>
                  </a:cubicBezTo>
                  <a:cubicBezTo>
                    <a:pt x="1389269" y="1105634"/>
                    <a:pt x="1388358" y="1091043"/>
                    <a:pt x="1387445" y="1094691"/>
                  </a:cubicBezTo>
                  <a:cubicBezTo>
                    <a:pt x="1385622" y="1101074"/>
                    <a:pt x="1385622" y="1070980"/>
                    <a:pt x="1384709" y="1026293"/>
                  </a:cubicBezTo>
                  <a:cubicBezTo>
                    <a:pt x="1384709" y="1007142"/>
                    <a:pt x="1384709" y="987078"/>
                    <a:pt x="1383798" y="967927"/>
                  </a:cubicBezTo>
                  <a:cubicBezTo>
                    <a:pt x="1383798" y="934184"/>
                    <a:pt x="1382885" y="899529"/>
                    <a:pt x="1382885" y="860315"/>
                  </a:cubicBezTo>
                  <a:cubicBezTo>
                    <a:pt x="1382885" y="832044"/>
                    <a:pt x="1381974" y="803773"/>
                    <a:pt x="1380150" y="776414"/>
                  </a:cubicBezTo>
                  <a:cubicBezTo>
                    <a:pt x="1379238" y="749967"/>
                    <a:pt x="1378326" y="727167"/>
                    <a:pt x="1380150" y="729904"/>
                  </a:cubicBezTo>
                  <a:cubicBezTo>
                    <a:pt x="1381062" y="732639"/>
                    <a:pt x="1381974" y="737199"/>
                    <a:pt x="1382885" y="739935"/>
                  </a:cubicBezTo>
                  <a:cubicBezTo>
                    <a:pt x="1382885" y="740847"/>
                    <a:pt x="1382885" y="725344"/>
                    <a:pt x="1381974" y="715312"/>
                  </a:cubicBezTo>
                  <a:cubicBezTo>
                    <a:pt x="1381062" y="706192"/>
                    <a:pt x="1381062" y="696161"/>
                    <a:pt x="1380150" y="687041"/>
                  </a:cubicBezTo>
                  <a:cubicBezTo>
                    <a:pt x="1378326" y="668802"/>
                    <a:pt x="1377414" y="650562"/>
                    <a:pt x="1374678" y="633235"/>
                  </a:cubicBezTo>
                  <a:cubicBezTo>
                    <a:pt x="1369206" y="585812"/>
                    <a:pt x="1362823" y="538390"/>
                    <a:pt x="1353703" y="491880"/>
                  </a:cubicBezTo>
                  <a:cubicBezTo>
                    <a:pt x="1351879" y="480936"/>
                    <a:pt x="1349143" y="470904"/>
                    <a:pt x="1347319" y="461785"/>
                  </a:cubicBezTo>
                  <a:cubicBezTo>
                    <a:pt x="1346407" y="458137"/>
                    <a:pt x="1346407" y="457225"/>
                    <a:pt x="1346407" y="458137"/>
                  </a:cubicBezTo>
                  <a:cubicBezTo>
                    <a:pt x="1346407" y="459049"/>
                    <a:pt x="1347319" y="464521"/>
                    <a:pt x="1348231" y="469081"/>
                  </a:cubicBezTo>
                  <a:cubicBezTo>
                    <a:pt x="1350055" y="477288"/>
                    <a:pt x="1351879" y="487320"/>
                    <a:pt x="1352791" y="495528"/>
                  </a:cubicBezTo>
                  <a:cubicBezTo>
                    <a:pt x="1355526" y="511031"/>
                    <a:pt x="1358263" y="525623"/>
                    <a:pt x="1360086" y="541126"/>
                  </a:cubicBezTo>
                  <a:cubicBezTo>
                    <a:pt x="1361910" y="552982"/>
                    <a:pt x="1363734" y="565749"/>
                    <a:pt x="1365558" y="577605"/>
                  </a:cubicBezTo>
                  <a:cubicBezTo>
                    <a:pt x="1367382" y="590372"/>
                    <a:pt x="1368294" y="604964"/>
                    <a:pt x="1369206" y="609524"/>
                  </a:cubicBezTo>
                  <a:cubicBezTo>
                    <a:pt x="1369206" y="614083"/>
                    <a:pt x="1368294" y="605876"/>
                    <a:pt x="1366470" y="594020"/>
                  </a:cubicBezTo>
                  <a:cubicBezTo>
                    <a:pt x="1363734" y="588548"/>
                    <a:pt x="1361910" y="576693"/>
                    <a:pt x="1360086" y="564837"/>
                  </a:cubicBezTo>
                  <a:close/>
                  <a:moveTo>
                    <a:pt x="1163101" y="1628192"/>
                  </a:moveTo>
                  <a:cubicBezTo>
                    <a:pt x="1174045" y="1620896"/>
                    <a:pt x="1170397" y="1621808"/>
                    <a:pt x="1156717" y="1630928"/>
                  </a:cubicBezTo>
                  <a:cubicBezTo>
                    <a:pt x="1133918" y="1645519"/>
                    <a:pt x="1110207" y="1660111"/>
                    <a:pt x="1093792" y="1670142"/>
                  </a:cubicBezTo>
                  <a:cubicBezTo>
                    <a:pt x="1089232" y="1672879"/>
                    <a:pt x="1091968" y="1671966"/>
                    <a:pt x="1099264" y="1668319"/>
                  </a:cubicBezTo>
                  <a:cubicBezTo>
                    <a:pt x="1122063" y="1654639"/>
                    <a:pt x="1144862" y="1640960"/>
                    <a:pt x="1163101" y="1628192"/>
                  </a:cubicBezTo>
                  <a:close/>
                  <a:moveTo>
                    <a:pt x="1384709" y="886762"/>
                  </a:moveTo>
                  <a:cubicBezTo>
                    <a:pt x="1385622" y="895882"/>
                    <a:pt x="1385622" y="892234"/>
                    <a:pt x="1385622" y="879466"/>
                  </a:cubicBezTo>
                  <a:cubicBezTo>
                    <a:pt x="1385622" y="866699"/>
                    <a:pt x="1385622" y="847547"/>
                    <a:pt x="1384709" y="839340"/>
                  </a:cubicBezTo>
                  <a:cubicBezTo>
                    <a:pt x="1383798" y="830220"/>
                    <a:pt x="1383798" y="832956"/>
                    <a:pt x="1383798" y="845723"/>
                  </a:cubicBezTo>
                  <a:cubicBezTo>
                    <a:pt x="1383798" y="859403"/>
                    <a:pt x="1384709" y="878554"/>
                    <a:pt x="1384709" y="886762"/>
                  </a:cubicBezTo>
                  <a:close/>
                  <a:moveTo>
                    <a:pt x="1391093" y="996198"/>
                  </a:moveTo>
                  <a:lnTo>
                    <a:pt x="1391093" y="994374"/>
                  </a:lnTo>
                  <a:lnTo>
                    <a:pt x="1391093" y="990726"/>
                  </a:lnTo>
                  <a:lnTo>
                    <a:pt x="1391093" y="996198"/>
                  </a:lnTo>
                  <a:close/>
                  <a:moveTo>
                    <a:pt x="1389269" y="1259757"/>
                  </a:moveTo>
                  <a:cubicBezTo>
                    <a:pt x="1389269" y="1257021"/>
                    <a:pt x="1389269" y="1255197"/>
                    <a:pt x="1389269" y="1254285"/>
                  </a:cubicBezTo>
                  <a:cubicBezTo>
                    <a:pt x="1389269" y="1253373"/>
                    <a:pt x="1386534" y="1265229"/>
                    <a:pt x="1385622" y="1272525"/>
                  </a:cubicBezTo>
                  <a:cubicBezTo>
                    <a:pt x="1384709" y="1275260"/>
                    <a:pt x="1384709" y="1278908"/>
                    <a:pt x="1383798" y="1281644"/>
                  </a:cubicBezTo>
                  <a:cubicBezTo>
                    <a:pt x="1374678" y="1330890"/>
                    <a:pt x="1360999" y="1375577"/>
                    <a:pt x="1345495" y="1411144"/>
                  </a:cubicBezTo>
                  <a:cubicBezTo>
                    <a:pt x="1344583" y="1412968"/>
                    <a:pt x="1343671" y="1415703"/>
                    <a:pt x="1343671" y="1415703"/>
                  </a:cubicBezTo>
                  <a:cubicBezTo>
                    <a:pt x="1343671" y="1416615"/>
                    <a:pt x="1343671" y="1417527"/>
                    <a:pt x="1344583" y="1415703"/>
                  </a:cubicBezTo>
                  <a:cubicBezTo>
                    <a:pt x="1345495" y="1412968"/>
                    <a:pt x="1349143" y="1404760"/>
                    <a:pt x="1350967" y="1401112"/>
                  </a:cubicBezTo>
                  <a:cubicBezTo>
                    <a:pt x="1368294" y="1359162"/>
                    <a:pt x="1379238" y="1316299"/>
                    <a:pt x="1386534" y="1273436"/>
                  </a:cubicBezTo>
                  <a:cubicBezTo>
                    <a:pt x="1388358" y="1267965"/>
                    <a:pt x="1388358" y="1263405"/>
                    <a:pt x="1389269" y="1259757"/>
                  </a:cubicBezTo>
                  <a:close/>
                  <a:moveTo>
                    <a:pt x="1388358" y="794653"/>
                  </a:moveTo>
                  <a:cubicBezTo>
                    <a:pt x="1388358" y="792829"/>
                    <a:pt x="1388358" y="791005"/>
                    <a:pt x="1388358" y="791917"/>
                  </a:cubicBezTo>
                  <a:cubicBezTo>
                    <a:pt x="1388358" y="795565"/>
                    <a:pt x="1388358" y="801037"/>
                    <a:pt x="1388358" y="805597"/>
                  </a:cubicBezTo>
                  <a:cubicBezTo>
                    <a:pt x="1389269" y="834780"/>
                    <a:pt x="1390182" y="860315"/>
                    <a:pt x="1391093" y="881290"/>
                  </a:cubicBezTo>
                  <a:cubicBezTo>
                    <a:pt x="1391093" y="881290"/>
                    <a:pt x="1391093" y="881290"/>
                    <a:pt x="1391093" y="880378"/>
                  </a:cubicBezTo>
                  <a:cubicBezTo>
                    <a:pt x="1391093" y="878554"/>
                    <a:pt x="1391093" y="875818"/>
                    <a:pt x="1391093" y="873082"/>
                  </a:cubicBezTo>
                  <a:cubicBezTo>
                    <a:pt x="1390182" y="842075"/>
                    <a:pt x="1390182" y="816540"/>
                    <a:pt x="1388358" y="794653"/>
                  </a:cubicBezTo>
                  <a:close/>
                  <a:moveTo>
                    <a:pt x="885863" y="1746748"/>
                  </a:moveTo>
                  <a:cubicBezTo>
                    <a:pt x="886775" y="1746748"/>
                    <a:pt x="886775" y="1746748"/>
                    <a:pt x="888599" y="1746748"/>
                  </a:cubicBezTo>
                  <a:cubicBezTo>
                    <a:pt x="890423" y="1746748"/>
                    <a:pt x="894982" y="1745836"/>
                    <a:pt x="895895" y="1745836"/>
                  </a:cubicBezTo>
                  <a:cubicBezTo>
                    <a:pt x="900455" y="1744924"/>
                    <a:pt x="899542" y="1744924"/>
                    <a:pt x="892247" y="1745836"/>
                  </a:cubicBezTo>
                  <a:cubicBezTo>
                    <a:pt x="890423" y="1745836"/>
                    <a:pt x="887687" y="1746748"/>
                    <a:pt x="885863" y="1746748"/>
                  </a:cubicBezTo>
                  <a:close/>
                  <a:moveTo>
                    <a:pt x="43205" y="1254285"/>
                  </a:moveTo>
                  <a:cubicBezTo>
                    <a:pt x="30437" y="1203215"/>
                    <a:pt x="21317" y="1152145"/>
                    <a:pt x="15845" y="1100162"/>
                  </a:cubicBezTo>
                  <a:cubicBezTo>
                    <a:pt x="14021" y="1081011"/>
                    <a:pt x="12197" y="1062772"/>
                    <a:pt x="10373" y="1048180"/>
                  </a:cubicBezTo>
                  <a:cubicBezTo>
                    <a:pt x="8550" y="1034501"/>
                    <a:pt x="8550" y="1037237"/>
                    <a:pt x="9462" y="1054564"/>
                  </a:cubicBezTo>
                  <a:cubicBezTo>
                    <a:pt x="9462" y="1060036"/>
                    <a:pt x="10373" y="1066420"/>
                    <a:pt x="10373" y="1071892"/>
                  </a:cubicBezTo>
                  <a:cubicBezTo>
                    <a:pt x="14933" y="1125698"/>
                    <a:pt x="21317" y="1178592"/>
                    <a:pt x="34085" y="1233310"/>
                  </a:cubicBezTo>
                  <a:cubicBezTo>
                    <a:pt x="40469" y="1263405"/>
                    <a:pt x="49588" y="1294412"/>
                    <a:pt x="59620" y="1324507"/>
                  </a:cubicBezTo>
                  <a:cubicBezTo>
                    <a:pt x="69651" y="1354602"/>
                    <a:pt x="82419" y="1384697"/>
                    <a:pt x="97010" y="1414791"/>
                  </a:cubicBezTo>
                  <a:cubicBezTo>
                    <a:pt x="116162" y="1453094"/>
                    <a:pt x="136225" y="1485013"/>
                    <a:pt x="154465" y="1508724"/>
                  </a:cubicBezTo>
                  <a:cubicBezTo>
                    <a:pt x="175440" y="1536995"/>
                    <a:pt x="198239" y="1563442"/>
                    <a:pt x="223774" y="1588977"/>
                  </a:cubicBezTo>
                  <a:cubicBezTo>
                    <a:pt x="242013" y="1606305"/>
                    <a:pt x="248397" y="1610865"/>
                    <a:pt x="237454" y="1599009"/>
                  </a:cubicBezTo>
                  <a:cubicBezTo>
                    <a:pt x="230158" y="1590801"/>
                    <a:pt x="222862" y="1582594"/>
                    <a:pt x="216478" y="1574386"/>
                  </a:cubicBezTo>
                  <a:cubicBezTo>
                    <a:pt x="209183" y="1566178"/>
                    <a:pt x="201887" y="1556146"/>
                    <a:pt x="194591" y="1546115"/>
                  </a:cubicBezTo>
                  <a:cubicBezTo>
                    <a:pt x="190943" y="1541555"/>
                    <a:pt x="185471" y="1534259"/>
                    <a:pt x="180000" y="1526052"/>
                  </a:cubicBezTo>
                  <a:cubicBezTo>
                    <a:pt x="177264" y="1522404"/>
                    <a:pt x="173616" y="1517844"/>
                    <a:pt x="170880" y="1513284"/>
                  </a:cubicBezTo>
                  <a:cubicBezTo>
                    <a:pt x="168144" y="1508724"/>
                    <a:pt x="164496" y="1504164"/>
                    <a:pt x="161760" y="1499605"/>
                  </a:cubicBezTo>
                  <a:cubicBezTo>
                    <a:pt x="151728" y="1485013"/>
                    <a:pt x="144433" y="1474069"/>
                    <a:pt x="141697" y="1470421"/>
                  </a:cubicBezTo>
                  <a:cubicBezTo>
                    <a:pt x="139873" y="1468598"/>
                    <a:pt x="138961" y="1467686"/>
                    <a:pt x="138961" y="1467686"/>
                  </a:cubicBezTo>
                  <a:cubicBezTo>
                    <a:pt x="138961" y="1468598"/>
                    <a:pt x="134401" y="1464038"/>
                    <a:pt x="128929" y="1454006"/>
                  </a:cubicBezTo>
                  <a:cubicBezTo>
                    <a:pt x="126193" y="1449446"/>
                    <a:pt x="122546" y="1443062"/>
                    <a:pt x="117986" y="1436679"/>
                  </a:cubicBezTo>
                  <a:cubicBezTo>
                    <a:pt x="114338" y="1429383"/>
                    <a:pt x="109778" y="1422087"/>
                    <a:pt x="105218" y="1413880"/>
                  </a:cubicBezTo>
                  <a:cubicBezTo>
                    <a:pt x="89715" y="1383785"/>
                    <a:pt x="75123" y="1350042"/>
                    <a:pt x="62356" y="1309915"/>
                  </a:cubicBezTo>
                  <a:cubicBezTo>
                    <a:pt x="58708" y="1300795"/>
                    <a:pt x="55972" y="1290764"/>
                    <a:pt x="53236" y="1280732"/>
                  </a:cubicBezTo>
                  <a:cubicBezTo>
                    <a:pt x="48676" y="1273436"/>
                    <a:pt x="45940" y="1264317"/>
                    <a:pt x="43205" y="1254285"/>
                  </a:cubicBezTo>
                  <a:close/>
                  <a:moveTo>
                    <a:pt x="163584" y="1461302"/>
                  </a:moveTo>
                  <a:cubicBezTo>
                    <a:pt x="166320" y="1466774"/>
                    <a:pt x="169968" y="1471334"/>
                    <a:pt x="172704" y="1476805"/>
                  </a:cubicBezTo>
                  <a:cubicBezTo>
                    <a:pt x="176352" y="1482277"/>
                    <a:pt x="179087" y="1486837"/>
                    <a:pt x="182736" y="1492309"/>
                  </a:cubicBezTo>
                  <a:cubicBezTo>
                    <a:pt x="189119" y="1503252"/>
                    <a:pt x="196415" y="1512372"/>
                    <a:pt x="202799" y="1522404"/>
                  </a:cubicBezTo>
                  <a:cubicBezTo>
                    <a:pt x="240189" y="1571650"/>
                    <a:pt x="282140" y="1614513"/>
                    <a:pt x="332299" y="1650079"/>
                  </a:cubicBezTo>
                  <a:cubicBezTo>
                    <a:pt x="357834" y="1668319"/>
                    <a:pt x="388840" y="1686558"/>
                    <a:pt x="422583" y="1702061"/>
                  </a:cubicBezTo>
                  <a:cubicBezTo>
                    <a:pt x="460886" y="1719389"/>
                    <a:pt x="494629" y="1728509"/>
                    <a:pt x="522900" y="1734892"/>
                  </a:cubicBezTo>
                  <a:cubicBezTo>
                    <a:pt x="547523" y="1740364"/>
                    <a:pt x="552994" y="1740364"/>
                    <a:pt x="533843" y="1734892"/>
                  </a:cubicBezTo>
                  <a:cubicBezTo>
                    <a:pt x="527459" y="1733068"/>
                    <a:pt x="520164" y="1731244"/>
                    <a:pt x="512868" y="1728509"/>
                  </a:cubicBezTo>
                  <a:cubicBezTo>
                    <a:pt x="505572" y="1725773"/>
                    <a:pt x="498276" y="1723949"/>
                    <a:pt x="490069" y="1721213"/>
                  </a:cubicBezTo>
                  <a:cubicBezTo>
                    <a:pt x="474565" y="1715741"/>
                    <a:pt x="453590" y="1708445"/>
                    <a:pt x="429879" y="1697501"/>
                  </a:cubicBezTo>
                  <a:cubicBezTo>
                    <a:pt x="400696" y="1684734"/>
                    <a:pt x="372425" y="1669231"/>
                    <a:pt x="345978" y="1651903"/>
                  </a:cubicBezTo>
                  <a:cubicBezTo>
                    <a:pt x="318619" y="1633664"/>
                    <a:pt x="296732" y="1615424"/>
                    <a:pt x="285788" y="1603569"/>
                  </a:cubicBezTo>
                  <a:cubicBezTo>
                    <a:pt x="271197" y="1589889"/>
                    <a:pt x="248397" y="1567090"/>
                    <a:pt x="224686" y="1540643"/>
                  </a:cubicBezTo>
                  <a:cubicBezTo>
                    <a:pt x="205535" y="1518756"/>
                    <a:pt x="189119" y="1495957"/>
                    <a:pt x="173616" y="1473158"/>
                  </a:cubicBezTo>
                  <a:cubicBezTo>
                    <a:pt x="159936" y="1452182"/>
                    <a:pt x="154465" y="1445799"/>
                    <a:pt x="163584" y="1461302"/>
                  </a:cubicBezTo>
                  <a:close/>
                  <a:moveTo>
                    <a:pt x="34085" y="583988"/>
                  </a:moveTo>
                  <a:lnTo>
                    <a:pt x="33173" y="589460"/>
                  </a:lnTo>
                  <a:lnTo>
                    <a:pt x="33173" y="589460"/>
                  </a:lnTo>
                  <a:lnTo>
                    <a:pt x="34085" y="583988"/>
                  </a:lnTo>
                  <a:close/>
                  <a:moveTo>
                    <a:pt x="69651" y="462697"/>
                  </a:moveTo>
                  <a:cubicBezTo>
                    <a:pt x="71475" y="456313"/>
                    <a:pt x="70564" y="457225"/>
                    <a:pt x="68740" y="463609"/>
                  </a:cubicBezTo>
                  <a:cubicBezTo>
                    <a:pt x="66004" y="469992"/>
                    <a:pt x="62356" y="481848"/>
                    <a:pt x="60532" y="488232"/>
                  </a:cubicBezTo>
                  <a:cubicBezTo>
                    <a:pt x="58708" y="494616"/>
                    <a:pt x="59620" y="493704"/>
                    <a:pt x="61444" y="487320"/>
                  </a:cubicBezTo>
                  <a:cubicBezTo>
                    <a:pt x="64180" y="480936"/>
                    <a:pt x="67828" y="469081"/>
                    <a:pt x="69651" y="462697"/>
                  </a:cubicBezTo>
                  <a:close/>
                  <a:moveTo>
                    <a:pt x="741772" y="32248"/>
                  </a:moveTo>
                  <a:cubicBezTo>
                    <a:pt x="729005" y="32248"/>
                    <a:pt x="739948" y="33160"/>
                    <a:pt x="758187" y="33160"/>
                  </a:cubicBezTo>
                  <a:cubicBezTo>
                    <a:pt x="763659" y="33160"/>
                    <a:pt x="770043" y="33160"/>
                    <a:pt x="775515" y="33160"/>
                  </a:cubicBezTo>
                  <a:cubicBezTo>
                    <a:pt x="781899" y="33160"/>
                    <a:pt x="776427" y="32248"/>
                    <a:pt x="760924" y="32248"/>
                  </a:cubicBezTo>
                  <a:cubicBezTo>
                    <a:pt x="755451" y="32248"/>
                    <a:pt x="746332" y="32248"/>
                    <a:pt x="741772" y="32248"/>
                  </a:cubicBezTo>
                  <a:close/>
                  <a:moveTo>
                    <a:pt x="880391" y="52311"/>
                  </a:moveTo>
                  <a:cubicBezTo>
                    <a:pt x="889511" y="53223"/>
                    <a:pt x="895895" y="55047"/>
                    <a:pt x="903190" y="55959"/>
                  </a:cubicBezTo>
                  <a:cubicBezTo>
                    <a:pt x="915046" y="57783"/>
                    <a:pt x="907750" y="55959"/>
                    <a:pt x="892247" y="52311"/>
                  </a:cubicBezTo>
                  <a:cubicBezTo>
                    <a:pt x="882215" y="50487"/>
                    <a:pt x="872183" y="48663"/>
                    <a:pt x="862152" y="46839"/>
                  </a:cubicBezTo>
                  <a:cubicBezTo>
                    <a:pt x="826585" y="42279"/>
                    <a:pt x="791018" y="38632"/>
                    <a:pt x="755451" y="38632"/>
                  </a:cubicBezTo>
                  <a:cubicBezTo>
                    <a:pt x="742684" y="38632"/>
                    <a:pt x="730828" y="38632"/>
                    <a:pt x="718061" y="39544"/>
                  </a:cubicBezTo>
                  <a:lnTo>
                    <a:pt x="680670" y="42279"/>
                  </a:lnTo>
                  <a:cubicBezTo>
                    <a:pt x="678846" y="42279"/>
                    <a:pt x="677022" y="42279"/>
                    <a:pt x="675198" y="43191"/>
                  </a:cubicBezTo>
                  <a:cubicBezTo>
                    <a:pt x="673374" y="43191"/>
                    <a:pt x="672463" y="43191"/>
                    <a:pt x="672463" y="43191"/>
                  </a:cubicBezTo>
                  <a:cubicBezTo>
                    <a:pt x="672463" y="43191"/>
                    <a:pt x="672463" y="43191"/>
                    <a:pt x="676110" y="42279"/>
                  </a:cubicBezTo>
                  <a:cubicBezTo>
                    <a:pt x="688878" y="40456"/>
                    <a:pt x="707117" y="39544"/>
                    <a:pt x="725357" y="38632"/>
                  </a:cubicBezTo>
                  <a:cubicBezTo>
                    <a:pt x="775515" y="36808"/>
                    <a:pt x="825673" y="40456"/>
                    <a:pt x="874920" y="47751"/>
                  </a:cubicBezTo>
                  <a:cubicBezTo>
                    <a:pt x="892247" y="50487"/>
                    <a:pt x="908662" y="53223"/>
                    <a:pt x="924166" y="56871"/>
                  </a:cubicBezTo>
                  <a:cubicBezTo>
                    <a:pt x="928725" y="57783"/>
                    <a:pt x="933285" y="58695"/>
                    <a:pt x="932373" y="58695"/>
                  </a:cubicBezTo>
                  <a:cubicBezTo>
                    <a:pt x="932373" y="58695"/>
                    <a:pt x="926901" y="56871"/>
                    <a:pt x="922341" y="55959"/>
                  </a:cubicBezTo>
                  <a:cubicBezTo>
                    <a:pt x="916870" y="55047"/>
                    <a:pt x="909574" y="53223"/>
                    <a:pt x="903190" y="51399"/>
                  </a:cubicBezTo>
                  <a:cubicBezTo>
                    <a:pt x="847561" y="40456"/>
                    <a:pt x="791018" y="35896"/>
                    <a:pt x="738124" y="36808"/>
                  </a:cubicBezTo>
                  <a:cubicBezTo>
                    <a:pt x="684318" y="37720"/>
                    <a:pt x="633248" y="45015"/>
                    <a:pt x="586737" y="55959"/>
                  </a:cubicBezTo>
                  <a:cubicBezTo>
                    <a:pt x="539315" y="66903"/>
                    <a:pt x="488245" y="85142"/>
                    <a:pt x="438087" y="108853"/>
                  </a:cubicBezTo>
                  <a:cubicBezTo>
                    <a:pt x="375161" y="138036"/>
                    <a:pt x="318619" y="175427"/>
                    <a:pt x="269373" y="220113"/>
                  </a:cubicBezTo>
                  <a:cubicBezTo>
                    <a:pt x="259341" y="229233"/>
                    <a:pt x="251133" y="236529"/>
                    <a:pt x="245662" y="242912"/>
                  </a:cubicBezTo>
                  <a:cubicBezTo>
                    <a:pt x="242013" y="246560"/>
                    <a:pt x="243838" y="245648"/>
                    <a:pt x="252957" y="237441"/>
                  </a:cubicBezTo>
                  <a:cubicBezTo>
                    <a:pt x="254781" y="235617"/>
                    <a:pt x="262077" y="229233"/>
                    <a:pt x="268461" y="223761"/>
                  </a:cubicBezTo>
                  <a:cubicBezTo>
                    <a:pt x="293083" y="200962"/>
                    <a:pt x="320443" y="180899"/>
                    <a:pt x="348714" y="161747"/>
                  </a:cubicBezTo>
                  <a:cubicBezTo>
                    <a:pt x="360569" y="154452"/>
                    <a:pt x="372425" y="147156"/>
                    <a:pt x="384280" y="139860"/>
                  </a:cubicBezTo>
                  <a:cubicBezTo>
                    <a:pt x="396136" y="132564"/>
                    <a:pt x="408904" y="127093"/>
                    <a:pt x="419847" y="120709"/>
                  </a:cubicBezTo>
                  <a:cubicBezTo>
                    <a:pt x="480037" y="90614"/>
                    <a:pt x="550259" y="66903"/>
                    <a:pt x="616832" y="55959"/>
                  </a:cubicBezTo>
                  <a:cubicBezTo>
                    <a:pt x="623216" y="55047"/>
                    <a:pt x="630512" y="53223"/>
                    <a:pt x="637808" y="52311"/>
                  </a:cubicBezTo>
                  <a:cubicBezTo>
                    <a:pt x="679758" y="45927"/>
                    <a:pt x="722621" y="43191"/>
                    <a:pt x="763659" y="43191"/>
                  </a:cubicBezTo>
                  <a:cubicBezTo>
                    <a:pt x="804698" y="44103"/>
                    <a:pt x="844824" y="46839"/>
                    <a:pt x="880391" y="52311"/>
                  </a:cubicBezTo>
                  <a:close/>
                  <a:moveTo>
                    <a:pt x="358745" y="181811"/>
                  </a:moveTo>
                  <a:cubicBezTo>
                    <a:pt x="363305" y="178163"/>
                    <a:pt x="361481" y="179075"/>
                    <a:pt x="353274" y="184546"/>
                  </a:cubicBezTo>
                  <a:cubicBezTo>
                    <a:pt x="345066" y="190018"/>
                    <a:pt x="338682" y="194578"/>
                    <a:pt x="333210" y="199138"/>
                  </a:cubicBezTo>
                  <a:cubicBezTo>
                    <a:pt x="328650" y="202786"/>
                    <a:pt x="330474" y="201874"/>
                    <a:pt x="337770" y="196402"/>
                  </a:cubicBezTo>
                  <a:cubicBezTo>
                    <a:pt x="345066" y="190930"/>
                    <a:pt x="352361" y="186370"/>
                    <a:pt x="358745" y="181811"/>
                  </a:cubicBezTo>
                  <a:close/>
                  <a:moveTo>
                    <a:pt x="777339" y="50487"/>
                  </a:moveTo>
                  <a:cubicBezTo>
                    <a:pt x="780986" y="50487"/>
                    <a:pt x="779163" y="50487"/>
                    <a:pt x="780075" y="50487"/>
                  </a:cubicBezTo>
                  <a:cubicBezTo>
                    <a:pt x="774603" y="50487"/>
                    <a:pt x="767307" y="49575"/>
                    <a:pt x="762747" y="49575"/>
                  </a:cubicBezTo>
                  <a:cubicBezTo>
                    <a:pt x="758187" y="49575"/>
                    <a:pt x="754540" y="49575"/>
                    <a:pt x="754540" y="49575"/>
                  </a:cubicBezTo>
                  <a:cubicBezTo>
                    <a:pt x="754540" y="49575"/>
                    <a:pt x="755451" y="49575"/>
                    <a:pt x="757275" y="49575"/>
                  </a:cubicBezTo>
                  <a:cubicBezTo>
                    <a:pt x="759100" y="49575"/>
                    <a:pt x="760924" y="49575"/>
                    <a:pt x="763659" y="49575"/>
                  </a:cubicBezTo>
                  <a:cubicBezTo>
                    <a:pt x="768219" y="50487"/>
                    <a:pt x="773691" y="50487"/>
                    <a:pt x="777339" y="50487"/>
                  </a:cubicBezTo>
                  <a:close/>
                  <a:moveTo>
                    <a:pt x="897719" y="64167"/>
                  </a:moveTo>
                  <a:cubicBezTo>
                    <a:pt x="903190" y="64167"/>
                    <a:pt x="904102" y="64167"/>
                    <a:pt x="897719" y="64167"/>
                  </a:cubicBezTo>
                  <a:cubicBezTo>
                    <a:pt x="894071" y="63255"/>
                    <a:pt x="885863" y="61431"/>
                    <a:pt x="881303" y="60519"/>
                  </a:cubicBezTo>
                  <a:cubicBezTo>
                    <a:pt x="874920" y="59607"/>
                    <a:pt x="874007" y="59607"/>
                    <a:pt x="880391" y="60519"/>
                  </a:cubicBezTo>
                  <a:cubicBezTo>
                    <a:pt x="884039" y="61431"/>
                    <a:pt x="891335" y="62343"/>
                    <a:pt x="897719" y="64167"/>
                  </a:cubicBezTo>
                  <a:close/>
                  <a:moveTo>
                    <a:pt x="1326344" y="319518"/>
                  </a:moveTo>
                  <a:cubicBezTo>
                    <a:pt x="1329080" y="324078"/>
                    <a:pt x="1331815" y="328637"/>
                    <a:pt x="1333639" y="332285"/>
                  </a:cubicBezTo>
                  <a:cubicBezTo>
                    <a:pt x="1334551" y="334109"/>
                    <a:pt x="1335464" y="335021"/>
                    <a:pt x="1335464" y="335933"/>
                  </a:cubicBezTo>
                  <a:cubicBezTo>
                    <a:pt x="1335464" y="335021"/>
                    <a:pt x="1335464" y="335933"/>
                    <a:pt x="1334551" y="334109"/>
                  </a:cubicBezTo>
                  <a:cubicBezTo>
                    <a:pt x="1332727" y="329549"/>
                    <a:pt x="1329080" y="324078"/>
                    <a:pt x="1327256" y="319518"/>
                  </a:cubicBezTo>
                  <a:cubicBezTo>
                    <a:pt x="1308104" y="286687"/>
                    <a:pt x="1284393" y="254768"/>
                    <a:pt x="1256122" y="228321"/>
                  </a:cubicBezTo>
                  <a:cubicBezTo>
                    <a:pt x="1226939" y="201874"/>
                    <a:pt x="1194108" y="179075"/>
                    <a:pt x="1159453" y="159923"/>
                  </a:cubicBezTo>
                  <a:cubicBezTo>
                    <a:pt x="1124799" y="140772"/>
                    <a:pt x="1089232" y="123445"/>
                    <a:pt x="1050017" y="107029"/>
                  </a:cubicBezTo>
                  <a:cubicBezTo>
                    <a:pt x="1038162" y="102469"/>
                    <a:pt x="1024482" y="96998"/>
                    <a:pt x="1014451" y="93350"/>
                  </a:cubicBezTo>
                  <a:cubicBezTo>
                    <a:pt x="1008067" y="91526"/>
                    <a:pt x="1002595" y="89702"/>
                    <a:pt x="1002595" y="90614"/>
                  </a:cubicBezTo>
                  <a:cubicBezTo>
                    <a:pt x="1003507" y="91526"/>
                    <a:pt x="1011715" y="94262"/>
                    <a:pt x="1019010" y="96998"/>
                  </a:cubicBezTo>
                  <a:cubicBezTo>
                    <a:pt x="1030866" y="101557"/>
                    <a:pt x="1044545" y="107029"/>
                    <a:pt x="1056401" y="111589"/>
                  </a:cubicBezTo>
                  <a:cubicBezTo>
                    <a:pt x="1091056" y="126181"/>
                    <a:pt x="1125711" y="143508"/>
                    <a:pt x="1156717" y="160835"/>
                  </a:cubicBezTo>
                  <a:cubicBezTo>
                    <a:pt x="1192284" y="180899"/>
                    <a:pt x="1226027" y="203698"/>
                    <a:pt x="1255210" y="229233"/>
                  </a:cubicBezTo>
                  <a:cubicBezTo>
                    <a:pt x="1284393" y="255680"/>
                    <a:pt x="1308104" y="286687"/>
                    <a:pt x="1326344" y="319518"/>
                  </a:cubicBezTo>
                  <a:close/>
                  <a:moveTo>
                    <a:pt x="938757" y="89702"/>
                  </a:moveTo>
                  <a:cubicBezTo>
                    <a:pt x="948789" y="91526"/>
                    <a:pt x="949701" y="91526"/>
                    <a:pt x="941493" y="89702"/>
                  </a:cubicBezTo>
                  <a:cubicBezTo>
                    <a:pt x="934198" y="86966"/>
                    <a:pt x="916870" y="83318"/>
                    <a:pt x="907750" y="81494"/>
                  </a:cubicBezTo>
                  <a:cubicBezTo>
                    <a:pt x="897719" y="79670"/>
                    <a:pt x="896806" y="79670"/>
                    <a:pt x="905014" y="81494"/>
                  </a:cubicBezTo>
                  <a:cubicBezTo>
                    <a:pt x="912310" y="83318"/>
                    <a:pt x="928725" y="86966"/>
                    <a:pt x="938757" y="89702"/>
                  </a:cubicBezTo>
                  <a:close/>
                  <a:moveTo>
                    <a:pt x="1374678" y="468169"/>
                  </a:moveTo>
                  <a:cubicBezTo>
                    <a:pt x="1372854" y="461785"/>
                    <a:pt x="1373766" y="466345"/>
                    <a:pt x="1375590" y="476376"/>
                  </a:cubicBezTo>
                  <a:cubicBezTo>
                    <a:pt x="1376502" y="480936"/>
                    <a:pt x="1378326" y="488232"/>
                    <a:pt x="1378326" y="489144"/>
                  </a:cubicBezTo>
                  <a:cubicBezTo>
                    <a:pt x="1378326" y="490056"/>
                    <a:pt x="1378326" y="485496"/>
                    <a:pt x="1377414" y="483672"/>
                  </a:cubicBezTo>
                  <a:cubicBezTo>
                    <a:pt x="1377414" y="478200"/>
                    <a:pt x="1375590" y="471816"/>
                    <a:pt x="1374678" y="468169"/>
                  </a:cubicBezTo>
                  <a:close/>
                  <a:moveTo>
                    <a:pt x="1109295" y="153540"/>
                  </a:moveTo>
                  <a:cubicBezTo>
                    <a:pt x="1119327" y="158099"/>
                    <a:pt x="1122063" y="159011"/>
                    <a:pt x="1113855" y="155363"/>
                  </a:cubicBezTo>
                  <a:cubicBezTo>
                    <a:pt x="1106559" y="151716"/>
                    <a:pt x="1091056" y="143508"/>
                    <a:pt x="1081936" y="139860"/>
                  </a:cubicBezTo>
                  <a:cubicBezTo>
                    <a:pt x="1075553" y="137124"/>
                    <a:pt x="1073729" y="136212"/>
                    <a:pt x="1077376" y="138948"/>
                  </a:cubicBezTo>
                  <a:cubicBezTo>
                    <a:pt x="1083760" y="140772"/>
                    <a:pt x="1099264" y="148980"/>
                    <a:pt x="1109295" y="153540"/>
                  </a:cubicBezTo>
                  <a:close/>
                  <a:moveTo>
                    <a:pt x="1083760" y="147156"/>
                  </a:moveTo>
                  <a:lnTo>
                    <a:pt x="1079200" y="145332"/>
                  </a:lnTo>
                  <a:lnTo>
                    <a:pt x="1078288" y="145332"/>
                  </a:lnTo>
                  <a:lnTo>
                    <a:pt x="1083760" y="147156"/>
                  </a:lnTo>
                  <a:close/>
                  <a:moveTo>
                    <a:pt x="1164925" y="190018"/>
                  </a:moveTo>
                  <a:cubicBezTo>
                    <a:pt x="1165837" y="190018"/>
                    <a:pt x="1167661" y="191842"/>
                    <a:pt x="1166749" y="190930"/>
                  </a:cubicBezTo>
                  <a:cubicBezTo>
                    <a:pt x="1165837" y="190018"/>
                    <a:pt x="1163101" y="188194"/>
                    <a:pt x="1161277" y="187282"/>
                  </a:cubicBezTo>
                  <a:cubicBezTo>
                    <a:pt x="1154893" y="183635"/>
                    <a:pt x="1153070" y="182723"/>
                    <a:pt x="1158541" y="185458"/>
                  </a:cubicBezTo>
                  <a:cubicBezTo>
                    <a:pt x="1159453" y="187282"/>
                    <a:pt x="1163101" y="189106"/>
                    <a:pt x="1164925" y="190018"/>
                  </a:cubicBezTo>
                  <a:close/>
                  <a:moveTo>
                    <a:pt x="1393829" y="690689"/>
                  </a:moveTo>
                  <a:cubicBezTo>
                    <a:pt x="1392917" y="687041"/>
                    <a:pt x="1392917" y="680657"/>
                    <a:pt x="1392917" y="681569"/>
                  </a:cubicBezTo>
                  <a:cubicBezTo>
                    <a:pt x="1392917" y="681569"/>
                    <a:pt x="1392917" y="689777"/>
                    <a:pt x="1393829" y="694337"/>
                  </a:cubicBezTo>
                  <a:cubicBezTo>
                    <a:pt x="1396565" y="735375"/>
                    <a:pt x="1398389" y="773678"/>
                    <a:pt x="1400213" y="810157"/>
                  </a:cubicBezTo>
                  <a:cubicBezTo>
                    <a:pt x="1400213" y="819276"/>
                    <a:pt x="1401125" y="825660"/>
                    <a:pt x="1401125" y="820188"/>
                  </a:cubicBezTo>
                  <a:cubicBezTo>
                    <a:pt x="1401125" y="815628"/>
                    <a:pt x="1401125" y="810157"/>
                    <a:pt x="1401125" y="804685"/>
                  </a:cubicBezTo>
                  <a:cubicBezTo>
                    <a:pt x="1399301" y="761822"/>
                    <a:pt x="1397477" y="726255"/>
                    <a:pt x="1393829" y="690689"/>
                  </a:cubicBezTo>
                  <a:close/>
                  <a:moveTo>
                    <a:pt x="1373766" y="580341"/>
                  </a:moveTo>
                  <a:cubicBezTo>
                    <a:pt x="1372854" y="575781"/>
                    <a:pt x="1371942" y="569397"/>
                    <a:pt x="1371942" y="566661"/>
                  </a:cubicBezTo>
                  <a:cubicBezTo>
                    <a:pt x="1371030" y="563013"/>
                    <a:pt x="1371030" y="565749"/>
                    <a:pt x="1371942" y="573045"/>
                  </a:cubicBezTo>
                  <a:cubicBezTo>
                    <a:pt x="1372854" y="577605"/>
                    <a:pt x="1373766" y="582165"/>
                    <a:pt x="1373766" y="587636"/>
                  </a:cubicBezTo>
                  <a:cubicBezTo>
                    <a:pt x="1374678" y="589460"/>
                    <a:pt x="1374678" y="587636"/>
                    <a:pt x="1373766" y="580341"/>
                  </a:cubicBezTo>
                  <a:close/>
                  <a:moveTo>
                    <a:pt x="1272538" y="279391"/>
                  </a:moveTo>
                  <a:cubicBezTo>
                    <a:pt x="1273449" y="280303"/>
                    <a:pt x="1275273" y="282127"/>
                    <a:pt x="1275273" y="282127"/>
                  </a:cubicBezTo>
                  <a:cubicBezTo>
                    <a:pt x="1274362" y="280303"/>
                    <a:pt x="1271626" y="277567"/>
                    <a:pt x="1268889" y="273919"/>
                  </a:cubicBezTo>
                  <a:cubicBezTo>
                    <a:pt x="1267978" y="273007"/>
                    <a:pt x="1268889" y="273919"/>
                    <a:pt x="1268889" y="273919"/>
                  </a:cubicBezTo>
                  <a:cubicBezTo>
                    <a:pt x="1268889" y="275743"/>
                    <a:pt x="1270713" y="277567"/>
                    <a:pt x="1272538" y="279391"/>
                  </a:cubicBezTo>
                  <a:close/>
                  <a:moveTo>
                    <a:pt x="1187725" y="210082"/>
                  </a:moveTo>
                  <a:lnTo>
                    <a:pt x="1197756" y="217377"/>
                  </a:lnTo>
                  <a:lnTo>
                    <a:pt x="1188636" y="210994"/>
                  </a:lnTo>
                  <a:cubicBezTo>
                    <a:pt x="1182252" y="206434"/>
                    <a:pt x="1178605" y="204610"/>
                    <a:pt x="1180429" y="205522"/>
                  </a:cubicBezTo>
                  <a:cubicBezTo>
                    <a:pt x="1181341" y="206434"/>
                    <a:pt x="1184989" y="209170"/>
                    <a:pt x="1187725" y="210082"/>
                  </a:cubicBezTo>
                  <a:close/>
                  <a:moveTo>
                    <a:pt x="1317224" y="366940"/>
                  </a:moveTo>
                  <a:cubicBezTo>
                    <a:pt x="1319960" y="372412"/>
                    <a:pt x="1321784" y="377884"/>
                    <a:pt x="1322696" y="377884"/>
                  </a:cubicBezTo>
                  <a:cubicBezTo>
                    <a:pt x="1322696" y="377884"/>
                    <a:pt x="1320872" y="371500"/>
                    <a:pt x="1318136" y="365116"/>
                  </a:cubicBezTo>
                  <a:cubicBezTo>
                    <a:pt x="1309016" y="342317"/>
                    <a:pt x="1295337" y="317694"/>
                    <a:pt x="1279833" y="295807"/>
                  </a:cubicBezTo>
                  <a:cubicBezTo>
                    <a:pt x="1265242" y="274831"/>
                    <a:pt x="1248827" y="258416"/>
                    <a:pt x="1235147" y="246560"/>
                  </a:cubicBezTo>
                  <a:cubicBezTo>
                    <a:pt x="1224203" y="237441"/>
                    <a:pt x="1215084" y="230145"/>
                    <a:pt x="1204140" y="222849"/>
                  </a:cubicBezTo>
                  <a:cubicBezTo>
                    <a:pt x="1221468" y="236529"/>
                    <a:pt x="1237883" y="250208"/>
                    <a:pt x="1251562" y="265712"/>
                  </a:cubicBezTo>
                  <a:cubicBezTo>
                    <a:pt x="1266154" y="281215"/>
                    <a:pt x="1278009" y="297631"/>
                    <a:pt x="1289865" y="315870"/>
                  </a:cubicBezTo>
                  <a:cubicBezTo>
                    <a:pt x="1300808" y="332285"/>
                    <a:pt x="1309928" y="351437"/>
                    <a:pt x="1317224" y="366940"/>
                  </a:cubicBezTo>
                  <a:close/>
                </a:path>
              </a:pathLst>
            </a:custGeom>
            <a:solidFill>
              <a:srgbClr val="A381BD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60342F54-67F5-4D51-AFCC-BD46BC25026F}"/>
                </a:ext>
              </a:extLst>
            </p:cNvPr>
            <p:cNvSpPr/>
            <p:nvPr/>
          </p:nvSpPr>
          <p:spPr>
            <a:xfrm>
              <a:off x="10195430" y="1887575"/>
              <a:ext cx="173274" cy="1012285"/>
            </a:xfrm>
            <a:custGeom>
              <a:avLst/>
              <a:gdLst>
                <a:gd name="connsiteX0" fmla="*/ 160373 w 173273"/>
                <a:gd name="connsiteY0" fmla="*/ 1017044 h 1012284"/>
                <a:gd name="connsiteX1" fmla="*/ 164021 w 173273"/>
                <a:gd name="connsiteY1" fmla="*/ 996069 h 1012284"/>
                <a:gd name="connsiteX2" fmla="*/ 174052 w 173273"/>
                <a:gd name="connsiteY2" fmla="*/ 712447 h 1012284"/>
                <a:gd name="connsiteX3" fmla="*/ 163109 w 173273"/>
                <a:gd name="connsiteY3" fmla="*/ 439768 h 1012284"/>
                <a:gd name="connsiteX4" fmla="*/ 152165 w 173273"/>
                <a:gd name="connsiteY4" fmla="*/ 339452 h 1012284"/>
                <a:gd name="connsiteX5" fmla="*/ 140310 w 173273"/>
                <a:gd name="connsiteY5" fmla="*/ 267406 h 1012284"/>
                <a:gd name="connsiteX6" fmla="*/ 129366 w 173273"/>
                <a:gd name="connsiteY6" fmla="*/ 215424 h 1012284"/>
                <a:gd name="connsiteX7" fmla="*/ 123894 w 173273"/>
                <a:gd name="connsiteY7" fmla="*/ 188977 h 1012284"/>
                <a:gd name="connsiteX8" fmla="*/ 117511 w 173273"/>
                <a:gd name="connsiteY8" fmla="*/ 165266 h 1012284"/>
                <a:gd name="connsiteX9" fmla="*/ 71912 w 173273"/>
                <a:gd name="connsiteY9" fmla="*/ 73157 h 1012284"/>
                <a:gd name="connsiteX10" fmla="*/ 45465 w 173273"/>
                <a:gd name="connsiteY10" fmla="*/ 39414 h 1012284"/>
                <a:gd name="connsiteX11" fmla="*/ 16282 w 173273"/>
                <a:gd name="connsiteY11" fmla="*/ 12055 h 1012284"/>
                <a:gd name="connsiteX12" fmla="*/ 1691 w 173273"/>
                <a:gd name="connsiteY12" fmla="*/ 1111 h 1012284"/>
                <a:gd name="connsiteX13" fmla="*/ 5338 w 173273"/>
                <a:gd name="connsiteY13" fmla="*/ 4759 h 1012284"/>
                <a:gd name="connsiteX14" fmla="*/ 10810 w 173273"/>
                <a:gd name="connsiteY14" fmla="*/ 9319 h 1012284"/>
                <a:gd name="connsiteX15" fmla="*/ 51849 w 173273"/>
                <a:gd name="connsiteY15" fmla="*/ 51270 h 1012284"/>
                <a:gd name="connsiteX16" fmla="*/ 84679 w 173273"/>
                <a:gd name="connsiteY16" fmla="*/ 100516 h 1012284"/>
                <a:gd name="connsiteX17" fmla="*/ 109303 w 173273"/>
                <a:gd name="connsiteY17" fmla="*/ 154322 h 1012284"/>
                <a:gd name="connsiteX18" fmla="*/ 117511 w 173273"/>
                <a:gd name="connsiteY18" fmla="*/ 182593 h 1012284"/>
                <a:gd name="connsiteX19" fmla="*/ 121158 w 173273"/>
                <a:gd name="connsiteY19" fmla="*/ 198096 h 1012284"/>
                <a:gd name="connsiteX20" fmla="*/ 124806 w 173273"/>
                <a:gd name="connsiteY20" fmla="*/ 214512 h 1012284"/>
                <a:gd name="connsiteX21" fmla="*/ 164933 w 173273"/>
                <a:gd name="connsiteY21" fmla="*/ 539173 h 1012284"/>
                <a:gd name="connsiteX22" fmla="*/ 166757 w 173273"/>
                <a:gd name="connsiteY22" fmla="*/ 592979 h 1012284"/>
                <a:gd name="connsiteX23" fmla="*/ 168581 w 173273"/>
                <a:gd name="connsiteY23" fmla="*/ 723390 h 1012284"/>
                <a:gd name="connsiteX24" fmla="*/ 168581 w 173273"/>
                <a:gd name="connsiteY24" fmla="*/ 851066 h 1012284"/>
                <a:gd name="connsiteX25" fmla="*/ 160373 w 173273"/>
                <a:gd name="connsiteY25" fmla="*/ 1002452 h 1012284"/>
                <a:gd name="connsiteX26" fmla="*/ 159461 w 173273"/>
                <a:gd name="connsiteY26" fmla="*/ 1008836 h 1012284"/>
                <a:gd name="connsiteX27" fmla="*/ 160373 w 173273"/>
                <a:gd name="connsiteY27" fmla="*/ 1017044 h 101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73273" h="1012284">
                  <a:moveTo>
                    <a:pt x="160373" y="1017044"/>
                  </a:moveTo>
                  <a:cubicBezTo>
                    <a:pt x="160373" y="1018868"/>
                    <a:pt x="162197" y="1006100"/>
                    <a:pt x="164021" y="996069"/>
                  </a:cubicBezTo>
                  <a:cubicBezTo>
                    <a:pt x="175876" y="903960"/>
                    <a:pt x="174052" y="808203"/>
                    <a:pt x="174052" y="712447"/>
                  </a:cubicBezTo>
                  <a:cubicBezTo>
                    <a:pt x="174052" y="620338"/>
                    <a:pt x="172229" y="527317"/>
                    <a:pt x="163109" y="439768"/>
                  </a:cubicBezTo>
                  <a:cubicBezTo>
                    <a:pt x="160373" y="407849"/>
                    <a:pt x="156725" y="374106"/>
                    <a:pt x="152165" y="339452"/>
                  </a:cubicBezTo>
                  <a:cubicBezTo>
                    <a:pt x="148517" y="314828"/>
                    <a:pt x="144870" y="288381"/>
                    <a:pt x="140310" y="267406"/>
                  </a:cubicBezTo>
                  <a:cubicBezTo>
                    <a:pt x="136662" y="250079"/>
                    <a:pt x="133014" y="232751"/>
                    <a:pt x="129366" y="215424"/>
                  </a:cubicBezTo>
                  <a:cubicBezTo>
                    <a:pt x="127542" y="206304"/>
                    <a:pt x="125718" y="198096"/>
                    <a:pt x="123894" y="188977"/>
                  </a:cubicBezTo>
                  <a:cubicBezTo>
                    <a:pt x="122070" y="180769"/>
                    <a:pt x="120246" y="173473"/>
                    <a:pt x="117511" y="165266"/>
                  </a:cubicBezTo>
                  <a:cubicBezTo>
                    <a:pt x="107479" y="134259"/>
                    <a:pt x="91975" y="102340"/>
                    <a:pt x="71912" y="73157"/>
                  </a:cubicBezTo>
                  <a:cubicBezTo>
                    <a:pt x="63704" y="61301"/>
                    <a:pt x="54585" y="49446"/>
                    <a:pt x="45465" y="39414"/>
                  </a:cubicBezTo>
                  <a:cubicBezTo>
                    <a:pt x="36345" y="29382"/>
                    <a:pt x="26314" y="20263"/>
                    <a:pt x="16282" y="12055"/>
                  </a:cubicBezTo>
                  <a:cubicBezTo>
                    <a:pt x="10810" y="7495"/>
                    <a:pt x="6250" y="3847"/>
                    <a:pt x="1691" y="1111"/>
                  </a:cubicBezTo>
                  <a:cubicBezTo>
                    <a:pt x="-1958" y="-1624"/>
                    <a:pt x="778" y="1111"/>
                    <a:pt x="5338" y="4759"/>
                  </a:cubicBezTo>
                  <a:cubicBezTo>
                    <a:pt x="7162" y="6583"/>
                    <a:pt x="8986" y="7495"/>
                    <a:pt x="10810" y="9319"/>
                  </a:cubicBezTo>
                  <a:cubicBezTo>
                    <a:pt x="26314" y="22999"/>
                    <a:pt x="39993" y="35766"/>
                    <a:pt x="51849" y="51270"/>
                  </a:cubicBezTo>
                  <a:cubicBezTo>
                    <a:pt x="64616" y="66773"/>
                    <a:pt x="75560" y="83189"/>
                    <a:pt x="84679" y="100516"/>
                  </a:cubicBezTo>
                  <a:cubicBezTo>
                    <a:pt x="94711" y="117843"/>
                    <a:pt x="102919" y="136083"/>
                    <a:pt x="109303" y="154322"/>
                  </a:cubicBezTo>
                  <a:cubicBezTo>
                    <a:pt x="112951" y="163442"/>
                    <a:pt x="115687" y="172561"/>
                    <a:pt x="117511" y="182593"/>
                  </a:cubicBezTo>
                  <a:cubicBezTo>
                    <a:pt x="118422" y="187153"/>
                    <a:pt x="120246" y="192625"/>
                    <a:pt x="121158" y="198096"/>
                  </a:cubicBezTo>
                  <a:lnTo>
                    <a:pt x="124806" y="214512"/>
                  </a:lnTo>
                  <a:cubicBezTo>
                    <a:pt x="148517" y="323036"/>
                    <a:pt x="159461" y="433384"/>
                    <a:pt x="164933" y="539173"/>
                  </a:cubicBezTo>
                  <a:cubicBezTo>
                    <a:pt x="165845" y="556500"/>
                    <a:pt x="166757" y="574739"/>
                    <a:pt x="166757" y="592979"/>
                  </a:cubicBezTo>
                  <a:cubicBezTo>
                    <a:pt x="167669" y="636753"/>
                    <a:pt x="168581" y="680528"/>
                    <a:pt x="168581" y="723390"/>
                  </a:cubicBezTo>
                  <a:cubicBezTo>
                    <a:pt x="168581" y="766253"/>
                    <a:pt x="169492" y="809115"/>
                    <a:pt x="168581" y="851066"/>
                  </a:cubicBezTo>
                  <a:cubicBezTo>
                    <a:pt x="167669" y="905784"/>
                    <a:pt x="165845" y="955942"/>
                    <a:pt x="160373" y="1002452"/>
                  </a:cubicBezTo>
                  <a:cubicBezTo>
                    <a:pt x="160373" y="1005188"/>
                    <a:pt x="159461" y="1007924"/>
                    <a:pt x="159461" y="1008836"/>
                  </a:cubicBezTo>
                  <a:cubicBezTo>
                    <a:pt x="160373" y="1012484"/>
                    <a:pt x="160373" y="1015220"/>
                    <a:pt x="160373" y="1017044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3071FC4D-4377-4755-A2EB-668FAB183B12}"/>
                </a:ext>
              </a:extLst>
            </p:cNvPr>
            <p:cNvSpPr/>
            <p:nvPr/>
          </p:nvSpPr>
          <p:spPr>
            <a:xfrm>
              <a:off x="10373131" y="2840744"/>
              <a:ext cx="9120" cy="18239"/>
            </a:xfrm>
            <a:custGeom>
              <a:avLst/>
              <a:gdLst>
                <a:gd name="connsiteX0" fmla="*/ 1824 w 0"/>
                <a:gd name="connsiteY0" fmla="*/ 2773 h 18239"/>
                <a:gd name="connsiteX1" fmla="*/ 1824 w 0"/>
                <a:gd name="connsiteY1" fmla="*/ 949 h 18239"/>
                <a:gd name="connsiteX2" fmla="*/ 0 w 0"/>
                <a:gd name="connsiteY2" fmla="*/ 14629 h 18239"/>
                <a:gd name="connsiteX3" fmla="*/ 0 w 0"/>
                <a:gd name="connsiteY3" fmla="*/ 21012 h 18239"/>
                <a:gd name="connsiteX4" fmla="*/ 912 w 0"/>
                <a:gd name="connsiteY4" fmla="*/ 13716 h 18239"/>
                <a:gd name="connsiteX5" fmla="*/ 1824 w 0"/>
                <a:gd name="connsiteY5" fmla="*/ 2773 h 18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h="18239">
                  <a:moveTo>
                    <a:pt x="1824" y="2773"/>
                  </a:moveTo>
                  <a:cubicBezTo>
                    <a:pt x="1824" y="37"/>
                    <a:pt x="1824" y="-875"/>
                    <a:pt x="1824" y="949"/>
                  </a:cubicBezTo>
                  <a:cubicBezTo>
                    <a:pt x="1824" y="2773"/>
                    <a:pt x="912" y="10069"/>
                    <a:pt x="0" y="14629"/>
                  </a:cubicBezTo>
                  <a:cubicBezTo>
                    <a:pt x="0" y="16452"/>
                    <a:pt x="0" y="21012"/>
                    <a:pt x="0" y="21012"/>
                  </a:cubicBezTo>
                  <a:cubicBezTo>
                    <a:pt x="0" y="21012"/>
                    <a:pt x="912" y="17364"/>
                    <a:pt x="912" y="13716"/>
                  </a:cubicBezTo>
                  <a:cubicBezTo>
                    <a:pt x="1824" y="10069"/>
                    <a:pt x="1824" y="5509"/>
                    <a:pt x="1824" y="2773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F94A9AE3-79C4-4FD4-9BF9-722B51AED65C}"/>
                </a:ext>
              </a:extLst>
            </p:cNvPr>
            <p:cNvSpPr/>
            <p:nvPr/>
          </p:nvSpPr>
          <p:spPr>
            <a:xfrm>
              <a:off x="10368571" y="2907553"/>
              <a:ext cx="9120" cy="9120"/>
            </a:xfrm>
            <a:custGeom>
              <a:avLst/>
              <a:gdLst>
                <a:gd name="connsiteX0" fmla="*/ 1824 w 0"/>
                <a:gd name="connsiteY0" fmla="*/ 3449 h 9119"/>
                <a:gd name="connsiteX1" fmla="*/ 0 w 0"/>
                <a:gd name="connsiteY1" fmla="*/ 11657 h 9119"/>
                <a:gd name="connsiteX2" fmla="*/ 0 w 0"/>
                <a:gd name="connsiteY2" fmla="*/ 13480 h 9119"/>
                <a:gd name="connsiteX3" fmla="*/ 1824 w 0"/>
                <a:gd name="connsiteY3" fmla="*/ 7097 h 9119"/>
                <a:gd name="connsiteX4" fmla="*/ 1824 w 0"/>
                <a:gd name="connsiteY4" fmla="*/ 3449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9119">
                  <a:moveTo>
                    <a:pt x="1824" y="3449"/>
                  </a:moveTo>
                  <a:cubicBezTo>
                    <a:pt x="1824" y="4361"/>
                    <a:pt x="912" y="8921"/>
                    <a:pt x="0" y="11657"/>
                  </a:cubicBezTo>
                  <a:cubicBezTo>
                    <a:pt x="0" y="12569"/>
                    <a:pt x="0" y="14392"/>
                    <a:pt x="0" y="13480"/>
                  </a:cubicBezTo>
                  <a:cubicBezTo>
                    <a:pt x="0" y="12569"/>
                    <a:pt x="912" y="8921"/>
                    <a:pt x="1824" y="7097"/>
                  </a:cubicBezTo>
                  <a:cubicBezTo>
                    <a:pt x="2736" y="-1111"/>
                    <a:pt x="2736" y="-2023"/>
                    <a:pt x="1824" y="3449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9611B0EB-32D4-431A-B5A9-EC3F16FD750F}"/>
                </a:ext>
              </a:extLst>
            </p:cNvPr>
            <p:cNvSpPr/>
            <p:nvPr/>
          </p:nvSpPr>
          <p:spPr>
            <a:xfrm>
              <a:off x="10245455" y="3172388"/>
              <a:ext cx="9120" cy="9120"/>
            </a:xfrm>
            <a:custGeom>
              <a:avLst/>
              <a:gdLst>
                <a:gd name="connsiteX0" fmla="*/ 0 w 9119"/>
                <a:gd name="connsiteY0" fmla="*/ 10380 h 9119"/>
                <a:gd name="connsiteX1" fmla="*/ 0 w 9119"/>
                <a:gd name="connsiteY1" fmla="*/ 10380 h 9119"/>
                <a:gd name="connsiteX2" fmla="*/ 6384 w 9119"/>
                <a:gd name="connsiteY2" fmla="*/ 3996 h 9119"/>
                <a:gd name="connsiteX3" fmla="*/ 5472 w 9119"/>
                <a:gd name="connsiteY3" fmla="*/ 4908 h 9119"/>
                <a:gd name="connsiteX4" fmla="*/ 0 w 9119"/>
                <a:gd name="connsiteY4" fmla="*/ 10380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9" h="9119">
                  <a:moveTo>
                    <a:pt x="0" y="10380"/>
                  </a:moveTo>
                  <a:cubicBezTo>
                    <a:pt x="0" y="10380"/>
                    <a:pt x="0" y="11292"/>
                    <a:pt x="0" y="10380"/>
                  </a:cubicBezTo>
                  <a:cubicBezTo>
                    <a:pt x="1824" y="8556"/>
                    <a:pt x="5472" y="4908"/>
                    <a:pt x="6384" y="3996"/>
                  </a:cubicBezTo>
                  <a:cubicBezTo>
                    <a:pt x="10944" y="-1475"/>
                    <a:pt x="10944" y="-1475"/>
                    <a:pt x="5472" y="4908"/>
                  </a:cubicBezTo>
                  <a:cubicBezTo>
                    <a:pt x="4560" y="5820"/>
                    <a:pt x="1824" y="8556"/>
                    <a:pt x="0" y="1038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86" name="图片 85">
            <a:extLst>
              <a:ext uri="{FF2B5EF4-FFF2-40B4-BE49-F238E27FC236}">
                <a16:creationId xmlns:a16="http://schemas.microsoft.com/office/drawing/2014/main" id="{9D70057D-20A9-4642-BD5F-652B62C0BC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0" t="24460" r="16516" b="55844"/>
          <a:stretch/>
        </p:blipFill>
        <p:spPr>
          <a:xfrm rot="2476665">
            <a:off x="6124031" y="76112"/>
            <a:ext cx="8421271" cy="30554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51DE62A-E347-436E-9B78-CA7C65EEA7A1}"/>
              </a:ext>
            </a:extLst>
          </p:cNvPr>
          <p:cNvSpPr/>
          <p:nvPr/>
        </p:nvSpPr>
        <p:spPr>
          <a:xfrm>
            <a:off x="719981" y="5284591"/>
            <a:ext cx="10586688" cy="1301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altLang="zh-CN" sz="2800" b="1">
                <a:solidFill>
                  <a:srgbClr val="66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Hai số có tổng bằng 1080. Tìm hai số đó biết rằng gấp 7 lần số thứ nhất thì được số thứ hai.</a:t>
            </a:r>
            <a:endParaRPr lang="en-US" altLang="zh-CN" sz="2800" b="1">
              <a:solidFill>
                <a:srgbClr val="66006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sp>
        <p:nvSpPr>
          <p:cNvPr id="98" name="矩形 6">
            <a:extLst>
              <a:ext uri="{FF2B5EF4-FFF2-40B4-BE49-F238E27FC236}">
                <a16:creationId xmlns:a16="http://schemas.microsoft.com/office/drawing/2014/main" id="{A7D44E1D-AC5B-40B8-BEDA-09556D78F3D8}"/>
              </a:ext>
            </a:extLst>
          </p:cNvPr>
          <p:cNvSpPr/>
          <p:nvPr/>
        </p:nvSpPr>
        <p:spPr>
          <a:xfrm>
            <a:off x="5146566" y="1038840"/>
            <a:ext cx="1898868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Tóm tắt:</a:t>
            </a:r>
          </a:p>
        </p:txBody>
      </p:sp>
      <p:sp>
        <p:nvSpPr>
          <p:cNvPr id="99" name="矩形 6">
            <a:extLst>
              <a:ext uri="{FF2B5EF4-FFF2-40B4-BE49-F238E27FC236}">
                <a16:creationId xmlns:a16="http://schemas.microsoft.com/office/drawing/2014/main" id="{323E8EFC-85B4-4B74-B1EB-7EC5D9B980FD}"/>
              </a:ext>
            </a:extLst>
          </p:cNvPr>
          <p:cNvSpPr/>
          <p:nvPr/>
        </p:nvSpPr>
        <p:spPr>
          <a:xfrm>
            <a:off x="1221126" y="2330631"/>
            <a:ext cx="2926302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thứ nhất: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F7E77F36-01BA-4982-9AD9-58C34732A153}"/>
              </a:ext>
            </a:extLst>
          </p:cNvPr>
          <p:cNvGrpSpPr/>
          <p:nvPr/>
        </p:nvGrpSpPr>
        <p:grpSpPr>
          <a:xfrm>
            <a:off x="3912478" y="2612682"/>
            <a:ext cx="640080" cy="335022"/>
            <a:chOff x="3244716" y="2821835"/>
            <a:chExt cx="640080" cy="335022"/>
          </a:xfrm>
        </p:grpSpPr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3D16115-77B7-4ED0-88BF-CDBCBB9B41F9}"/>
                </a:ext>
              </a:extLst>
            </p:cNvPr>
            <p:cNvCxnSpPr/>
            <p:nvPr/>
          </p:nvCxnSpPr>
          <p:spPr>
            <a:xfrm>
              <a:off x="3244716" y="2839357"/>
              <a:ext cx="0" cy="3175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A7FA15FC-287B-4422-B0CE-EBE31325AA7E}"/>
                </a:ext>
              </a:extLst>
            </p:cNvPr>
            <p:cNvCxnSpPr>
              <a:cxnSpLocks/>
            </p:cNvCxnSpPr>
            <p:nvPr/>
          </p:nvCxnSpPr>
          <p:spPr>
            <a:xfrm>
              <a:off x="3244716" y="2980585"/>
              <a:ext cx="64008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79343E15-EAB2-407B-82A6-20C4593E1C06}"/>
                </a:ext>
              </a:extLst>
            </p:cNvPr>
            <p:cNvCxnSpPr/>
            <p:nvPr/>
          </p:nvCxnSpPr>
          <p:spPr>
            <a:xfrm>
              <a:off x="3884796" y="2821835"/>
              <a:ext cx="0" cy="3175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50DBFDA7-A8CD-4053-943C-0FF001E9A854}"/>
              </a:ext>
            </a:extLst>
          </p:cNvPr>
          <p:cNvGrpSpPr/>
          <p:nvPr/>
        </p:nvGrpSpPr>
        <p:grpSpPr>
          <a:xfrm>
            <a:off x="3914473" y="3296440"/>
            <a:ext cx="4476916" cy="348863"/>
            <a:chOff x="3246711" y="3505593"/>
            <a:chExt cx="4476916" cy="348863"/>
          </a:xfrm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72AA054D-2B75-4C05-85E7-325539BD0301}"/>
                </a:ext>
              </a:extLst>
            </p:cNvPr>
            <p:cNvGrpSpPr/>
            <p:nvPr/>
          </p:nvGrpSpPr>
          <p:grpSpPr>
            <a:xfrm>
              <a:off x="3246711" y="3505593"/>
              <a:ext cx="1918244" cy="343783"/>
              <a:chOff x="3246711" y="3505593"/>
              <a:chExt cx="1918244" cy="343783"/>
            </a:xfrm>
          </p:grpSpPr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226AC6EB-0A19-468E-B00D-7143964399EA}"/>
                  </a:ext>
                </a:extLst>
              </p:cNvPr>
              <p:cNvGrpSpPr/>
              <p:nvPr/>
            </p:nvGrpSpPr>
            <p:grpSpPr>
              <a:xfrm>
                <a:off x="3246711" y="3505593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04AAD2EE-1522-41A8-89E5-5A355C2E12D3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D54F86DF-720F-4A87-AC7F-E339F812DA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3E49CE83-383E-49F3-8B4D-156908495667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BBD45BCD-4048-4D02-8BAD-238D8FB99F2A}"/>
                  </a:ext>
                </a:extLst>
              </p:cNvPr>
              <p:cNvGrpSpPr/>
              <p:nvPr/>
            </p:nvGrpSpPr>
            <p:grpSpPr>
              <a:xfrm>
                <a:off x="3884796" y="3508488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E7670FB3-A1D5-4DE4-B44B-68D731C59E2E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674913C3-D429-4763-B763-91D24A6A27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E539CBA3-46EC-4801-9ED5-C35A5FA650D1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F032F07D-C042-4DF2-B85A-55F411DA1B5D}"/>
                  </a:ext>
                </a:extLst>
              </p:cNvPr>
              <p:cNvGrpSpPr/>
              <p:nvPr/>
            </p:nvGrpSpPr>
            <p:grpSpPr>
              <a:xfrm>
                <a:off x="4524875" y="3514354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5EF04C3E-2E36-40B3-B49E-F34BE5D20536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04D856EB-F26C-407F-86CE-3ADB1A7C1F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08300CB9-A3DB-4064-9A17-7CC0E11B0C63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9D8295F7-F6F6-4785-ABE3-D6DF9A57FFFE}"/>
                </a:ext>
              </a:extLst>
            </p:cNvPr>
            <p:cNvGrpSpPr/>
            <p:nvPr/>
          </p:nvGrpSpPr>
          <p:grpSpPr>
            <a:xfrm>
              <a:off x="5165681" y="3510673"/>
              <a:ext cx="1918244" cy="343783"/>
              <a:chOff x="3246711" y="3505593"/>
              <a:chExt cx="1918244" cy="343783"/>
            </a:xfrm>
          </p:grpSpPr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1A4580A3-107A-4AA5-85F1-B668091A8505}"/>
                  </a:ext>
                </a:extLst>
              </p:cNvPr>
              <p:cNvGrpSpPr/>
              <p:nvPr/>
            </p:nvGrpSpPr>
            <p:grpSpPr>
              <a:xfrm>
                <a:off x="3246711" y="3505593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E7CAA4CA-32A0-4F4E-BE1B-60ADAEC05382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AEE3A271-69B6-4447-8A71-99D932778B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B19955BA-1081-4E74-9D3D-F80B30CE2C6B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4C077B25-1E7B-4FE7-90AD-EC0421B57F66}"/>
                  </a:ext>
                </a:extLst>
              </p:cNvPr>
              <p:cNvGrpSpPr/>
              <p:nvPr/>
            </p:nvGrpSpPr>
            <p:grpSpPr>
              <a:xfrm>
                <a:off x="3884796" y="3508488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6E4D329C-90F2-4772-8299-1AC34899382D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4AD1F04A-118A-4073-9DE3-4753567E06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07961162-7123-4238-A3B4-C68DC606F7D6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5156F7A4-C174-44E5-AC1D-8769467A3D3D}"/>
                  </a:ext>
                </a:extLst>
              </p:cNvPr>
              <p:cNvGrpSpPr/>
              <p:nvPr/>
            </p:nvGrpSpPr>
            <p:grpSpPr>
              <a:xfrm>
                <a:off x="4524875" y="3514354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DDCBBEB5-0917-4300-890B-01CF1A6C2230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8F1DAAE9-ABB5-4A65-B6C0-564F5513A6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EBA8349A-EE2D-4737-8245-97DA71E44F76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62AA3000-43BA-4F23-AEE6-9B98A50C33E1}"/>
                </a:ext>
              </a:extLst>
            </p:cNvPr>
            <p:cNvGrpSpPr/>
            <p:nvPr/>
          </p:nvGrpSpPr>
          <p:grpSpPr>
            <a:xfrm>
              <a:off x="7083547" y="3510921"/>
              <a:ext cx="640080" cy="335022"/>
              <a:chOff x="3244716" y="2821835"/>
              <a:chExt cx="640080" cy="335022"/>
            </a:xfrm>
          </p:grpSpPr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AA922FE2-91FD-427E-BF0F-E9CB0F8A377A}"/>
                  </a:ext>
                </a:extLst>
              </p:cNvPr>
              <p:cNvCxnSpPr/>
              <p:nvPr/>
            </p:nvCxnSpPr>
            <p:spPr>
              <a:xfrm>
                <a:off x="3244716" y="2839357"/>
                <a:ext cx="0" cy="3175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D651D5B1-58D4-4FDB-85EB-5DABE16F79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4716" y="2980585"/>
                <a:ext cx="64008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52630D81-D013-400D-8062-80205B6FE4AA}"/>
                  </a:ext>
                </a:extLst>
              </p:cNvPr>
              <p:cNvCxnSpPr/>
              <p:nvPr/>
            </p:nvCxnSpPr>
            <p:spPr>
              <a:xfrm>
                <a:off x="3884796" y="2821835"/>
                <a:ext cx="0" cy="3175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5" name="Left Bracket 134">
            <a:extLst>
              <a:ext uri="{FF2B5EF4-FFF2-40B4-BE49-F238E27FC236}">
                <a16:creationId xmlns:a16="http://schemas.microsoft.com/office/drawing/2014/main" id="{60B4EA94-DE8B-4BC6-8D83-55516CD5918E}"/>
              </a:ext>
            </a:extLst>
          </p:cNvPr>
          <p:cNvSpPr/>
          <p:nvPr/>
        </p:nvSpPr>
        <p:spPr>
          <a:xfrm rot="16200000">
            <a:off x="6008424" y="1388497"/>
            <a:ext cx="317501" cy="4448433"/>
          </a:xfrm>
          <a:prstGeom prst="leftBracket">
            <a:avLst>
              <a:gd name="adj" fmla="val 292332"/>
            </a:avLst>
          </a:prstGeom>
          <a:ln>
            <a:solidFill>
              <a:srgbClr val="0160D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6F31"/>
              </a:solidFill>
            </a:endParaRPr>
          </a:p>
        </p:txBody>
      </p:sp>
      <p:sp>
        <p:nvSpPr>
          <p:cNvPr id="136" name="Left Bracket 135">
            <a:extLst>
              <a:ext uri="{FF2B5EF4-FFF2-40B4-BE49-F238E27FC236}">
                <a16:creationId xmlns:a16="http://schemas.microsoft.com/office/drawing/2014/main" id="{4A2650DC-F778-49D5-BFF5-09D43C799CEF}"/>
              </a:ext>
            </a:extLst>
          </p:cNvPr>
          <p:cNvSpPr/>
          <p:nvPr/>
        </p:nvSpPr>
        <p:spPr>
          <a:xfrm rot="5400000" flipV="1">
            <a:off x="4138068" y="2330395"/>
            <a:ext cx="192357" cy="636609"/>
          </a:xfrm>
          <a:prstGeom prst="leftBracket">
            <a:avLst>
              <a:gd name="adj" fmla="val 100253"/>
            </a:avLst>
          </a:prstGeom>
          <a:ln>
            <a:solidFill>
              <a:srgbClr val="0160D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6F31"/>
              </a:solidFill>
            </a:endParaRPr>
          </a:p>
        </p:txBody>
      </p:sp>
      <p:sp>
        <p:nvSpPr>
          <p:cNvPr id="137" name="矩形 6">
            <a:extLst>
              <a:ext uri="{FF2B5EF4-FFF2-40B4-BE49-F238E27FC236}">
                <a16:creationId xmlns:a16="http://schemas.microsoft.com/office/drawing/2014/main" id="{34AEC3BB-AF7A-41A7-88DF-109C03B9C7F4}"/>
              </a:ext>
            </a:extLst>
          </p:cNvPr>
          <p:cNvSpPr/>
          <p:nvPr/>
        </p:nvSpPr>
        <p:spPr>
          <a:xfrm>
            <a:off x="1221126" y="3051172"/>
            <a:ext cx="2926302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thứ hai:</a:t>
            </a:r>
          </a:p>
        </p:txBody>
      </p:sp>
      <p:sp>
        <p:nvSpPr>
          <p:cNvPr id="138" name="矩形 6">
            <a:extLst>
              <a:ext uri="{FF2B5EF4-FFF2-40B4-BE49-F238E27FC236}">
                <a16:creationId xmlns:a16="http://schemas.microsoft.com/office/drawing/2014/main" id="{2351840F-3AFB-43ED-A400-E3B42DC7C7EE}"/>
              </a:ext>
            </a:extLst>
          </p:cNvPr>
          <p:cNvSpPr/>
          <p:nvPr/>
        </p:nvSpPr>
        <p:spPr>
          <a:xfrm>
            <a:off x="4027511" y="1857061"/>
            <a:ext cx="613460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?</a:t>
            </a:r>
          </a:p>
        </p:txBody>
      </p:sp>
      <p:sp>
        <p:nvSpPr>
          <p:cNvPr id="139" name="矩形 6">
            <a:extLst>
              <a:ext uri="{FF2B5EF4-FFF2-40B4-BE49-F238E27FC236}">
                <a16:creationId xmlns:a16="http://schemas.microsoft.com/office/drawing/2014/main" id="{79DC8C74-FCE2-4144-902E-7AFB64BA17D8}"/>
              </a:ext>
            </a:extLst>
          </p:cNvPr>
          <p:cNvSpPr/>
          <p:nvPr/>
        </p:nvSpPr>
        <p:spPr>
          <a:xfrm>
            <a:off x="6065347" y="3624221"/>
            <a:ext cx="613460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?</a:t>
            </a:r>
          </a:p>
        </p:txBody>
      </p:sp>
      <p:sp>
        <p:nvSpPr>
          <p:cNvPr id="140" name="Right Brace 139">
            <a:extLst>
              <a:ext uri="{FF2B5EF4-FFF2-40B4-BE49-F238E27FC236}">
                <a16:creationId xmlns:a16="http://schemas.microsoft.com/office/drawing/2014/main" id="{23700674-C7DC-42AC-80B1-02849A0A404F}"/>
              </a:ext>
            </a:extLst>
          </p:cNvPr>
          <p:cNvSpPr/>
          <p:nvPr/>
        </p:nvSpPr>
        <p:spPr>
          <a:xfrm>
            <a:off x="8446039" y="2267485"/>
            <a:ext cx="528787" cy="1697099"/>
          </a:xfrm>
          <a:prstGeom prst="rightBrace">
            <a:avLst>
              <a:gd name="adj1" fmla="val 34937"/>
              <a:gd name="adj2" fmla="val 50000"/>
            </a:avLst>
          </a:prstGeom>
          <a:ln w="19050">
            <a:solidFill>
              <a:srgbClr val="0160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6F31"/>
              </a:solidFill>
            </a:endParaRPr>
          </a:p>
        </p:txBody>
      </p:sp>
      <p:sp>
        <p:nvSpPr>
          <p:cNvPr id="141" name="矩形 6">
            <a:extLst>
              <a:ext uri="{FF2B5EF4-FFF2-40B4-BE49-F238E27FC236}">
                <a16:creationId xmlns:a16="http://schemas.microsoft.com/office/drawing/2014/main" id="{975CEBB9-8B7A-4C34-AC10-59E636C078FF}"/>
              </a:ext>
            </a:extLst>
          </p:cNvPr>
          <p:cNvSpPr/>
          <p:nvPr/>
        </p:nvSpPr>
        <p:spPr>
          <a:xfrm>
            <a:off x="9086118" y="2680043"/>
            <a:ext cx="1276896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1080</a:t>
            </a:r>
          </a:p>
        </p:txBody>
      </p:sp>
      <p:sp>
        <p:nvSpPr>
          <p:cNvPr id="143" name="文本框 22">
            <a:extLst>
              <a:ext uri="{FF2B5EF4-FFF2-40B4-BE49-F238E27FC236}">
                <a16:creationId xmlns:a16="http://schemas.microsoft.com/office/drawing/2014/main" id="{A2B1CF7F-12F6-4AD8-A39F-730118E10416}"/>
              </a:ext>
            </a:extLst>
          </p:cNvPr>
          <p:cNvSpPr txBox="1"/>
          <p:nvPr/>
        </p:nvSpPr>
        <p:spPr>
          <a:xfrm>
            <a:off x="529675" y="162426"/>
            <a:ext cx="4264086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FFEB52"/>
            </a:solidFill>
          </a:ln>
        </p:spPr>
        <p:txBody>
          <a:bodyPr wrap="square" rtlCol="0" anchor="ctr" anchorCtr="1">
            <a:normAutofit/>
          </a:bodyPr>
          <a:lstStyle/>
          <a:p>
            <a:pPr algn="ctr"/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LUYỆN TẬP - Bài 3</a:t>
            </a:r>
            <a:endParaRPr lang="en-US" altLang="zh-CN" sz="3200" b="1" dirty="0">
              <a:solidFill>
                <a:srgbClr val="FC6F31"/>
              </a:solidFill>
              <a:latin typeface="UTM Avo" panose="02040603050506020204" pitchFamily="18" charset="0"/>
              <a:ea typeface="字魂7号-温暖童稚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11743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2" accel="32000" decel="68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3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" presetClass="entr" presetSubtype="3" accel="32000" decel="6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99" grpId="0"/>
      <p:bldP spid="135" grpId="0" animBg="1"/>
      <p:bldP spid="136" grpId="0" animBg="1"/>
      <p:bldP spid="137" grpId="0"/>
      <p:bldP spid="138" grpId="0"/>
      <p:bldP spid="139" grpId="0"/>
      <p:bldP spid="140" grpId="0" animBg="1"/>
      <p:bldP spid="141" grpId="0"/>
      <p:bldP spid="1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BCAE2247-3863-426B-8784-76941735E2F1}"/>
              </a:ext>
            </a:extLst>
          </p:cNvPr>
          <p:cNvGrpSpPr/>
          <p:nvPr/>
        </p:nvGrpSpPr>
        <p:grpSpPr>
          <a:xfrm>
            <a:off x="477171" y="367104"/>
            <a:ext cx="10711091" cy="5291197"/>
            <a:chOff x="9000277" y="1652157"/>
            <a:chExt cx="1440910" cy="1915133"/>
          </a:xfrm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677AA205-C36F-4FEE-9386-803D18969354}"/>
                </a:ext>
              </a:extLst>
            </p:cNvPr>
            <p:cNvSpPr/>
            <p:nvPr/>
          </p:nvSpPr>
          <p:spPr>
            <a:xfrm>
              <a:off x="9052267" y="1693201"/>
              <a:ext cx="1358833" cy="1869535"/>
            </a:xfrm>
            <a:custGeom>
              <a:avLst/>
              <a:gdLst>
                <a:gd name="connsiteX0" fmla="*/ 860320 w 1358832"/>
                <a:gd name="connsiteY0" fmla="*/ 1872594 h 1869534"/>
                <a:gd name="connsiteX1" fmla="*/ 863968 w 1358832"/>
                <a:gd name="connsiteY1" fmla="*/ 1694760 h 1869534"/>
                <a:gd name="connsiteX2" fmla="*/ 380625 w 1358832"/>
                <a:gd name="connsiteY2" fmla="*/ 1644602 h 1869534"/>
                <a:gd name="connsiteX3" fmla="*/ 66908 w 1358832"/>
                <a:gd name="connsiteY3" fmla="*/ 1299878 h 1869534"/>
                <a:gd name="connsiteX4" fmla="*/ 334 w 1358832"/>
                <a:gd name="connsiteY4" fmla="*/ 851190 h 1869534"/>
                <a:gd name="connsiteX5" fmla="*/ 119802 w 1358832"/>
                <a:gd name="connsiteY5" fmla="*/ 291241 h 1869534"/>
                <a:gd name="connsiteX6" fmla="*/ 716229 w 1358832"/>
                <a:gd name="connsiteY6" fmla="*/ 323 h 1869534"/>
                <a:gd name="connsiteX7" fmla="*/ 1020826 w 1358832"/>
                <a:gd name="connsiteY7" fmla="*/ 68721 h 1869534"/>
                <a:gd name="connsiteX8" fmla="*/ 1228755 w 1358832"/>
                <a:gd name="connsiteY8" fmla="*/ 205516 h 1869534"/>
                <a:gd name="connsiteX9" fmla="*/ 1316304 w 1358832"/>
                <a:gd name="connsiteY9" fmla="*/ 372406 h 1869534"/>
                <a:gd name="connsiteX10" fmla="*/ 1362814 w 1358832"/>
                <a:gd name="connsiteY10" fmla="*/ 942386 h 1869534"/>
                <a:gd name="connsiteX11" fmla="*/ 1241523 w 1358832"/>
                <a:gd name="connsiteY11" fmla="*/ 1471328 h 1869534"/>
                <a:gd name="connsiteX12" fmla="*/ 964285 w 1358832"/>
                <a:gd name="connsiteY12" fmla="*/ 1670137 h 1869534"/>
                <a:gd name="connsiteX13" fmla="*/ 921422 w 1358832"/>
                <a:gd name="connsiteY13" fmla="*/ 1700232 h 1869534"/>
                <a:gd name="connsiteX14" fmla="*/ 905007 w 1358832"/>
                <a:gd name="connsiteY14" fmla="*/ 1744006 h 1869534"/>
                <a:gd name="connsiteX15" fmla="*/ 858496 w 1358832"/>
                <a:gd name="connsiteY15" fmla="*/ 1878066 h 1869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58832" h="1869534">
                  <a:moveTo>
                    <a:pt x="860320" y="1872594"/>
                  </a:moveTo>
                  <a:cubicBezTo>
                    <a:pt x="886767" y="1813316"/>
                    <a:pt x="863968" y="1749478"/>
                    <a:pt x="863968" y="1694760"/>
                  </a:cubicBezTo>
                  <a:cubicBezTo>
                    <a:pt x="700726" y="1707528"/>
                    <a:pt x="527452" y="1710264"/>
                    <a:pt x="380625" y="1644602"/>
                  </a:cubicBezTo>
                  <a:cubicBezTo>
                    <a:pt x="227414" y="1577116"/>
                    <a:pt x="121626" y="1443057"/>
                    <a:pt x="66908" y="1299878"/>
                  </a:cubicBezTo>
                  <a:cubicBezTo>
                    <a:pt x="12190" y="1156699"/>
                    <a:pt x="2158" y="1002576"/>
                    <a:pt x="334" y="851190"/>
                  </a:cubicBezTo>
                  <a:cubicBezTo>
                    <a:pt x="-2402" y="658764"/>
                    <a:pt x="9454" y="457219"/>
                    <a:pt x="119802" y="291241"/>
                  </a:cubicBezTo>
                  <a:cubicBezTo>
                    <a:pt x="240182" y="109760"/>
                    <a:pt x="478205" y="-6972"/>
                    <a:pt x="716229" y="323"/>
                  </a:cubicBezTo>
                  <a:cubicBezTo>
                    <a:pt x="823841" y="3971"/>
                    <a:pt x="924158" y="25859"/>
                    <a:pt x="1020826" y="68721"/>
                  </a:cubicBezTo>
                  <a:cubicBezTo>
                    <a:pt x="1088312" y="98816"/>
                    <a:pt x="1174037" y="144414"/>
                    <a:pt x="1228755" y="205516"/>
                  </a:cubicBezTo>
                  <a:cubicBezTo>
                    <a:pt x="1270706" y="252939"/>
                    <a:pt x="1302625" y="313128"/>
                    <a:pt x="1316304" y="372406"/>
                  </a:cubicBezTo>
                  <a:cubicBezTo>
                    <a:pt x="1360078" y="567568"/>
                    <a:pt x="1364638" y="743578"/>
                    <a:pt x="1362814" y="942386"/>
                  </a:cubicBezTo>
                  <a:cubicBezTo>
                    <a:pt x="1360991" y="1125692"/>
                    <a:pt x="1362814" y="1322677"/>
                    <a:pt x="1241523" y="1471328"/>
                  </a:cubicBezTo>
                  <a:cubicBezTo>
                    <a:pt x="1171301" y="1557965"/>
                    <a:pt x="1068249" y="1617243"/>
                    <a:pt x="964285" y="1670137"/>
                  </a:cubicBezTo>
                  <a:cubicBezTo>
                    <a:pt x="948781" y="1678345"/>
                    <a:pt x="932366" y="1686553"/>
                    <a:pt x="921422" y="1700232"/>
                  </a:cubicBezTo>
                  <a:cubicBezTo>
                    <a:pt x="911390" y="1713000"/>
                    <a:pt x="908654" y="1728503"/>
                    <a:pt x="905007" y="1744006"/>
                  </a:cubicBezTo>
                  <a:cubicBezTo>
                    <a:pt x="894975" y="1795077"/>
                    <a:pt x="868528" y="1826996"/>
                    <a:pt x="858496" y="1878066"/>
                  </a:cubicBezTo>
                </a:path>
              </a:pathLst>
            </a:custGeom>
            <a:solidFill>
              <a:srgbClr val="FFFFFF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D9B03BE9-B19C-4056-B365-2B7B24E63008}"/>
                </a:ext>
              </a:extLst>
            </p:cNvPr>
            <p:cNvSpPr/>
            <p:nvPr/>
          </p:nvSpPr>
          <p:spPr>
            <a:xfrm>
              <a:off x="9000277" y="1652157"/>
              <a:ext cx="1440910" cy="1915133"/>
            </a:xfrm>
            <a:custGeom>
              <a:avLst/>
              <a:gdLst>
                <a:gd name="connsiteX0" fmla="*/ 1360086 w 1440909"/>
                <a:gd name="connsiteY0" fmla="*/ 564837 h 1915132"/>
                <a:gd name="connsiteX1" fmla="*/ 1336375 w 1440909"/>
                <a:gd name="connsiteY1" fmla="*/ 441722 h 1915132"/>
                <a:gd name="connsiteX2" fmla="*/ 1331815 w 1440909"/>
                <a:gd name="connsiteY2" fmla="*/ 423482 h 1915132"/>
                <a:gd name="connsiteX3" fmla="*/ 1326344 w 1440909"/>
                <a:gd name="connsiteY3" fmla="*/ 401595 h 1915132"/>
                <a:gd name="connsiteX4" fmla="*/ 1301721 w 1440909"/>
                <a:gd name="connsiteY4" fmla="*/ 343229 h 1915132"/>
                <a:gd name="connsiteX5" fmla="*/ 1262506 w 1440909"/>
                <a:gd name="connsiteY5" fmla="*/ 284863 h 1915132"/>
                <a:gd name="connsiteX6" fmla="*/ 1232411 w 1440909"/>
                <a:gd name="connsiteY6" fmla="*/ 252944 h 1915132"/>
                <a:gd name="connsiteX7" fmla="*/ 1199580 w 1440909"/>
                <a:gd name="connsiteY7" fmla="*/ 225585 h 1915132"/>
                <a:gd name="connsiteX8" fmla="*/ 1105647 w 1440909"/>
                <a:gd name="connsiteY8" fmla="*/ 167219 h 1915132"/>
                <a:gd name="connsiteX9" fmla="*/ 1090144 w 1440909"/>
                <a:gd name="connsiteY9" fmla="*/ 159011 h 1915132"/>
                <a:gd name="connsiteX10" fmla="*/ 1028130 w 1440909"/>
                <a:gd name="connsiteY10" fmla="*/ 131652 h 1915132"/>
                <a:gd name="connsiteX11" fmla="*/ 1011715 w 1440909"/>
                <a:gd name="connsiteY11" fmla="*/ 125268 h 1915132"/>
                <a:gd name="connsiteX12" fmla="*/ 835705 w 1440909"/>
                <a:gd name="connsiteY12" fmla="*/ 84230 h 1915132"/>
                <a:gd name="connsiteX13" fmla="*/ 756364 w 1440909"/>
                <a:gd name="connsiteY13" fmla="*/ 79670 h 1915132"/>
                <a:gd name="connsiteX14" fmla="*/ 722621 w 1440909"/>
                <a:gd name="connsiteY14" fmla="*/ 80582 h 1915132"/>
                <a:gd name="connsiteX15" fmla="*/ 688878 w 1440909"/>
                <a:gd name="connsiteY15" fmla="*/ 83318 h 1915132"/>
                <a:gd name="connsiteX16" fmla="*/ 653311 w 1440909"/>
                <a:gd name="connsiteY16" fmla="*/ 86966 h 1915132"/>
                <a:gd name="connsiteX17" fmla="*/ 651487 w 1440909"/>
                <a:gd name="connsiteY17" fmla="*/ 86054 h 1915132"/>
                <a:gd name="connsiteX18" fmla="*/ 670639 w 1440909"/>
                <a:gd name="connsiteY18" fmla="*/ 83318 h 1915132"/>
                <a:gd name="connsiteX19" fmla="*/ 683406 w 1440909"/>
                <a:gd name="connsiteY19" fmla="*/ 81494 h 1915132"/>
                <a:gd name="connsiteX20" fmla="*/ 697086 w 1440909"/>
                <a:gd name="connsiteY20" fmla="*/ 80582 h 1915132"/>
                <a:gd name="connsiteX21" fmla="*/ 731740 w 1440909"/>
                <a:gd name="connsiteY21" fmla="*/ 78758 h 1915132"/>
                <a:gd name="connsiteX22" fmla="*/ 766395 w 1440909"/>
                <a:gd name="connsiteY22" fmla="*/ 78758 h 1915132"/>
                <a:gd name="connsiteX23" fmla="*/ 794666 w 1440909"/>
                <a:gd name="connsiteY23" fmla="*/ 79670 h 1915132"/>
                <a:gd name="connsiteX24" fmla="*/ 800138 w 1440909"/>
                <a:gd name="connsiteY24" fmla="*/ 79670 h 1915132"/>
                <a:gd name="connsiteX25" fmla="*/ 792842 w 1440909"/>
                <a:gd name="connsiteY25" fmla="*/ 78758 h 1915132"/>
                <a:gd name="connsiteX26" fmla="*/ 764571 w 1440909"/>
                <a:gd name="connsiteY26" fmla="*/ 76934 h 1915132"/>
                <a:gd name="connsiteX27" fmla="*/ 724445 w 1440909"/>
                <a:gd name="connsiteY27" fmla="*/ 76934 h 1915132"/>
                <a:gd name="connsiteX28" fmla="*/ 684318 w 1440909"/>
                <a:gd name="connsiteY28" fmla="*/ 79670 h 1915132"/>
                <a:gd name="connsiteX29" fmla="*/ 528372 w 1440909"/>
                <a:gd name="connsiteY29" fmla="*/ 113413 h 1915132"/>
                <a:gd name="connsiteX30" fmla="*/ 395224 w 1440909"/>
                <a:gd name="connsiteY30" fmla="*/ 175427 h 1915132"/>
                <a:gd name="connsiteX31" fmla="*/ 376073 w 1440909"/>
                <a:gd name="connsiteY31" fmla="*/ 187282 h 1915132"/>
                <a:gd name="connsiteX32" fmla="*/ 359658 w 1440909"/>
                <a:gd name="connsiteY32" fmla="*/ 199138 h 1915132"/>
                <a:gd name="connsiteX33" fmla="*/ 348714 w 1440909"/>
                <a:gd name="connsiteY33" fmla="*/ 208258 h 1915132"/>
                <a:gd name="connsiteX34" fmla="*/ 373337 w 1440909"/>
                <a:gd name="connsiteY34" fmla="*/ 191842 h 1915132"/>
                <a:gd name="connsiteX35" fmla="*/ 432615 w 1440909"/>
                <a:gd name="connsiteY35" fmla="*/ 157187 h 1915132"/>
                <a:gd name="connsiteX36" fmla="*/ 448118 w 1440909"/>
                <a:gd name="connsiteY36" fmla="*/ 148980 h 1915132"/>
                <a:gd name="connsiteX37" fmla="*/ 463622 w 1440909"/>
                <a:gd name="connsiteY37" fmla="*/ 141684 h 1915132"/>
                <a:gd name="connsiteX38" fmla="*/ 495540 w 1440909"/>
                <a:gd name="connsiteY38" fmla="*/ 128004 h 1915132"/>
                <a:gd name="connsiteX39" fmla="*/ 526548 w 1440909"/>
                <a:gd name="connsiteY39" fmla="*/ 117061 h 1915132"/>
                <a:gd name="connsiteX40" fmla="*/ 539315 w 1440909"/>
                <a:gd name="connsiteY40" fmla="*/ 114325 h 1915132"/>
                <a:gd name="connsiteX41" fmla="*/ 528372 w 1440909"/>
                <a:gd name="connsiteY41" fmla="*/ 117973 h 1915132"/>
                <a:gd name="connsiteX42" fmla="*/ 504660 w 1440909"/>
                <a:gd name="connsiteY42" fmla="*/ 127093 h 1915132"/>
                <a:gd name="connsiteX43" fmla="*/ 489157 w 1440909"/>
                <a:gd name="connsiteY43" fmla="*/ 133476 h 1915132"/>
                <a:gd name="connsiteX44" fmla="*/ 473654 w 1440909"/>
                <a:gd name="connsiteY44" fmla="*/ 140772 h 1915132"/>
                <a:gd name="connsiteX45" fmla="*/ 442646 w 1440909"/>
                <a:gd name="connsiteY45" fmla="*/ 155363 h 1915132"/>
                <a:gd name="connsiteX46" fmla="*/ 314971 w 1440909"/>
                <a:gd name="connsiteY46" fmla="*/ 240177 h 1915132"/>
                <a:gd name="connsiteX47" fmla="*/ 287612 w 1440909"/>
                <a:gd name="connsiteY47" fmla="*/ 265712 h 1915132"/>
                <a:gd name="connsiteX48" fmla="*/ 261165 w 1440909"/>
                <a:gd name="connsiteY48" fmla="*/ 293071 h 1915132"/>
                <a:gd name="connsiteX49" fmla="*/ 243838 w 1440909"/>
                <a:gd name="connsiteY49" fmla="*/ 313134 h 1915132"/>
                <a:gd name="connsiteX50" fmla="*/ 235630 w 1440909"/>
                <a:gd name="connsiteY50" fmla="*/ 323166 h 1915132"/>
                <a:gd name="connsiteX51" fmla="*/ 228334 w 1440909"/>
                <a:gd name="connsiteY51" fmla="*/ 334109 h 1915132"/>
                <a:gd name="connsiteX52" fmla="*/ 212830 w 1440909"/>
                <a:gd name="connsiteY52" fmla="*/ 355085 h 1915132"/>
                <a:gd name="connsiteX53" fmla="*/ 199151 w 1440909"/>
                <a:gd name="connsiteY53" fmla="*/ 376972 h 1915132"/>
                <a:gd name="connsiteX54" fmla="*/ 153552 w 1440909"/>
                <a:gd name="connsiteY54" fmla="*/ 471816 h 1915132"/>
                <a:gd name="connsiteX55" fmla="*/ 144433 w 1440909"/>
                <a:gd name="connsiteY55" fmla="*/ 497352 h 1915132"/>
                <a:gd name="connsiteX56" fmla="*/ 133489 w 1440909"/>
                <a:gd name="connsiteY56" fmla="*/ 530182 h 1915132"/>
                <a:gd name="connsiteX57" fmla="*/ 132577 w 1440909"/>
                <a:gd name="connsiteY57" fmla="*/ 533830 h 1915132"/>
                <a:gd name="connsiteX58" fmla="*/ 124369 w 1440909"/>
                <a:gd name="connsiteY58" fmla="*/ 558453 h 1915132"/>
                <a:gd name="connsiteX59" fmla="*/ 113426 w 1440909"/>
                <a:gd name="connsiteY59" fmla="*/ 604052 h 1915132"/>
                <a:gd name="connsiteX60" fmla="*/ 97923 w 1440909"/>
                <a:gd name="connsiteY60" fmla="*/ 749055 h 1915132"/>
                <a:gd name="connsiteX61" fmla="*/ 97010 w 1440909"/>
                <a:gd name="connsiteY61" fmla="*/ 783710 h 1915132"/>
                <a:gd name="connsiteX62" fmla="*/ 97010 w 1440909"/>
                <a:gd name="connsiteY62" fmla="*/ 820188 h 1915132"/>
                <a:gd name="connsiteX63" fmla="*/ 97010 w 1440909"/>
                <a:gd name="connsiteY63" fmla="*/ 915033 h 1915132"/>
                <a:gd name="connsiteX64" fmla="*/ 96099 w 1440909"/>
                <a:gd name="connsiteY64" fmla="*/ 951512 h 1915132"/>
                <a:gd name="connsiteX65" fmla="*/ 96099 w 1440909"/>
                <a:gd name="connsiteY65" fmla="*/ 999846 h 1915132"/>
                <a:gd name="connsiteX66" fmla="*/ 101570 w 1440909"/>
                <a:gd name="connsiteY66" fmla="*/ 1083747 h 1915132"/>
                <a:gd name="connsiteX67" fmla="*/ 103394 w 1440909"/>
                <a:gd name="connsiteY67" fmla="*/ 1101074 h 1915132"/>
                <a:gd name="connsiteX68" fmla="*/ 106130 w 1440909"/>
                <a:gd name="connsiteY68" fmla="*/ 1125698 h 1915132"/>
                <a:gd name="connsiteX69" fmla="*/ 114338 w 1440909"/>
                <a:gd name="connsiteY69" fmla="*/ 1215982 h 1915132"/>
                <a:gd name="connsiteX70" fmla="*/ 123458 w 1440909"/>
                <a:gd name="connsiteY70" fmla="*/ 1258845 h 1915132"/>
                <a:gd name="connsiteX71" fmla="*/ 143521 w 1440909"/>
                <a:gd name="connsiteY71" fmla="*/ 1320859 h 1915132"/>
                <a:gd name="connsiteX72" fmla="*/ 190943 w 1440909"/>
                <a:gd name="connsiteY72" fmla="*/ 1422999 h 1915132"/>
                <a:gd name="connsiteX73" fmla="*/ 249309 w 1440909"/>
                <a:gd name="connsiteY73" fmla="*/ 1509636 h 1915132"/>
                <a:gd name="connsiteX74" fmla="*/ 324091 w 1440909"/>
                <a:gd name="connsiteY74" fmla="*/ 1587154 h 1915132"/>
                <a:gd name="connsiteX75" fmla="*/ 403432 w 1440909"/>
                <a:gd name="connsiteY75" fmla="*/ 1643695 h 1915132"/>
                <a:gd name="connsiteX76" fmla="*/ 502836 w 1440909"/>
                <a:gd name="connsiteY76" fmla="*/ 1689294 h 1915132"/>
                <a:gd name="connsiteX77" fmla="*/ 502836 w 1440909"/>
                <a:gd name="connsiteY77" fmla="*/ 1691118 h 1915132"/>
                <a:gd name="connsiteX78" fmla="*/ 480949 w 1440909"/>
                <a:gd name="connsiteY78" fmla="*/ 1684734 h 1915132"/>
                <a:gd name="connsiteX79" fmla="*/ 470006 w 1440909"/>
                <a:gd name="connsiteY79" fmla="*/ 1681086 h 1915132"/>
                <a:gd name="connsiteX80" fmla="*/ 459974 w 1440909"/>
                <a:gd name="connsiteY80" fmla="*/ 1677438 h 1915132"/>
                <a:gd name="connsiteX81" fmla="*/ 460886 w 1440909"/>
                <a:gd name="connsiteY81" fmla="*/ 1679262 h 1915132"/>
                <a:gd name="connsiteX82" fmla="*/ 479125 w 1440909"/>
                <a:gd name="connsiteY82" fmla="*/ 1686558 h 1915132"/>
                <a:gd name="connsiteX83" fmla="*/ 499189 w 1440909"/>
                <a:gd name="connsiteY83" fmla="*/ 1693854 h 1915132"/>
                <a:gd name="connsiteX84" fmla="*/ 718973 w 1440909"/>
                <a:gd name="connsiteY84" fmla="*/ 1729420 h 1915132"/>
                <a:gd name="connsiteX85" fmla="*/ 796490 w 1440909"/>
                <a:gd name="connsiteY85" fmla="*/ 1731244 h 1915132"/>
                <a:gd name="connsiteX86" fmla="*/ 848472 w 1440909"/>
                <a:gd name="connsiteY86" fmla="*/ 1731244 h 1915132"/>
                <a:gd name="connsiteX87" fmla="*/ 867623 w 1440909"/>
                <a:gd name="connsiteY87" fmla="*/ 1731244 h 1915132"/>
                <a:gd name="connsiteX88" fmla="*/ 875831 w 1440909"/>
                <a:gd name="connsiteY88" fmla="*/ 1732156 h 1915132"/>
                <a:gd name="connsiteX89" fmla="*/ 862152 w 1440909"/>
                <a:gd name="connsiteY89" fmla="*/ 1734892 h 1915132"/>
                <a:gd name="connsiteX90" fmla="*/ 844824 w 1440909"/>
                <a:gd name="connsiteY90" fmla="*/ 1736716 h 1915132"/>
                <a:gd name="connsiteX91" fmla="*/ 814729 w 1440909"/>
                <a:gd name="connsiteY91" fmla="*/ 1741276 h 1915132"/>
                <a:gd name="connsiteX92" fmla="*/ 874920 w 1440909"/>
                <a:gd name="connsiteY92" fmla="*/ 1741276 h 1915132"/>
                <a:gd name="connsiteX93" fmla="*/ 896806 w 1440909"/>
                <a:gd name="connsiteY93" fmla="*/ 1740364 h 1915132"/>
                <a:gd name="connsiteX94" fmla="*/ 906838 w 1440909"/>
                <a:gd name="connsiteY94" fmla="*/ 1739452 h 1915132"/>
                <a:gd name="connsiteX95" fmla="*/ 911398 w 1440909"/>
                <a:gd name="connsiteY95" fmla="*/ 1739452 h 1915132"/>
                <a:gd name="connsiteX96" fmla="*/ 914134 w 1440909"/>
                <a:gd name="connsiteY96" fmla="*/ 1739452 h 1915132"/>
                <a:gd name="connsiteX97" fmla="*/ 915046 w 1440909"/>
                <a:gd name="connsiteY97" fmla="*/ 1739452 h 1915132"/>
                <a:gd name="connsiteX98" fmla="*/ 915046 w 1440909"/>
                <a:gd name="connsiteY98" fmla="*/ 1740364 h 1915132"/>
                <a:gd name="connsiteX99" fmla="*/ 917782 w 1440909"/>
                <a:gd name="connsiteY99" fmla="*/ 1788698 h 1915132"/>
                <a:gd name="connsiteX100" fmla="*/ 921430 w 1440909"/>
                <a:gd name="connsiteY100" fmla="*/ 1835209 h 1915132"/>
                <a:gd name="connsiteX101" fmla="*/ 915958 w 1440909"/>
                <a:gd name="connsiteY101" fmla="*/ 1886279 h 1915132"/>
                <a:gd name="connsiteX102" fmla="*/ 905014 w 1440909"/>
                <a:gd name="connsiteY102" fmla="*/ 1910902 h 1915132"/>
                <a:gd name="connsiteX103" fmla="*/ 904102 w 1440909"/>
                <a:gd name="connsiteY103" fmla="*/ 1909990 h 1915132"/>
                <a:gd name="connsiteX104" fmla="*/ 906838 w 1440909"/>
                <a:gd name="connsiteY104" fmla="*/ 1870775 h 1915132"/>
                <a:gd name="connsiteX105" fmla="*/ 905926 w 1440909"/>
                <a:gd name="connsiteY105" fmla="*/ 1845240 h 1915132"/>
                <a:gd name="connsiteX106" fmla="*/ 902279 w 1440909"/>
                <a:gd name="connsiteY106" fmla="*/ 1810586 h 1915132"/>
                <a:gd name="connsiteX107" fmla="*/ 897719 w 1440909"/>
                <a:gd name="connsiteY107" fmla="*/ 1789610 h 1915132"/>
                <a:gd name="connsiteX108" fmla="*/ 899542 w 1440909"/>
                <a:gd name="connsiteY108" fmla="*/ 1820617 h 1915132"/>
                <a:gd name="connsiteX109" fmla="*/ 900455 w 1440909"/>
                <a:gd name="connsiteY109" fmla="*/ 1851624 h 1915132"/>
                <a:gd name="connsiteX110" fmla="*/ 897719 w 1440909"/>
                <a:gd name="connsiteY110" fmla="*/ 1879895 h 1915132"/>
                <a:gd name="connsiteX111" fmla="*/ 894071 w 1440909"/>
                <a:gd name="connsiteY111" fmla="*/ 1889927 h 1915132"/>
                <a:gd name="connsiteX112" fmla="*/ 896806 w 1440909"/>
                <a:gd name="connsiteY112" fmla="*/ 1870775 h 1915132"/>
                <a:gd name="connsiteX113" fmla="*/ 894982 w 1440909"/>
                <a:gd name="connsiteY113" fmla="*/ 1810586 h 1915132"/>
                <a:gd name="connsiteX114" fmla="*/ 891335 w 1440909"/>
                <a:gd name="connsiteY114" fmla="*/ 1770459 h 1915132"/>
                <a:gd name="connsiteX115" fmla="*/ 891335 w 1440909"/>
                <a:gd name="connsiteY115" fmla="*/ 1767723 h 1915132"/>
                <a:gd name="connsiteX116" fmla="*/ 890423 w 1440909"/>
                <a:gd name="connsiteY116" fmla="*/ 1766811 h 1915132"/>
                <a:gd name="connsiteX117" fmla="*/ 888599 w 1440909"/>
                <a:gd name="connsiteY117" fmla="*/ 1766811 h 1915132"/>
                <a:gd name="connsiteX118" fmla="*/ 884951 w 1440909"/>
                <a:gd name="connsiteY118" fmla="*/ 1766811 h 1915132"/>
                <a:gd name="connsiteX119" fmla="*/ 878567 w 1440909"/>
                <a:gd name="connsiteY119" fmla="*/ 1766811 h 1915132"/>
                <a:gd name="connsiteX120" fmla="*/ 863064 w 1440909"/>
                <a:gd name="connsiteY120" fmla="*/ 1767723 h 1915132"/>
                <a:gd name="connsiteX121" fmla="*/ 838441 w 1440909"/>
                <a:gd name="connsiteY121" fmla="*/ 1768635 h 1915132"/>
                <a:gd name="connsiteX122" fmla="*/ 810170 w 1440909"/>
                <a:gd name="connsiteY122" fmla="*/ 1769547 h 1915132"/>
                <a:gd name="connsiteX123" fmla="*/ 661519 w 1440909"/>
                <a:gd name="connsiteY123" fmla="*/ 1768635 h 1915132"/>
                <a:gd name="connsiteX124" fmla="*/ 634160 w 1440909"/>
                <a:gd name="connsiteY124" fmla="*/ 1766811 h 1915132"/>
                <a:gd name="connsiteX125" fmla="*/ 646015 w 1440909"/>
                <a:gd name="connsiteY125" fmla="*/ 1768635 h 1915132"/>
                <a:gd name="connsiteX126" fmla="*/ 666079 w 1440909"/>
                <a:gd name="connsiteY126" fmla="*/ 1770459 h 1915132"/>
                <a:gd name="connsiteX127" fmla="*/ 788283 w 1440909"/>
                <a:gd name="connsiteY127" fmla="*/ 1774107 h 1915132"/>
                <a:gd name="connsiteX128" fmla="*/ 846648 w 1440909"/>
                <a:gd name="connsiteY128" fmla="*/ 1772283 h 1915132"/>
                <a:gd name="connsiteX129" fmla="*/ 879479 w 1440909"/>
                <a:gd name="connsiteY129" fmla="*/ 1770459 h 1915132"/>
                <a:gd name="connsiteX130" fmla="*/ 882215 w 1440909"/>
                <a:gd name="connsiteY130" fmla="*/ 1770459 h 1915132"/>
                <a:gd name="connsiteX131" fmla="*/ 883127 w 1440909"/>
                <a:gd name="connsiteY131" fmla="*/ 1770459 h 1915132"/>
                <a:gd name="connsiteX132" fmla="*/ 884039 w 1440909"/>
                <a:gd name="connsiteY132" fmla="*/ 1771371 h 1915132"/>
                <a:gd name="connsiteX133" fmla="*/ 884039 w 1440909"/>
                <a:gd name="connsiteY133" fmla="*/ 1775019 h 1915132"/>
                <a:gd name="connsiteX134" fmla="*/ 883127 w 1440909"/>
                <a:gd name="connsiteY134" fmla="*/ 1775931 h 1915132"/>
                <a:gd name="connsiteX135" fmla="*/ 883127 w 1440909"/>
                <a:gd name="connsiteY135" fmla="*/ 1773195 h 1915132"/>
                <a:gd name="connsiteX136" fmla="*/ 882215 w 1440909"/>
                <a:gd name="connsiteY136" fmla="*/ 1773195 h 1915132"/>
                <a:gd name="connsiteX137" fmla="*/ 881303 w 1440909"/>
                <a:gd name="connsiteY137" fmla="*/ 1773195 h 1915132"/>
                <a:gd name="connsiteX138" fmla="*/ 878567 w 1440909"/>
                <a:gd name="connsiteY138" fmla="*/ 1773195 h 1915132"/>
                <a:gd name="connsiteX139" fmla="*/ 874007 w 1440909"/>
                <a:gd name="connsiteY139" fmla="*/ 1774107 h 1915132"/>
                <a:gd name="connsiteX140" fmla="*/ 863976 w 1440909"/>
                <a:gd name="connsiteY140" fmla="*/ 1775019 h 1915132"/>
                <a:gd name="connsiteX141" fmla="*/ 858504 w 1440909"/>
                <a:gd name="connsiteY141" fmla="*/ 1775019 h 1915132"/>
                <a:gd name="connsiteX142" fmla="*/ 846648 w 1440909"/>
                <a:gd name="connsiteY142" fmla="*/ 1775931 h 1915132"/>
                <a:gd name="connsiteX143" fmla="*/ 798314 w 1440909"/>
                <a:gd name="connsiteY143" fmla="*/ 1777755 h 1915132"/>
                <a:gd name="connsiteX144" fmla="*/ 673374 w 1440909"/>
                <a:gd name="connsiteY144" fmla="*/ 1777755 h 1915132"/>
                <a:gd name="connsiteX145" fmla="*/ 642368 w 1440909"/>
                <a:gd name="connsiteY145" fmla="*/ 1775931 h 1915132"/>
                <a:gd name="connsiteX146" fmla="*/ 528372 w 1440909"/>
                <a:gd name="connsiteY146" fmla="*/ 1759515 h 1915132"/>
                <a:gd name="connsiteX147" fmla="*/ 507396 w 1440909"/>
                <a:gd name="connsiteY147" fmla="*/ 1754044 h 1915132"/>
                <a:gd name="connsiteX148" fmla="*/ 486421 w 1440909"/>
                <a:gd name="connsiteY148" fmla="*/ 1748572 h 1915132"/>
                <a:gd name="connsiteX149" fmla="*/ 456326 w 1440909"/>
                <a:gd name="connsiteY149" fmla="*/ 1738540 h 1915132"/>
                <a:gd name="connsiteX150" fmla="*/ 431703 w 1440909"/>
                <a:gd name="connsiteY150" fmla="*/ 1729420 h 1915132"/>
                <a:gd name="connsiteX151" fmla="*/ 403432 w 1440909"/>
                <a:gd name="connsiteY151" fmla="*/ 1718477 h 1915132"/>
                <a:gd name="connsiteX152" fmla="*/ 394312 w 1440909"/>
                <a:gd name="connsiteY152" fmla="*/ 1714829 h 1915132"/>
                <a:gd name="connsiteX153" fmla="*/ 352361 w 1440909"/>
                <a:gd name="connsiteY153" fmla="*/ 1693854 h 1915132"/>
                <a:gd name="connsiteX154" fmla="*/ 325002 w 1440909"/>
                <a:gd name="connsiteY154" fmla="*/ 1676526 h 1915132"/>
                <a:gd name="connsiteX155" fmla="*/ 240189 w 1440909"/>
                <a:gd name="connsiteY155" fmla="*/ 1610865 h 1915132"/>
                <a:gd name="connsiteX156" fmla="*/ 221950 w 1440909"/>
                <a:gd name="connsiteY156" fmla="*/ 1593537 h 1915132"/>
                <a:gd name="connsiteX157" fmla="*/ 198239 w 1440909"/>
                <a:gd name="connsiteY157" fmla="*/ 1568914 h 1915132"/>
                <a:gd name="connsiteX158" fmla="*/ 86979 w 1440909"/>
                <a:gd name="connsiteY158" fmla="*/ 1396552 h 1915132"/>
                <a:gd name="connsiteX159" fmla="*/ 75123 w 1440909"/>
                <a:gd name="connsiteY159" fmla="*/ 1368281 h 1915132"/>
                <a:gd name="connsiteX160" fmla="*/ 64180 w 1440909"/>
                <a:gd name="connsiteY160" fmla="*/ 1339098 h 1915132"/>
                <a:gd name="connsiteX161" fmla="*/ 3990 w 1440909"/>
                <a:gd name="connsiteY161" fmla="*/ 997110 h 1915132"/>
                <a:gd name="connsiteX162" fmla="*/ 342 w 1440909"/>
                <a:gd name="connsiteY162" fmla="*/ 891322 h 1915132"/>
                <a:gd name="connsiteX163" fmla="*/ 3078 w 1440909"/>
                <a:gd name="connsiteY163" fmla="*/ 739023 h 1915132"/>
                <a:gd name="connsiteX164" fmla="*/ 57796 w 1440909"/>
                <a:gd name="connsiteY164" fmla="*/ 449017 h 1915132"/>
                <a:gd name="connsiteX165" fmla="*/ 66915 w 1440909"/>
                <a:gd name="connsiteY165" fmla="*/ 425306 h 1915132"/>
                <a:gd name="connsiteX166" fmla="*/ 76947 w 1440909"/>
                <a:gd name="connsiteY166" fmla="*/ 401595 h 1915132"/>
                <a:gd name="connsiteX167" fmla="*/ 90627 w 1440909"/>
                <a:gd name="connsiteY167" fmla="*/ 373324 h 1915132"/>
                <a:gd name="connsiteX168" fmla="*/ 105218 w 1440909"/>
                <a:gd name="connsiteY168" fmla="*/ 346877 h 1915132"/>
                <a:gd name="connsiteX169" fmla="*/ 119810 w 1440909"/>
                <a:gd name="connsiteY169" fmla="*/ 323166 h 1915132"/>
                <a:gd name="connsiteX170" fmla="*/ 128017 w 1440909"/>
                <a:gd name="connsiteY170" fmla="*/ 309486 h 1915132"/>
                <a:gd name="connsiteX171" fmla="*/ 137137 w 1440909"/>
                <a:gd name="connsiteY171" fmla="*/ 295807 h 1915132"/>
                <a:gd name="connsiteX172" fmla="*/ 157201 w 1440909"/>
                <a:gd name="connsiteY172" fmla="*/ 268448 h 1915132"/>
                <a:gd name="connsiteX173" fmla="*/ 179087 w 1440909"/>
                <a:gd name="connsiteY173" fmla="*/ 242000 h 1915132"/>
                <a:gd name="connsiteX174" fmla="*/ 203711 w 1440909"/>
                <a:gd name="connsiteY174" fmla="*/ 215553 h 1915132"/>
                <a:gd name="connsiteX175" fmla="*/ 275756 w 1440909"/>
                <a:gd name="connsiteY175" fmla="*/ 150804 h 1915132"/>
                <a:gd name="connsiteX176" fmla="*/ 297643 w 1440909"/>
                <a:gd name="connsiteY176" fmla="*/ 134388 h 1915132"/>
                <a:gd name="connsiteX177" fmla="*/ 320443 w 1440909"/>
                <a:gd name="connsiteY177" fmla="*/ 118885 h 1915132"/>
                <a:gd name="connsiteX178" fmla="*/ 343242 w 1440909"/>
                <a:gd name="connsiteY178" fmla="*/ 106117 h 1915132"/>
                <a:gd name="connsiteX179" fmla="*/ 273932 w 1440909"/>
                <a:gd name="connsiteY179" fmla="*/ 157187 h 1915132"/>
                <a:gd name="connsiteX180" fmla="*/ 245662 w 1440909"/>
                <a:gd name="connsiteY180" fmla="*/ 179987 h 1915132"/>
                <a:gd name="connsiteX181" fmla="*/ 218303 w 1440909"/>
                <a:gd name="connsiteY181" fmla="*/ 205522 h 1915132"/>
                <a:gd name="connsiteX182" fmla="*/ 134401 w 1440909"/>
                <a:gd name="connsiteY182" fmla="*/ 307662 h 1915132"/>
                <a:gd name="connsiteX183" fmla="*/ 78771 w 1440909"/>
                <a:gd name="connsiteY183" fmla="*/ 416186 h 1915132"/>
                <a:gd name="connsiteX184" fmla="*/ 65091 w 1440909"/>
                <a:gd name="connsiteY184" fmla="*/ 454489 h 1915132"/>
                <a:gd name="connsiteX185" fmla="*/ 58708 w 1440909"/>
                <a:gd name="connsiteY185" fmla="*/ 477288 h 1915132"/>
                <a:gd name="connsiteX186" fmla="*/ 59620 w 1440909"/>
                <a:gd name="connsiteY186" fmla="*/ 479112 h 1915132"/>
                <a:gd name="connsiteX187" fmla="*/ 67828 w 1440909"/>
                <a:gd name="connsiteY187" fmla="*/ 457225 h 1915132"/>
                <a:gd name="connsiteX188" fmla="*/ 128017 w 1440909"/>
                <a:gd name="connsiteY188" fmla="*/ 331373 h 1915132"/>
                <a:gd name="connsiteX189" fmla="*/ 137137 w 1440909"/>
                <a:gd name="connsiteY189" fmla="*/ 315870 h 1915132"/>
                <a:gd name="connsiteX190" fmla="*/ 235630 w 1440909"/>
                <a:gd name="connsiteY190" fmla="*/ 199138 h 1915132"/>
                <a:gd name="connsiteX191" fmla="*/ 253869 w 1440909"/>
                <a:gd name="connsiteY191" fmla="*/ 182723 h 1915132"/>
                <a:gd name="connsiteX192" fmla="*/ 273021 w 1440909"/>
                <a:gd name="connsiteY192" fmla="*/ 167219 h 1915132"/>
                <a:gd name="connsiteX193" fmla="*/ 292172 w 1440909"/>
                <a:gd name="connsiteY193" fmla="*/ 152628 h 1915132"/>
                <a:gd name="connsiteX194" fmla="*/ 312235 w 1440909"/>
                <a:gd name="connsiteY194" fmla="*/ 138948 h 1915132"/>
                <a:gd name="connsiteX195" fmla="*/ 467270 w 1440909"/>
                <a:gd name="connsiteY195" fmla="*/ 56871 h 1915132"/>
                <a:gd name="connsiteX196" fmla="*/ 639631 w 1440909"/>
                <a:gd name="connsiteY196" fmla="*/ 10361 h 1915132"/>
                <a:gd name="connsiteX197" fmla="*/ 682494 w 1440909"/>
                <a:gd name="connsiteY197" fmla="*/ 4889 h 1915132"/>
                <a:gd name="connsiteX198" fmla="*/ 714413 w 1440909"/>
                <a:gd name="connsiteY198" fmla="*/ 2153 h 1915132"/>
                <a:gd name="connsiteX199" fmla="*/ 751804 w 1440909"/>
                <a:gd name="connsiteY199" fmla="*/ 329 h 1915132"/>
                <a:gd name="connsiteX200" fmla="*/ 843001 w 1440909"/>
                <a:gd name="connsiteY200" fmla="*/ 3977 h 1915132"/>
                <a:gd name="connsiteX201" fmla="*/ 943317 w 1440909"/>
                <a:gd name="connsiteY201" fmla="*/ 21304 h 1915132"/>
                <a:gd name="connsiteX202" fmla="*/ 960644 w 1440909"/>
                <a:gd name="connsiteY202" fmla="*/ 26776 h 1915132"/>
                <a:gd name="connsiteX203" fmla="*/ 920518 w 1440909"/>
                <a:gd name="connsiteY203" fmla="*/ 19480 h 1915132"/>
                <a:gd name="connsiteX204" fmla="*/ 916870 w 1440909"/>
                <a:gd name="connsiteY204" fmla="*/ 18568 h 1915132"/>
                <a:gd name="connsiteX205" fmla="*/ 889511 w 1440909"/>
                <a:gd name="connsiteY205" fmla="*/ 14920 h 1915132"/>
                <a:gd name="connsiteX206" fmla="*/ 881303 w 1440909"/>
                <a:gd name="connsiteY206" fmla="*/ 14920 h 1915132"/>
                <a:gd name="connsiteX207" fmla="*/ 928725 w 1440909"/>
                <a:gd name="connsiteY207" fmla="*/ 24040 h 1915132"/>
                <a:gd name="connsiteX208" fmla="*/ 1015362 w 1440909"/>
                <a:gd name="connsiteY208" fmla="*/ 46839 h 1915132"/>
                <a:gd name="connsiteX209" fmla="*/ 1128447 w 1440909"/>
                <a:gd name="connsiteY209" fmla="*/ 92438 h 1915132"/>
                <a:gd name="connsiteX210" fmla="*/ 1233323 w 1440909"/>
                <a:gd name="connsiteY210" fmla="*/ 152628 h 1915132"/>
                <a:gd name="connsiteX211" fmla="*/ 1294425 w 1440909"/>
                <a:gd name="connsiteY211" fmla="*/ 200962 h 1915132"/>
                <a:gd name="connsiteX212" fmla="*/ 1344583 w 1440909"/>
                <a:gd name="connsiteY212" fmla="*/ 258416 h 1915132"/>
                <a:gd name="connsiteX213" fmla="*/ 1356439 w 1440909"/>
                <a:gd name="connsiteY213" fmla="*/ 275743 h 1915132"/>
                <a:gd name="connsiteX214" fmla="*/ 1401125 w 1440909"/>
                <a:gd name="connsiteY214" fmla="*/ 376972 h 1915132"/>
                <a:gd name="connsiteX215" fmla="*/ 1379238 w 1440909"/>
                <a:gd name="connsiteY215" fmla="*/ 330461 h 1915132"/>
                <a:gd name="connsiteX216" fmla="*/ 1345495 w 1440909"/>
                <a:gd name="connsiteY216" fmla="*/ 273919 h 1915132"/>
                <a:gd name="connsiteX217" fmla="*/ 1292601 w 1440909"/>
                <a:gd name="connsiteY217" fmla="*/ 211905 h 1915132"/>
                <a:gd name="connsiteX218" fmla="*/ 1171309 w 1440909"/>
                <a:gd name="connsiteY218" fmla="*/ 127093 h 1915132"/>
                <a:gd name="connsiteX219" fmla="*/ 1141214 w 1440909"/>
                <a:gd name="connsiteY219" fmla="*/ 111589 h 1915132"/>
                <a:gd name="connsiteX220" fmla="*/ 1071905 w 1440909"/>
                <a:gd name="connsiteY220" fmla="*/ 81494 h 1915132"/>
                <a:gd name="connsiteX221" fmla="*/ 992563 w 1440909"/>
                <a:gd name="connsiteY221" fmla="*/ 55047 h 1915132"/>
                <a:gd name="connsiteX222" fmla="*/ 845736 w 1440909"/>
                <a:gd name="connsiteY222" fmla="*/ 26776 h 1915132"/>
                <a:gd name="connsiteX223" fmla="*/ 757275 w 1440909"/>
                <a:gd name="connsiteY223" fmla="*/ 21304 h 1915132"/>
                <a:gd name="connsiteX224" fmla="*/ 749980 w 1440909"/>
                <a:gd name="connsiteY224" fmla="*/ 21304 h 1915132"/>
                <a:gd name="connsiteX225" fmla="*/ 723533 w 1440909"/>
                <a:gd name="connsiteY225" fmla="*/ 21304 h 1915132"/>
                <a:gd name="connsiteX226" fmla="*/ 705293 w 1440909"/>
                <a:gd name="connsiteY226" fmla="*/ 23128 h 1915132"/>
                <a:gd name="connsiteX227" fmla="*/ 690702 w 1440909"/>
                <a:gd name="connsiteY227" fmla="*/ 25864 h 1915132"/>
                <a:gd name="connsiteX228" fmla="*/ 679758 w 1440909"/>
                <a:gd name="connsiteY228" fmla="*/ 26776 h 1915132"/>
                <a:gd name="connsiteX229" fmla="*/ 664255 w 1440909"/>
                <a:gd name="connsiteY229" fmla="*/ 29512 h 1915132"/>
                <a:gd name="connsiteX230" fmla="*/ 623216 w 1440909"/>
                <a:gd name="connsiteY230" fmla="*/ 35896 h 1915132"/>
                <a:gd name="connsiteX231" fmla="*/ 593121 w 1440909"/>
                <a:gd name="connsiteY231" fmla="*/ 41367 h 1915132"/>
                <a:gd name="connsiteX232" fmla="*/ 563026 w 1440909"/>
                <a:gd name="connsiteY232" fmla="*/ 48663 h 1915132"/>
                <a:gd name="connsiteX233" fmla="*/ 546611 w 1440909"/>
                <a:gd name="connsiteY233" fmla="*/ 52311 h 1915132"/>
                <a:gd name="connsiteX234" fmla="*/ 532019 w 1440909"/>
                <a:gd name="connsiteY234" fmla="*/ 56871 h 1915132"/>
                <a:gd name="connsiteX235" fmla="*/ 507396 w 1440909"/>
                <a:gd name="connsiteY235" fmla="*/ 65079 h 1915132"/>
                <a:gd name="connsiteX236" fmla="*/ 501013 w 1440909"/>
                <a:gd name="connsiteY236" fmla="*/ 68727 h 1915132"/>
                <a:gd name="connsiteX237" fmla="*/ 540227 w 1440909"/>
                <a:gd name="connsiteY237" fmla="*/ 56871 h 1915132"/>
                <a:gd name="connsiteX238" fmla="*/ 672463 w 1440909"/>
                <a:gd name="connsiteY238" fmla="*/ 31336 h 1915132"/>
                <a:gd name="connsiteX239" fmla="*/ 704381 w 1440909"/>
                <a:gd name="connsiteY239" fmla="*/ 28600 h 1915132"/>
                <a:gd name="connsiteX240" fmla="*/ 734476 w 1440909"/>
                <a:gd name="connsiteY240" fmla="*/ 26776 h 1915132"/>
                <a:gd name="connsiteX241" fmla="*/ 868536 w 1440909"/>
                <a:gd name="connsiteY241" fmla="*/ 33160 h 1915132"/>
                <a:gd name="connsiteX242" fmla="*/ 918694 w 1440909"/>
                <a:gd name="connsiteY242" fmla="*/ 41367 h 1915132"/>
                <a:gd name="connsiteX243" fmla="*/ 1041810 w 1440909"/>
                <a:gd name="connsiteY243" fmla="*/ 75110 h 1915132"/>
                <a:gd name="connsiteX244" fmla="*/ 1182252 w 1440909"/>
                <a:gd name="connsiteY244" fmla="*/ 139860 h 1915132"/>
                <a:gd name="connsiteX245" fmla="*/ 1304456 w 1440909"/>
                <a:gd name="connsiteY245" fmla="*/ 233793 h 1915132"/>
                <a:gd name="connsiteX246" fmla="*/ 1371942 w 1440909"/>
                <a:gd name="connsiteY246" fmla="*/ 334109 h 1915132"/>
                <a:gd name="connsiteX247" fmla="*/ 1389269 w 1440909"/>
                <a:gd name="connsiteY247" fmla="*/ 375148 h 1915132"/>
                <a:gd name="connsiteX248" fmla="*/ 1402037 w 1440909"/>
                <a:gd name="connsiteY248" fmla="*/ 420746 h 1915132"/>
                <a:gd name="connsiteX249" fmla="*/ 1431220 w 1440909"/>
                <a:gd name="connsiteY249" fmla="*/ 575781 h 1915132"/>
                <a:gd name="connsiteX250" fmla="*/ 1437604 w 1440909"/>
                <a:gd name="connsiteY250" fmla="*/ 628675 h 1915132"/>
                <a:gd name="connsiteX251" fmla="*/ 1447635 w 1440909"/>
                <a:gd name="connsiteY251" fmla="*/ 818364 h 1915132"/>
                <a:gd name="connsiteX252" fmla="*/ 1447635 w 1440909"/>
                <a:gd name="connsiteY252" fmla="*/ 842075 h 1915132"/>
                <a:gd name="connsiteX253" fmla="*/ 1443987 w 1440909"/>
                <a:gd name="connsiteY253" fmla="*/ 823836 h 1915132"/>
                <a:gd name="connsiteX254" fmla="*/ 1440340 w 1440909"/>
                <a:gd name="connsiteY254" fmla="*/ 791917 h 1915132"/>
                <a:gd name="connsiteX255" fmla="*/ 1438516 w 1440909"/>
                <a:gd name="connsiteY255" fmla="*/ 785533 h 1915132"/>
                <a:gd name="connsiteX256" fmla="*/ 1437604 w 1440909"/>
                <a:gd name="connsiteY256" fmla="*/ 801949 h 1915132"/>
                <a:gd name="connsiteX257" fmla="*/ 1436692 w 1440909"/>
                <a:gd name="connsiteY257" fmla="*/ 901353 h 1915132"/>
                <a:gd name="connsiteX258" fmla="*/ 1435780 w 1440909"/>
                <a:gd name="connsiteY258" fmla="*/ 1013525 h 1915132"/>
                <a:gd name="connsiteX259" fmla="*/ 1432132 w 1440909"/>
                <a:gd name="connsiteY259" fmla="*/ 1164912 h 1915132"/>
                <a:gd name="connsiteX260" fmla="*/ 1419364 w 1440909"/>
                <a:gd name="connsiteY260" fmla="*/ 1274348 h 1915132"/>
                <a:gd name="connsiteX261" fmla="*/ 1391093 w 1440909"/>
                <a:gd name="connsiteY261" fmla="*/ 1382872 h 1915132"/>
                <a:gd name="connsiteX262" fmla="*/ 1376502 w 1440909"/>
                <a:gd name="connsiteY262" fmla="*/ 1419351 h 1915132"/>
                <a:gd name="connsiteX263" fmla="*/ 1360086 w 1440909"/>
                <a:gd name="connsiteY263" fmla="*/ 1451270 h 1915132"/>
                <a:gd name="connsiteX264" fmla="*/ 1343671 w 1440909"/>
                <a:gd name="connsiteY264" fmla="*/ 1476805 h 1915132"/>
                <a:gd name="connsiteX265" fmla="*/ 1336375 w 1440909"/>
                <a:gd name="connsiteY265" fmla="*/ 1485013 h 1915132"/>
                <a:gd name="connsiteX266" fmla="*/ 1341847 w 1440909"/>
                <a:gd name="connsiteY266" fmla="*/ 1472246 h 1915132"/>
                <a:gd name="connsiteX267" fmla="*/ 1350055 w 1440909"/>
                <a:gd name="connsiteY267" fmla="*/ 1455830 h 1915132"/>
                <a:gd name="connsiteX268" fmla="*/ 1361910 w 1440909"/>
                <a:gd name="connsiteY268" fmla="*/ 1431207 h 1915132"/>
                <a:gd name="connsiteX269" fmla="*/ 1372854 w 1440909"/>
                <a:gd name="connsiteY269" fmla="*/ 1404760 h 1915132"/>
                <a:gd name="connsiteX270" fmla="*/ 1380150 w 1440909"/>
                <a:gd name="connsiteY270" fmla="*/ 1383785 h 1915132"/>
                <a:gd name="connsiteX271" fmla="*/ 1386534 w 1440909"/>
                <a:gd name="connsiteY271" fmla="*/ 1364633 h 1915132"/>
                <a:gd name="connsiteX272" fmla="*/ 1395653 w 1440909"/>
                <a:gd name="connsiteY272" fmla="*/ 1329978 h 1915132"/>
                <a:gd name="connsiteX273" fmla="*/ 1401125 w 1440909"/>
                <a:gd name="connsiteY273" fmla="*/ 1300795 h 1915132"/>
                <a:gd name="connsiteX274" fmla="*/ 1408421 w 1440909"/>
                <a:gd name="connsiteY274" fmla="*/ 1261581 h 1915132"/>
                <a:gd name="connsiteX275" fmla="*/ 1418452 w 1440909"/>
                <a:gd name="connsiteY275" fmla="*/ 1163088 h 1915132"/>
                <a:gd name="connsiteX276" fmla="*/ 1420276 w 1440909"/>
                <a:gd name="connsiteY276" fmla="*/ 1101074 h 1915132"/>
                <a:gd name="connsiteX277" fmla="*/ 1421188 w 1440909"/>
                <a:gd name="connsiteY277" fmla="*/ 998934 h 1915132"/>
                <a:gd name="connsiteX278" fmla="*/ 1420276 w 1440909"/>
                <a:gd name="connsiteY278" fmla="*/ 903177 h 1915132"/>
                <a:gd name="connsiteX279" fmla="*/ 1418452 w 1440909"/>
                <a:gd name="connsiteY279" fmla="*/ 822012 h 1915132"/>
                <a:gd name="connsiteX280" fmla="*/ 1416628 w 1440909"/>
                <a:gd name="connsiteY280" fmla="*/ 764558 h 1915132"/>
                <a:gd name="connsiteX281" fmla="*/ 1412981 w 1440909"/>
                <a:gd name="connsiteY281" fmla="*/ 708016 h 1915132"/>
                <a:gd name="connsiteX282" fmla="*/ 1401125 w 1440909"/>
                <a:gd name="connsiteY282" fmla="*/ 594932 h 1915132"/>
                <a:gd name="connsiteX283" fmla="*/ 1399301 w 1440909"/>
                <a:gd name="connsiteY283" fmla="*/ 580341 h 1915132"/>
                <a:gd name="connsiteX284" fmla="*/ 1396565 w 1440909"/>
                <a:gd name="connsiteY284" fmla="*/ 571221 h 1915132"/>
                <a:gd name="connsiteX285" fmla="*/ 1399301 w 1440909"/>
                <a:gd name="connsiteY285" fmla="*/ 600404 h 1915132"/>
                <a:gd name="connsiteX286" fmla="*/ 1402949 w 1440909"/>
                <a:gd name="connsiteY286" fmla="*/ 637795 h 1915132"/>
                <a:gd name="connsiteX287" fmla="*/ 1412981 w 1440909"/>
                <a:gd name="connsiteY287" fmla="*/ 762734 h 1915132"/>
                <a:gd name="connsiteX288" fmla="*/ 1413893 w 1440909"/>
                <a:gd name="connsiteY288" fmla="*/ 797389 h 1915132"/>
                <a:gd name="connsiteX289" fmla="*/ 1414804 w 1440909"/>
                <a:gd name="connsiteY289" fmla="*/ 874906 h 1915132"/>
                <a:gd name="connsiteX290" fmla="*/ 1414804 w 1440909"/>
                <a:gd name="connsiteY290" fmla="*/ 903177 h 1915132"/>
                <a:gd name="connsiteX291" fmla="*/ 1414804 w 1440909"/>
                <a:gd name="connsiteY291" fmla="*/ 1025381 h 1915132"/>
                <a:gd name="connsiteX292" fmla="*/ 1414804 w 1440909"/>
                <a:gd name="connsiteY292" fmla="*/ 1076451 h 1915132"/>
                <a:gd name="connsiteX293" fmla="*/ 1414804 w 1440909"/>
                <a:gd name="connsiteY293" fmla="*/ 1089219 h 1915132"/>
                <a:gd name="connsiteX294" fmla="*/ 1408421 w 1440909"/>
                <a:gd name="connsiteY294" fmla="*/ 1221454 h 1915132"/>
                <a:gd name="connsiteX295" fmla="*/ 1392917 w 1440909"/>
                <a:gd name="connsiteY295" fmla="*/ 1313563 h 1915132"/>
                <a:gd name="connsiteX296" fmla="*/ 1381062 w 1440909"/>
                <a:gd name="connsiteY296" fmla="*/ 1359162 h 1915132"/>
                <a:gd name="connsiteX297" fmla="*/ 1367382 w 1440909"/>
                <a:gd name="connsiteY297" fmla="*/ 1397464 h 1915132"/>
                <a:gd name="connsiteX298" fmla="*/ 1356439 w 1440909"/>
                <a:gd name="connsiteY298" fmla="*/ 1424823 h 1915132"/>
                <a:gd name="connsiteX299" fmla="*/ 1303545 w 1440909"/>
                <a:gd name="connsiteY299" fmla="*/ 1510548 h 1915132"/>
                <a:gd name="connsiteX300" fmla="*/ 1270713 w 1440909"/>
                <a:gd name="connsiteY300" fmla="*/ 1546115 h 1915132"/>
                <a:gd name="connsiteX301" fmla="*/ 1236059 w 1440909"/>
                <a:gd name="connsiteY301" fmla="*/ 1577122 h 1915132"/>
                <a:gd name="connsiteX302" fmla="*/ 1187725 w 1440909"/>
                <a:gd name="connsiteY302" fmla="*/ 1614513 h 1915132"/>
                <a:gd name="connsiteX303" fmla="*/ 1078288 w 1440909"/>
                <a:gd name="connsiteY303" fmla="*/ 1681998 h 1915132"/>
                <a:gd name="connsiteX304" fmla="*/ 1022658 w 1440909"/>
                <a:gd name="connsiteY304" fmla="*/ 1711181 h 1915132"/>
                <a:gd name="connsiteX305" fmla="*/ 975236 w 1440909"/>
                <a:gd name="connsiteY305" fmla="*/ 1746748 h 1915132"/>
                <a:gd name="connsiteX306" fmla="*/ 957908 w 1440909"/>
                <a:gd name="connsiteY306" fmla="*/ 1804202 h 1915132"/>
                <a:gd name="connsiteX307" fmla="*/ 934198 w 1440909"/>
                <a:gd name="connsiteY307" fmla="*/ 1862568 h 1915132"/>
                <a:gd name="connsiteX308" fmla="*/ 918694 w 1440909"/>
                <a:gd name="connsiteY308" fmla="*/ 1906342 h 1915132"/>
                <a:gd name="connsiteX309" fmla="*/ 915958 w 1440909"/>
                <a:gd name="connsiteY309" fmla="*/ 1912726 h 1915132"/>
                <a:gd name="connsiteX310" fmla="*/ 918694 w 1440909"/>
                <a:gd name="connsiteY310" fmla="*/ 1899959 h 1915132"/>
                <a:gd name="connsiteX311" fmla="*/ 941493 w 1440909"/>
                <a:gd name="connsiteY311" fmla="*/ 1835209 h 1915132"/>
                <a:gd name="connsiteX312" fmla="*/ 956084 w 1440909"/>
                <a:gd name="connsiteY312" fmla="*/ 1781403 h 1915132"/>
                <a:gd name="connsiteX313" fmla="*/ 966116 w 1440909"/>
                <a:gd name="connsiteY313" fmla="*/ 1743100 h 1915132"/>
                <a:gd name="connsiteX314" fmla="*/ 982532 w 1440909"/>
                <a:gd name="connsiteY314" fmla="*/ 1722125 h 1915132"/>
                <a:gd name="connsiteX315" fmla="*/ 1007155 w 1440909"/>
                <a:gd name="connsiteY315" fmla="*/ 1705709 h 1915132"/>
                <a:gd name="connsiteX316" fmla="*/ 1151246 w 1440909"/>
                <a:gd name="connsiteY316" fmla="*/ 1620896 h 1915132"/>
                <a:gd name="connsiteX317" fmla="*/ 1241530 w 1440909"/>
                <a:gd name="connsiteY317" fmla="*/ 1549763 h 1915132"/>
                <a:gd name="connsiteX318" fmla="*/ 1279833 w 1440909"/>
                <a:gd name="connsiteY318" fmla="*/ 1509636 h 1915132"/>
                <a:gd name="connsiteX319" fmla="*/ 1295337 w 1440909"/>
                <a:gd name="connsiteY319" fmla="*/ 1489573 h 1915132"/>
                <a:gd name="connsiteX320" fmla="*/ 1309016 w 1440909"/>
                <a:gd name="connsiteY320" fmla="*/ 1469509 h 1915132"/>
                <a:gd name="connsiteX321" fmla="*/ 1319048 w 1440909"/>
                <a:gd name="connsiteY321" fmla="*/ 1452182 h 1915132"/>
                <a:gd name="connsiteX322" fmla="*/ 1324520 w 1440909"/>
                <a:gd name="connsiteY322" fmla="*/ 1443974 h 1915132"/>
                <a:gd name="connsiteX323" fmla="*/ 1329080 w 1440909"/>
                <a:gd name="connsiteY323" fmla="*/ 1434855 h 1915132"/>
                <a:gd name="connsiteX324" fmla="*/ 1338199 w 1440909"/>
                <a:gd name="connsiteY324" fmla="*/ 1416615 h 1915132"/>
                <a:gd name="connsiteX325" fmla="*/ 1346407 w 1440909"/>
                <a:gd name="connsiteY325" fmla="*/ 1397464 h 1915132"/>
                <a:gd name="connsiteX326" fmla="*/ 1369206 w 1440909"/>
                <a:gd name="connsiteY326" fmla="*/ 1327243 h 1915132"/>
                <a:gd name="connsiteX327" fmla="*/ 1378326 w 1440909"/>
                <a:gd name="connsiteY327" fmla="*/ 1283468 h 1915132"/>
                <a:gd name="connsiteX328" fmla="*/ 1384709 w 1440909"/>
                <a:gd name="connsiteY328" fmla="*/ 1236046 h 1915132"/>
                <a:gd name="connsiteX329" fmla="*/ 1385622 w 1440909"/>
                <a:gd name="connsiteY329" fmla="*/ 1207775 h 1915132"/>
                <a:gd name="connsiteX330" fmla="*/ 1387445 w 1440909"/>
                <a:gd name="connsiteY330" fmla="*/ 1158529 h 1915132"/>
                <a:gd name="connsiteX331" fmla="*/ 1388358 w 1440909"/>
                <a:gd name="connsiteY331" fmla="*/ 1127521 h 1915132"/>
                <a:gd name="connsiteX332" fmla="*/ 1387445 w 1440909"/>
                <a:gd name="connsiteY332" fmla="*/ 1094691 h 1915132"/>
                <a:gd name="connsiteX333" fmla="*/ 1384709 w 1440909"/>
                <a:gd name="connsiteY333" fmla="*/ 1026293 h 1915132"/>
                <a:gd name="connsiteX334" fmla="*/ 1383798 w 1440909"/>
                <a:gd name="connsiteY334" fmla="*/ 967927 h 1915132"/>
                <a:gd name="connsiteX335" fmla="*/ 1382885 w 1440909"/>
                <a:gd name="connsiteY335" fmla="*/ 860315 h 1915132"/>
                <a:gd name="connsiteX336" fmla="*/ 1380150 w 1440909"/>
                <a:gd name="connsiteY336" fmla="*/ 776414 h 1915132"/>
                <a:gd name="connsiteX337" fmla="*/ 1380150 w 1440909"/>
                <a:gd name="connsiteY337" fmla="*/ 729904 h 1915132"/>
                <a:gd name="connsiteX338" fmla="*/ 1382885 w 1440909"/>
                <a:gd name="connsiteY338" fmla="*/ 739935 h 1915132"/>
                <a:gd name="connsiteX339" fmla="*/ 1381974 w 1440909"/>
                <a:gd name="connsiteY339" fmla="*/ 715312 h 1915132"/>
                <a:gd name="connsiteX340" fmla="*/ 1380150 w 1440909"/>
                <a:gd name="connsiteY340" fmla="*/ 687041 h 1915132"/>
                <a:gd name="connsiteX341" fmla="*/ 1374678 w 1440909"/>
                <a:gd name="connsiteY341" fmla="*/ 633235 h 1915132"/>
                <a:gd name="connsiteX342" fmla="*/ 1353703 w 1440909"/>
                <a:gd name="connsiteY342" fmla="*/ 491880 h 1915132"/>
                <a:gd name="connsiteX343" fmla="*/ 1347319 w 1440909"/>
                <a:gd name="connsiteY343" fmla="*/ 461785 h 1915132"/>
                <a:gd name="connsiteX344" fmla="*/ 1346407 w 1440909"/>
                <a:gd name="connsiteY344" fmla="*/ 458137 h 1915132"/>
                <a:gd name="connsiteX345" fmla="*/ 1348231 w 1440909"/>
                <a:gd name="connsiteY345" fmla="*/ 469081 h 1915132"/>
                <a:gd name="connsiteX346" fmla="*/ 1352791 w 1440909"/>
                <a:gd name="connsiteY346" fmla="*/ 495528 h 1915132"/>
                <a:gd name="connsiteX347" fmla="*/ 1360086 w 1440909"/>
                <a:gd name="connsiteY347" fmla="*/ 541126 h 1915132"/>
                <a:gd name="connsiteX348" fmla="*/ 1365558 w 1440909"/>
                <a:gd name="connsiteY348" fmla="*/ 577605 h 1915132"/>
                <a:gd name="connsiteX349" fmla="*/ 1369206 w 1440909"/>
                <a:gd name="connsiteY349" fmla="*/ 609524 h 1915132"/>
                <a:gd name="connsiteX350" fmla="*/ 1366470 w 1440909"/>
                <a:gd name="connsiteY350" fmla="*/ 594020 h 1915132"/>
                <a:gd name="connsiteX351" fmla="*/ 1360086 w 1440909"/>
                <a:gd name="connsiteY351" fmla="*/ 564837 h 1915132"/>
                <a:gd name="connsiteX352" fmla="*/ 1163101 w 1440909"/>
                <a:gd name="connsiteY352" fmla="*/ 1628192 h 1915132"/>
                <a:gd name="connsiteX353" fmla="*/ 1156717 w 1440909"/>
                <a:gd name="connsiteY353" fmla="*/ 1630928 h 1915132"/>
                <a:gd name="connsiteX354" fmla="*/ 1093792 w 1440909"/>
                <a:gd name="connsiteY354" fmla="*/ 1670142 h 1915132"/>
                <a:gd name="connsiteX355" fmla="*/ 1099264 w 1440909"/>
                <a:gd name="connsiteY355" fmla="*/ 1668319 h 1915132"/>
                <a:gd name="connsiteX356" fmla="*/ 1163101 w 1440909"/>
                <a:gd name="connsiteY356" fmla="*/ 1628192 h 1915132"/>
                <a:gd name="connsiteX357" fmla="*/ 1384709 w 1440909"/>
                <a:gd name="connsiteY357" fmla="*/ 886762 h 1915132"/>
                <a:gd name="connsiteX358" fmla="*/ 1385622 w 1440909"/>
                <a:gd name="connsiteY358" fmla="*/ 879466 h 1915132"/>
                <a:gd name="connsiteX359" fmla="*/ 1384709 w 1440909"/>
                <a:gd name="connsiteY359" fmla="*/ 839340 h 1915132"/>
                <a:gd name="connsiteX360" fmla="*/ 1383798 w 1440909"/>
                <a:gd name="connsiteY360" fmla="*/ 845723 h 1915132"/>
                <a:gd name="connsiteX361" fmla="*/ 1384709 w 1440909"/>
                <a:gd name="connsiteY361" fmla="*/ 886762 h 1915132"/>
                <a:gd name="connsiteX362" fmla="*/ 1391093 w 1440909"/>
                <a:gd name="connsiteY362" fmla="*/ 996198 h 1915132"/>
                <a:gd name="connsiteX363" fmla="*/ 1391093 w 1440909"/>
                <a:gd name="connsiteY363" fmla="*/ 994374 h 1915132"/>
                <a:gd name="connsiteX364" fmla="*/ 1391093 w 1440909"/>
                <a:gd name="connsiteY364" fmla="*/ 990726 h 1915132"/>
                <a:gd name="connsiteX365" fmla="*/ 1391093 w 1440909"/>
                <a:gd name="connsiteY365" fmla="*/ 996198 h 1915132"/>
                <a:gd name="connsiteX366" fmla="*/ 1389269 w 1440909"/>
                <a:gd name="connsiteY366" fmla="*/ 1259757 h 1915132"/>
                <a:gd name="connsiteX367" fmla="*/ 1389269 w 1440909"/>
                <a:gd name="connsiteY367" fmla="*/ 1254285 h 1915132"/>
                <a:gd name="connsiteX368" fmla="*/ 1385622 w 1440909"/>
                <a:gd name="connsiteY368" fmla="*/ 1272525 h 1915132"/>
                <a:gd name="connsiteX369" fmla="*/ 1383798 w 1440909"/>
                <a:gd name="connsiteY369" fmla="*/ 1281644 h 1915132"/>
                <a:gd name="connsiteX370" fmla="*/ 1345495 w 1440909"/>
                <a:gd name="connsiteY370" fmla="*/ 1411144 h 1915132"/>
                <a:gd name="connsiteX371" fmla="*/ 1343671 w 1440909"/>
                <a:gd name="connsiteY371" fmla="*/ 1415703 h 1915132"/>
                <a:gd name="connsiteX372" fmla="*/ 1344583 w 1440909"/>
                <a:gd name="connsiteY372" fmla="*/ 1415703 h 1915132"/>
                <a:gd name="connsiteX373" fmla="*/ 1350967 w 1440909"/>
                <a:gd name="connsiteY373" fmla="*/ 1401112 h 1915132"/>
                <a:gd name="connsiteX374" fmla="*/ 1386534 w 1440909"/>
                <a:gd name="connsiteY374" fmla="*/ 1273436 h 1915132"/>
                <a:gd name="connsiteX375" fmla="*/ 1389269 w 1440909"/>
                <a:gd name="connsiteY375" fmla="*/ 1259757 h 1915132"/>
                <a:gd name="connsiteX376" fmla="*/ 1388358 w 1440909"/>
                <a:gd name="connsiteY376" fmla="*/ 794653 h 1915132"/>
                <a:gd name="connsiteX377" fmla="*/ 1388358 w 1440909"/>
                <a:gd name="connsiteY377" fmla="*/ 791917 h 1915132"/>
                <a:gd name="connsiteX378" fmla="*/ 1388358 w 1440909"/>
                <a:gd name="connsiteY378" fmla="*/ 805597 h 1915132"/>
                <a:gd name="connsiteX379" fmla="*/ 1391093 w 1440909"/>
                <a:gd name="connsiteY379" fmla="*/ 881290 h 1915132"/>
                <a:gd name="connsiteX380" fmla="*/ 1391093 w 1440909"/>
                <a:gd name="connsiteY380" fmla="*/ 880378 h 1915132"/>
                <a:gd name="connsiteX381" fmla="*/ 1391093 w 1440909"/>
                <a:gd name="connsiteY381" fmla="*/ 873082 h 1915132"/>
                <a:gd name="connsiteX382" fmla="*/ 1388358 w 1440909"/>
                <a:gd name="connsiteY382" fmla="*/ 794653 h 1915132"/>
                <a:gd name="connsiteX383" fmla="*/ 885863 w 1440909"/>
                <a:gd name="connsiteY383" fmla="*/ 1746748 h 1915132"/>
                <a:gd name="connsiteX384" fmla="*/ 888599 w 1440909"/>
                <a:gd name="connsiteY384" fmla="*/ 1746748 h 1915132"/>
                <a:gd name="connsiteX385" fmla="*/ 895895 w 1440909"/>
                <a:gd name="connsiteY385" fmla="*/ 1745836 h 1915132"/>
                <a:gd name="connsiteX386" fmla="*/ 892247 w 1440909"/>
                <a:gd name="connsiteY386" fmla="*/ 1745836 h 1915132"/>
                <a:gd name="connsiteX387" fmla="*/ 885863 w 1440909"/>
                <a:gd name="connsiteY387" fmla="*/ 1746748 h 1915132"/>
                <a:gd name="connsiteX388" fmla="*/ 43205 w 1440909"/>
                <a:gd name="connsiteY388" fmla="*/ 1254285 h 1915132"/>
                <a:gd name="connsiteX389" fmla="*/ 15845 w 1440909"/>
                <a:gd name="connsiteY389" fmla="*/ 1100162 h 1915132"/>
                <a:gd name="connsiteX390" fmla="*/ 10373 w 1440909"/>
                <a:gd name="connsiteY390" fmla="*/ 1048180 h 1915132"/>
                <a:gd name="connsiteX391" fmla="*/ 9462 w 1440909"/>
                <a:gd name="connsiteY391" fmla="*/ 1054564 h 1915132"/>
                <a:gd name="connsiteX392" fmla="*/ 10373 w 1440909"/>
                <a:gd name="connsiteY392" fmla="*/ 1071892 h 1915132"/>
                <a:gd name="connsiteX393" fmla="*/ 34085 w 1440909"/>
                <a:gd name="connsiteY393" fmla="*/ 1233310 h 1915132"/>
                <a:gd name="connsiteX394" fmla="*/ 59620 w 1440909"/>
                <a:gd name="connsiteY394" fmla="*/ 1324507 h 1915132"/>
                <a:gd name="connsiteX395" fmla="*/ 97010 w 1440909"/>
                <a:gd name="connsiteY395" fmla="*/ 1414791 h 1915132"/>
                <a:gd name="connsiteX396" fmla="*/ 154465 w 1440909"/>
                <a:gd name="connsiteY396" fmla="*/ 1508724 h 1915132"/>
                <a:gd name="connsiteX397" fmla="*/ 223774 w 1440909"/>
                <a:gd name="connsiteY397" fmla="*/ 1588977 h 1915132"/>
                <a:gd name="connsiteX398" fmla="*/ 237454 w 1440909"/>
                <a:gd name="connsiteY398" fmla="*/ 1599009 h 1915132"/>
                <a:gd name="connsiteX399" fmla="*/ 216478 w 1440909"/>
                <a:gd name="connsiteY399" fmla="*/ 1574386 h 1915132"/>
                <a:gd name="connsiteX400" fmla="*/ 194591 w 1440909"/>
                <a:gd name="connsiteY400" fmla="*/ 1546115 h 1915132"/>
                <a:gd name="connsiteX401" fmla="*/ 180000 w 1440909"/>
                <a:gd name="connsiteY401" fmla="*/ 1526052 h 1915132"/>
                <a:gd name="connsiteX402" fmla="*/ 170880 w 1440909"/>
                <a:gd name="connsiteY402" fmla="*/ 1513284 h 1915132"/>
                <a:gd name="connsiteX403" fmla="*/ 161760 w 1440909"/>
                <a:gd name="connsiteY403" fmla="*/ 1499605 h 1915132"/>
                <a:gd name="connsiteX404" fmla="*/ 141697 w 1440909"/>
                <a:gd name="connsiteY404" fmla="*/ 1470421 h 1915132"/>
                <a:gd name="connsiteX405" fmla="*/ 138961 w 1440909"/>
                <a:gd name="connsiteY405" fmla="*/ 1467686 h 1915132"/>
                <a:gd name="connsiteX406" fmla="*/ 128929 w 1440909"/>
                <a:gd name="connsiteY406" fmla="*/ 1454006 h 1915132"/>
                <a:gd name="connsiteX407" fmla="*/ 117986 w 1440909"/>
                <a:gd name="connsiteY407" fmla="*/ 1436679 h 1915132"/>
                <a:gd name="connsiteX408" fmla="*/ 105218 w 1440909"/>
                <a:gd name="connsiteY408" fmla="*/ 1413880 h 1915132"/>
                <a:gd name="connsiteX409" fmla="*/ 62356 w 1440909"/>
                <a:gd name="connsiteY409" fmla="*/ 1309915 h 1915132"/>
                <a:gd name="connsiteX410" fmla="*/ 53236 w 1440909"/>
                <a:gd name="connsiteY410" fmla="*/ 1280732 h 1915132"/>
                <a:gd name="connsiteX411" fmla="*/ 43205 w 1440909"/>
                <a:gd name="connsiteY411" fmla="*/ 1254285 h 1915132"/>
                <a:gd name="connsiteX412" fmla="*/ 163584 w 1440909"/>
                <a:gd name="connsiteY412" fmla="*/ 1461302 h 1915132"/>
                <a:gd name="connsiteX413" fmla="*/ 172704 w 1440909"/>
                <a:gd name="connsiteY413" fmla="*/ 1476805 h 1915132"/>
                <a:gd name="connsiteX414" fmla="*/ 182736 w 1440909"/>
                <a:gd name="connsiteY414" fmla="*/ 1492309 h 1915132"/>
                <a:gd name="connsiteX415" fmla="*/ 202799 w 1440909"/>
                <a:gd name="connsiteY415" fmla="*/ 1522404 h 1915132"/>
                <a:gd name="connsiteX416" fmla="*/ 332299 w 1440909"/>
                <a:gd name="connsiteY416" fmla="*/ 1650079 h 1915132"/>
                <a:gd name="connsiteX417" fmla="*/ 422583 w 1440909"/>
                <a:gd name="connsiteY417" fmla="*/ 1702061 h 1915132"/>
                <a:gd name="connsiteX418" fmla="*/ 522900 w 1440909"/>
                <a:gd name="connsiteY418" fmla="*/ 1734892 h 1915132"/>
                <a:gd name="connsiteX419" fmla="*/ 533843 w 1440909"/>
                <a:gd name="connsiteY419" fmla="*/ 1734892 h 1915132"/>
                <a:gd name="connsiteX420" fmla="*/ 512868 w 1440909"/>
                <a:gd name="connsiteY420" fmla="*/ 1728509 h 1915132"/>
                <a:gd name="connsiteX421" fmla="*/ 490069 w 1440909"/>
                <a:gd name="connsiteY421" fmla="*/ 1721213 h 1915132"/>
                <a:gd name="connsiteX422" fmla="*/ 429879 w 1440909"/>
                <a:gd name="connsiteY422" fmla="*/ 1697501 h 1915132"/>
                <a:gd name="connsiteX423" fmla="*/ 345978 w 1440909"/>
                <a:gd name="connsiteY423" fmla="*/ 1651903 h 1915132"/>
                <a:gd name="connsiteX424" fmla="*/ 285788 w 1440909"/>
                <a:gd name="connsiteY424" fmla="*/ 1603569 h 1915132"/>
                <a:gd name="connsiteX425" fmla="*/ 224686 w 1440909"/>
                <a:gd name="connsiteY425" fmla="*/ 1540643 h 1915132"/>
                <a:gd name="connsiteX426" fmla="*/ 173616 w 1440909"/>
                <a:gd name="connsiteY426" fmla="*/ 1473158 h 1915132"/>
                <a:gd name="connsiteX427" fmla="*/ 163584 w 1440909"/>
                <a:gd name="connsiteY427" fmla="*/ 1461302 h 1915132"/>
                <a:gd name="connsiteX428" fmla="*/ 34085 w 1440909"/>
                <a:gd name="connsiteY428" fmla="*/ 583988 h 1915132"/>
                <a:gd name="connsiteX429" fmla="*/ 33173 w 1440909"/>
                <a:gd name="connsiteY429" fmla="*/ 589460 h 1915132"/>
                <a:gd name="connsiteX430" fmla="*/ 33173 w 1440909"/>
                <a:gd name="connsiteY430" fmla="*/ 589460 h 1915132"/>
                <a:gd name="connsiteX431" fmla="*/ 34085 w 1440909"/>
                <a:gd name="connsiteY431" fmla="*/ 583988 h 1915132"/>
                <a:gd name="connsiteX432" fmla="*/ 69651 w 1440909"/>
                <a:gd name="connsiteY432" fmla="*/ 462697 h 1915132"/>
                <a:gd name="connsiteX433" fmla="*/ 68740 w 1440909"/>
                <a:gd name="connsiteY433" fmla="*/ 463609 h 1915132"/>
                <a:gd name="connsiteX434" fmla="*/ 60532 w 1440909"/>
                <a:gd name="connsiteY434" fmla="*/ 488232 h 1915132"/>
                <a:gd name="connsiteX435" fmla="*/ 61444 w 1440909"/>
                <a:gd name="connsiteY435" fmla="*/ 487320 h 1915132"/>
                <a:gd name="connsiteX436" fmla="*/ 69651 w 1440909"/>
                <a:gd name="connsiteY436" fmla="*/ 462697 h 1915132"/>
                <a:gd name="connsiteX437" fmla="*/ 741772 w 1440909"/>
                <a:gd name="connsiteY437" fmla="*/ 32248 h 1915132"/>
                <a:gd name="connsiteX438" fmla="*/ 758187 w 1440909"/>
                <a:gd name="connsiteY438" fmla="*/ 33160 h 1915132"/>
                <a:gd name="connsiteX439" fmla="*/ 775515 w 1440909"/>
                <a:gd name="connsiteY439" fmla="*/ 33160 h 1915132"/>
                <a:gd name="connsiteX440" fmla="*/ 760924 w 1440909"/>
                <a:gd name="connsiteY440" fmla="*/ 32248 h 1915132"/>
                <a:gd name="connsiteX441" fmla="*/ 741772 w 1440909"/>
                <a:gd name="connsiteY441" fmla="*/ 32248 h 1915132"/>
                <a:gd name="connsiteX442" fmla="*/ 880391 w 1440909"/>
                <a:gd name="connsiteY442" fmla="*/ 52311 h 1915132"/>
                <a:gd name="connsiteX443" fmla="*/ 903190 w 1440909"/>
                <a:gd name="connsiteY443" fmla="*/ 55959 h 1915132"/>
                <a:gd name="connsiteX444" fmla="*/ 892247 w 1440909"/>
                <a:gd name="connsiteY444" fmla="*/ 52311 h 1915132"/>
                <a:gd name="connsiteX445" fmla="*/ 862152 w 1440909"/>
                <a:gd name="connsiteY445" fmla="*/ 46839 h 1915132"/>
                <a:gd name="connsiteX446" fmla="*/ 755451 w 1440909"/>
                <a:gd name="connsiteY446" fmla="*/ 38632 h 1915132"/>
                <a:gd name="connsiteX447" fmla="*/ 718061 w 1440909"/>
                <a:gd name="connsiteY447" fmla="*/ 39544 h 1915132"/>
                <a:gd name="connsiteX448" fmla="*/ 680670 w 1440909"/>
                <a:gd name="connsiteY448" fmla="*/ 42279 h 1915132"/>
                <a:gd name="connsiteX449" fmla="*/ 675198 w 1440909"/>
                <a:gd name="connsiteY449" fmla="*/ 43191 h 1915132"/>
                <a:gd name="connsiteX450" fmla="*/ 672463 w 1440909"/>
                <a:gd name="connsiteY450" fmla="*/ 43191 h 1915132"/>
                <a:gd name="connsiteX451" fmla="*/ 676110 w 1440909"/>
                <a:gd name="connsiteY451" fmla="*/ 42279 h 1915132"/>
                <a:gd name="connsiteX452" fmla="*/ 725357 w 1440909"/>
                <a:gd name="connsiteY452" fmla="*/ 38632 h 1915132"/>
                <a:gd name="connsiteX453" fmla="*/ 874920 w 1440909"/>
                <a:gd name="connsiteY453" fmla="*/ 47751 h 1915132"/>
                <a:gd name="connsiteX454" fmla="*/ 924166 w 1440909"/>
                <a:gd name="connsiteY454" fmla="*/ 56871 h 1915132"/>
                <a:gd name="connsiteX455" fmla="*/ 932373 w 1440909"/>
                <a:gd name="connsiteY455" fmla="*/ 58695 h 1915132"/>
                <a:gd name="connsiteX456" fmla="*/ 922341 w 1440909"/>
                <a:gd name="connsiteY456" fmla="*/ 55959 h 1915132"/>
                <a:gd name="connsiteX457" fmla="*/ 903190 w 1440909"/>
                <a:gd name="connsiteY457" fmla="*/ 51399 h 1915132"/>
                <a:gd name="connsiteX458" fmla="*/ 738124 w 1440909"/>
                <a:gd name="connsiteY458" fmla="*/ 36808 h 1915132"/>
                <a:gd name="connsiteX459" fmla="*/ 586737 w 1440909"/>
                <a:gd name="connsiteY459" fmla="*/ 55959 h 1915132"/>
                <a:gd name="connsiteX460" fmla="*/ 438087 w 1440909"/>
                <a:gd name="connsiteY460" fmla="*/ 108853 h 1915132"/>
                <a:gd name="connsiteX461" fmla="*/ 269373 w 1440909"/>
                <a:gd name="connsiteY461" fmla="*/ 220113 h 1915132"/>
                <a:gd name="connsiteX462" fmla="*/ 245662 w 1440909"/>
                <a:gd name="connsiteY462" fmla="*/ 242912 h 1915132"/>
                <a:gd name="connsiteX463" fmla="*/ 252957 w 1440909"/>
                <a:gd name="connsiteY463" fmla="*/ 237441 h 1915132"/>
                <a:gd name="connsiteX464" fmla="*/ 268461 w 1440909"/>
                <a:gd name="connsiteY464" fmla="*/ 223761 h 1915132"/>
                <a:gd name="connsiteX465" fmla="*/ 348714 w 1440909"/>
                <a:gd name="connsiteY465" fmla="*/ 161747 h 1915132"/>
                <a:gd name="connsiteX466" fmla="*/ 384280 w 1440909"/>
                <a:gd name="connsiteY466" fmla="*/ 139860 h 1915132"/>
                <a:gd name="connsiteX467" fmla="*/ 419847 w 1440909"/>
                <a:gd name="connsiteY467" fmla="*/ 120709 h 1915132"/>
                <a:gd name="connsiteX468" fmla="*/ 616832 w 1440909"/>
                <a:gd name="connsiteY468" fmla="*/ 55959 h 1915132"/>
                <a:gd name="connsiteX469" fmla="*/ 637808 w 1440909"/>
                <a:gd name="connsiteY469" fmla="*/ 52311 h 1915132"/>
                <a:gd name="connsiteX470" fmla="*/ 763659 w 1440909"/>
                <a:gd name="connsiteY470" fmla="*/ 43191 h 1915132"/>
                <a:gd name="connsiteX471" fmla="*/ 880391 w 1440909"/>
                <a:gd name="connsiteY471" fmla="*/ 52311 h 1915132"/>
                <a:gd name="connsiteX472" fmla="*/ 358745 w 1440909"/>
                <a:gd name="connsiteY472" fmla="*/ 181811 h 1915132"/>
                <a:gd name="connsiteX473" fmla="*/ 353274 w 1440909"/>
                <a:gd name="connsiteY473" fmla="*/ 184546 h 1915132"/>
                <a:gd name="connsiteX474" fmla="*/ 333210 w 1440909"/>
                <a:gd name="connsiteY474" fmla="*/ 199138 h 1915132"/>
                <a:gd name="connsiteX475" fmla="*/ 337770 w 1440909"/>
                <a:gd name="connsiteY475" fmla="*/ 196402 h 1915132"/>
                <a:gd name="connsiteX476" fmla="*/ 358745 w 1440909"/>
                <a:gd name="connsiteY476" fmla="*/ 181811 h 1915132"/>
                <a:gd name="connsiteX477" fmla="*/ 777339 w 1440909"/>
                <a:gd name="connsiteY477" fmla="*/ 50487 h 1915132"/>
                <a:gd name="connsiteX478" fmla="*/ 780075 w 1440909"/>
                <a:gd name="connsiteY478" fmla="*/ 50487 h 1915132"/>
                <a:gd name="connsiteX479" fmla="*/ 762747 w 1440909"/>
                <a:gd name="connsiteY479" fmla="*/ 49575 h 1915132"/>
                <a:gd name="connsiteX480" fmla="*/ 754540 w 1440909"/>
                <a:gd name="connsiteY480" fmla="*/ 49575 h 1915132"/>
                <a:gd name="connsiteX481" fmla="*/ 757275 w 1440909"/>
                <a:gd name="connsiteY481" fmla="*/ 49575 h 1915132"/>
                <a:gd name="connsiteX482" fmla="*/ 763659 w 1440909"/>
                <a:gd name="connsiteY482" fmla="*/ 49575 h 1915132"/>
                <a:gd name="connsiteX483" fmla="*/ 777339 w 1440909"/>
                <a:gd name="connsiteY483" fmla="*/ 50487 h 1915132"/>
                <a:gd name="connsiteX484" fmla="*/ 897719 w 1440909"/>
                <a:gd name="connsiteY484" fmla="*/ 64167 h 1915132"/>
                <a:gd name="connsiteX485" fmla="*/ 897719 w 1440909"/>
                <a:gd name="connsiteY485" fmla="*/ 64167 h 1915132"/>
                <a:gd name="connsiteX486" fmla="*/ 881303 w 1440909"/>
                <a:gd name="connsiteY486" fmla="*/ 60519 h 1915132"/>
                <a:gd name="connsiteX487" fmla="*/ 880391 w 1440909"/>
                <a:gd name="connsiteY487" fmla="*/ 60519 h 1915132"/>
                <a:gd name="connsiteX488" fmla="*/ 897719 w 1440909"/>
                <a:gd name="connsiteY488" fmla="*/ 64167 h 1915132"/>
                <a:gd name="connsiteX489" fmla="*/ 1326344 w 1440909"/>
                <a:gd name="connsiteY489" fmla="*/ 319518 h 1915132"/>
                <a:gd name="connsiteX490" fmla="*/ 1333639 w 1440909"/>
                <a:gd name="connsiteY490" fmla="*/ 332285 h 1915132"/>
                <a:gd name="connsiteX491" fmla="*/ 1335464 w 1440909"/>
                <a:gd name="connsiteY491" fmla="*/ 335933 h 1915132"/>
                <a:gd name="connsiteX492" fmla="*/ 1334551 w 1440909"/>
                <a:gd name="connsiteY492" fmla="*/ 334109 h 1915132"/>
                <a:gd name="connsiteX493" fmla="*/ 1327256 w 1440909"/>
                <a:gd name="connsiteY493" fmla="*/ 319518 h 1915132"/>
                <a:gd name="connsiteX494" fmla="*/ 1256122 w 1440909"/>
                <a:gd name="connsiteY494" fmla="*/ 228321 h 1915132"/>
                <a:gd name="connsiteX495" fmla="*/ 1159453 w 1440909"/>
                <a:gd name="connsiteY495" fmla="*/ 159923 h 1915132"/>
                <a:gd name="connsiteX496" fmla="*/ 1050017 w 1440909"/>
                <a:gd name="connsiteY496" fmla="*/ 107029 h 1915132"/>
                <a:gd name="connsiteX497" fmla="*/ 1014451 w 1440909"/>
                <a:gd name="connsiteY497" fmla="*/ 93350 h 1915132"/>
                <a:gd name="connsiteX498" fmla="*/ 1002595 w 1440909"/>
                <a:gd name="connsiteY498" fmla="*/ 90614 h 1915132"/>
                <a:gd name="connsiteX499" fmla="*/ 1019010 w 1440909"/>
                <a:gd name="connsiteY499" fmla="*/ 96998 h 1915132"/>
                <a:gd name="connsiteX500" fmla="*/ 1056401 w 1440909"/>
                <a:gd name="connsiteY500" fmla="*/ 111589 h 1915132"/>
                <a:gd name="connsiteX501" fmla="*/ 1156717 w 1440909"/>
                <a:gd name="connsiteY501" fmla="*/ 160835 h 1915132"/>
                <a:gd name="connsiteX502" fmla="*/ 1255210 w 1440909"/>
                <a:gd name="connsiteY502" fmla="*/ 229233 h 1915132"/>
                <a:gd name="connsiteX503" fmla="*/ 1326344 w 1440909"/>
                <a:gd name="connsiteY503" fmla="*/ 319518 h 1915132"/>
                <a:gd name="connsiteX504" fmla="*/ 938757 w 1440909"/>
                <a:gd name="connsiteY504" fmla="*/ 89702 h 1915132"/>
                <a:gd name="connsiteX505" fmla="*/ 941493 w 1440909"/>
                <a:gd name="connsiteY505" fmla="*/ 89702 h 1915132"/>
                <a:gd name="connsiteX506" fmla="*/ 907750 w 1440909"/>
                <a:gd name="connsiteY506" fmla="*/ 81494 h 1915132"/>
                <a:gd name="connsiteX507" fmla="*/ 905014 w 1440909"/>
                <a:gd name="connsiteY507" fmla="*/ 81494 h 1915132"/>
                <a:gd name="connsiteX508" fmla="*/ 938757 w 1440909"/>
                <a:gd name="connsiteY508" fmla="*/ 89702 h 1915132"/>
                <a:gd name="connsiteX509" fmla="*/ 1374678 w 1440909"/>
                <a:gd name="connsiteY509" fmla="*/ 468169 h 1915132"/>
                <a:gd name="connsiteX510" fmla="*/ 1375590 w 1440909"/>
                <a:gd name="connsiteY510" fmla="*/ 476376 h 1915132"/>
                <a:gd name="connsiteX511" fmla="*/ 1378326 w 1440909"/>
                <a:gd name="connsiteY511" fmla="*/ 489144 h 1915132"/>
                <a:gd name="connsiteX512" fmla="*/ 1377414 w 1440909"/>
                <a:gd name="connsiteY512" fmla="*/ 483672 h 1915132"/>
                <a:gd name="connsiteX513" fmla="*/ 1374678 w 1440909"/>
                <a:gd name="connsiteY513" fmla="*/ 468169 h 1915132"/>
                <a:gd name="connsiteX514" fmla="*/ 1109295 w 1440909"/>
                <a:gd name="connsiteY514" fmla="*/ 153540 h 1915132"/>
                <a:gd name="connsiteX515" fmla="*/ 1113855 w 1440909"/>
                <a:gd name="connsiteY515" fmla="*/ 155363 h 1915132"/>
                <a:gd name="connsiteX516" fmla="*/ 1081936 w 1440909"/>
                <a:gd name="connsiteY516" fmla="*/ 139860 h 1915132"/>
                <a:gd name="connsiteX517" fmla="*/ 1077376 w 1440909"/>
                <a:gd name="connsiteY517" fmla="*/ 138948 h 1915132"/>
                <a:gd name="connsiteX518" fmla="*/ 1109295 w 1440909"/>
                <a:gd name="connsiteY518" fmla="*/ 153540 h 1915132"/>
                <a:gd name="connsiteX519" fmla="*/ 1083760 w 1440909"/>
                <a:gd name="connsiteY519" fmla="*/ 147156 h 1915132"/>
                <a:gd name="connsiteX520" fmla="*/ 1079200 w 1440909"/>
                <a:gd name="connsiteY520" fmla="*/ 145332 h 1915132"/>
                <a:gd name="connsiteX521" fmla="*/ 1078288 w 1440909"/>
                <a:gd name="connsiteY521" fmla="*/ 145332 h 1915132"/>
                <a:gd name="connsiteX522" fmla="*/ 1083760 w 1440909"/>
                <a:gd name="connsiteY522" fmla="*/ 147156 h 1915132"/>
                <a:gd name="connsiteX523" fmla="*/ 1164925 w 1440909"/>
                <a:gd name="connsiteY523" fmla="*/ 190018 h 1915132"/>
                <a:gd name="connsiteX524" fmla="*/ 1166749 w 1440909"/>
                <a:gd name="connsiteY524" fmla="*/ 190930 h 1915132"/>
                <a:gd name="connsiteX525" fmla="*/ 1161277 w 1440909"/>
                <a:gd name="connsiteY525" fmla="*/ 187282 h 1915132"/>
                <a:gd name="connsiteX526" fmla="*/ 1158541 w 1440909"/>
                <a:gd name="connsiteY526" fmla="*/ 185458 h 1915132"/>
                <a:gd name="connsiteX527" fmla="*/ 1164925 w 1440909"/>
                <a:gd name="connsiteY527" fmla="*/ 190018 h 1915132"/>
                <a:gd name="connsiteX528" fmla="*/ 1393829 w 1440909"/>
                <a:gd name="connsiteY528" fmla="*/ 690689 h 1915132"/>
                <a:gd name="connsiteX529" fmla="*/ 1392917 w 1440909"/>
                <a:gd name="connsiteY529" fmla="*/ 681569 h 1915132"/>
                <a:gd name="connsiteX530" fmla="*/ 1393829 w 1440909"/>
                <a:gd name="connsiteY530" fmla="*/ 694337 h 1915132"/>
                <a:gd name="connsiteX531" fmla="*/ 1400213 w 1440909"/>
                <a:gd name="connsiteY531" fmla="*/ 810157 h 1915132"/>
                <a:gd name="connsiteX532" fmla="*/ 1401125 w 1440909"/>
                <a:gd name="connsiteY532" fmla="*/ 820188 h 1915132"/>
                <a:gd name="connsiteX533" fmla="*/ 1401125 w 1440909"/>
                <a:gd name="connsiteY533" fmla="*/ 804685 h 1915132"/>
                <a:gd name="connsiteX534" fmla="*/ 1393829 w 1440909"/>
                <a:gd name="connsiteY534" fmla="*/ 690689 h 1915132"/>
                <a:gd name="connsiteX535" fmla="*/ 1373766 w 1440909"/>
                <a:gd name="connsiteY535" fmla="*/ 580341 h 1915132"/>
                <a:gd name="connsiteX536" fmla="*/ 1371942 w 1440909"/>
                <a:gd name="connsiteY536" fmla="*/ 566661 h 1915132"/>
                <a:gd name="connsiteX537" fmla="*/ 1371942 w 1440909"/>
                <a:gd name="connsiteY537" fmla="*/ 573045 h 1915132"/>
                <a:gd name="connsiteX538" fmla="*/ 1373766 w 1440909"/>
                <a:gd name="connsiteY538" fmla="*/ 587636 h 1915132"/>
                <a:gd name="connsiteX539" fmla="*/ 1373766 w 1440909"/>
                <a:gd name="connsiteY539" fmla="*/ 580341 h 1915132"/>
                <a:gd name="connsiteX540" fmla="*/ 1272538 w 1440909"/>
                <a:gd name="connsiteY540" fmla="*/ 279391 h 1915132"/>
                <a:gd name="connsiteX541" fmla="*/ 1275273 w 1440909"/>
                <a:gd name="connsiteY541" fmla="*/ 282127 h 1915132"/>
                <a:gd name="connsiteX542" fmla="*/ 1268889 w 1440909"/>
                <a:gd name="connsiteY542" fmla="*/ 273919 h 1915132"/>
                <a:gd name="connsiteX543" fmla="*/ 1268889 w 1440909"/>
                <a:gd name="connsiteY543" fmla="*/ 273919 h 1915132"/>
                <a:gd name="connsiteX544" fmla="*/ 1272538 w 1440909"/>
                <a:gd name="connsiteY544" fmla="*/ 279391 h 1915132"/>
                <a:gd name="connsiteX545" fmla="*/ 1187725 w 1440909"/>
                <a:gd name="connsiteY545" fmla="*/ 210082 h 1915132"/>
                <a:gd name="connsiteX546" fmla="*/ 1197756 w 1440909"/>
                <a:gd name="connsiteY546" fmla="*/ 217377 h 1915132"/>
                <a:gd name="connsiteX547" fmla="*/ 1188636 w 1440909"/>
                <a:gd name="connsiteY547" fmla="*/ 210994 h 1915132"/>
                <a:gd name="connsiteX548" fmla="*/ 1180429 w 1440909"/>
                <a:gd name="connsiteY548" fmla="*/ 205522 h 1915132"/>
                <a:gd name="connsiteX549" fmla="*/ 1187725 w 1440909"/>
                <a:gd name="connsiteY549" fmla="*/ 210082 h 1915132"/>
                <a:gd name="connsiteX550" fmla="*/ 1317224 w 1440909"/>
                <a:gd name="connsiteY550" fmla="*/ 366940 h 1915132"/>
                <a:gd name="connsiteX551" fmla="*/ 1322696 w 1440909"/>
                <a:gd name="connsiteY551" fmla="*/ 377884 h 1915132"/>
                <a:gd name="connsiteX552" fmla="*/ 1318136 w 1440909"/>
                <a:gd name="connsiteY552" fmla="*/ 365116 h 1915132"/>
                <a:gd name="connsiteX553" fmla="*/ 1279833 w 1440909"/>
                <a:gd name="connsiteY553" fmla="*/ 295807 h 1915132"/>
                <a:gd name="connsiteX554" fmla="*/ 1235147 w 1440909"/>
                <a:gd name="connsiteY554" fmla="*/ 246560 h 1915132"/>
                <a:gd name="connsiteX555" fmla="*/ 1204140 w 1440909"/>
                <a:gd name="connsiteY555" fmla="*/ 222849 h 1915132"/>
                <a:gd name="connsiteX556" fmla="*/ 1251562 w 1440909"/>
                <a:gd name="connsiteY556" fmla="*/ 265712 h 1915132"/>
                <a:gd name="connsiteX557" fmla="*/ 1289865 w 1440909"/>
                <a:gd name="connsiteY557" fmla="*/ 315870 h 1915132"/>
                <a:gd name="connsiteX558" fmla="*/ 1317224 w 1440909"/>
                <a:gd name="connsiteY558" fmla="*/ 366940 h 1915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</a:cxnLst>
              <a:rect l="l" t="t" r="r" b="b"/>
              <a:pathLst>
                <a:path w="1440909" h="1915132">
                  <a:moveTo>
                    <a:pt x="1360086" y="564837"/>
                  </a:moveTo>
                  <a:cubicBezTo>
                    <a:pt x="1352791" y="514679"/>
                    <a:pt x="1343671" y="471816"/>
                    <a:pt x="1336375" y="441722"/>
                  </a:cubicBezTo>
                  <a:cubicBezTo>
                    <a:pt x="1335464" y="437162"/>
                    <a:pt x="1333639" y="430778"/>
                    <a:pt x="1331815" y="423482"/>
                  </a:cubicBezTo>
                  <a:cubicBezTo>
                    <a:pt x="1329991" y="416186"/>
                    <a:pt x="1328167" y="408891"/>
                    <a:pt x="1326344" y="401595"/>
                  </a:cubicBezTo>
                  <a:cubicBezTo>
                    <a:pt x="1319048" y="377884"/>
                    <a:pt x="1309928" y="358732"/>
                    <a:pt x="1301721" y="343229"/>
                  </a:cubicBezTo>
                  <a:cubicBezTo>
                    <a:pt x="1292601" y="326814"/>
                    <a:pt x="1279833" y="306750"/>
                    <a:pt x="1262506" y="284863"/>
                  </a:cubicBezTo>
                  <a:cubicBezTo>
                    <a:pt x="1253386" y="273007"/>
                    <a:pt x="1243354" y="262064"/>
                    <a:pt x="1232411" y="252944"/>
                  </a:cubicBezTo>
                  <a:cubicBezTo>
                    <a:pt x="1221468" y="242912"/>
                    <a:pt x="1210524" y="233793"/>
                    <a:pt x="1199580" y="225585"/>
                  </a:cubicBezTo>
                  <a:cubicBezTo>
                    <a:pt x="1170397" y="203698"/>
                    <a:pt x="1138478" y="185458"/>
                    <a:pt x="1105647" y="167219"/>
                  </a:cubicBezTo>
                  <a:cubicBezTo>
                    <a:pt x="1101088" y="164483"/>
                    <a:pt x="1095615" y="161747"/>
                    <a:pt x="1090144" y="159011"/>
                  </a:cubicBezTo>
                  <a:cubicBezTo>
                    <a:pt x="1070080" y="148980"/>
                    <a:pt x="1049105" y="139860"/>
                    <a:pt x="1028130" y="131652"/>
                  </a:cubicBezTo>
                  <a:cubicBezTo>
                    <a:pt x="1022658" y="129828"/>
                    <a:pt x="1016275" y="127093"/>
                    <a:pt x="1011715" y="125268"/>
                  </a:cubicBezTo>
                  <a:cubicBezTo>
                    <a:pt x="960644" y="107029"/>
                    <a:pt x="902279" y="92438"/>
                    <a:pt x="835705" y="84230"/>
                  </a:cubicBezTo>
                  <a:cubicBezTo>
                    <a:pt x="809258" y="81494"/>
                    <a:pt x="781899" y="79670"/>
                    <a:pt x="756364" y="79670"/>
                  </a:cubicBezTo>
                  <a:cubicBezTo>
                    <a:pt x="745420" y="79670"/>
                    <a:pt x="734476" y="79670"/>
                    <a:pt x="722621" y="80582"/>
                  </a:cubicBezTo>
                  <a:cubicBezTo>
                    <a:pt x="711677" y="81494"/>
                    <a:pt x="699822" y="82406"/>
                    <a:pt x="688878" y="83318"/>
                  </a:cubicBezTo>
                  <a:cubicBezTo>
                    <a:pt x="675198" y="84230"/>
                    <a:pt x="662431" y="86054"/>
                    <a:pt x="653311" y="86966"/>
                  </a:cubicBezTo>
                  <a:cubicBezTo>
                    <a:pt x="644191" y="87878"/>
                    <a:pt x="643279" y="86966"/>
                    <a:pt x="651487" y="86054"/>
                  </a:cubicBezTo>
                  <a:cubicBezTo>
                    <a:pt x="656959" y="85142"/>
                    <a:pt x="663343" y="84230"/>
                    <a:pt x="670639" y="83318"/>
                  </a:cubicBezTo>
                  <a:cubicBezTo>
                    <a:pt x="674287" y="82406"/>
                    <a:pt x="678846" y="82406"/>
                    <a:pt x="683406" y="81494"/>
                  </a:cubicBezTo>
                  <a:cubicBezTo>
                    <a:pt x="687966" y="80582"/>
                    <a:pt x="692526" y="80582"/>
                    <a:pt x="697086" y="80582"/>
                  </a:cubicBezTo>
                  <a:cubicBezTo>
                    <a:pt x="708029" y="79670"/>
                    <a:pt x="719885" y="78758"/>
                    <a:pt x="731740" y="78758"/>
                  </a:cubicBezTo>
                  <a:cubicBezTo>
                    <a:pt x="743596" y="78758"/>
                    <a:pt x="755451" y="78758"/>
                    <a:pt x="766395" y="78758"/>
                  </a:cubicBezTo>
                  <a:cubicBezTo>
                    <a:pt x="776427" y="78758"/>
                    <a:pt x="785546" y="79670"/>
                    <a:pt x="794666" y="79670"/>
                  </a:cubicBezTo>
                  <a:cubicBezTo>
                    <a:pt x="797402" y="79670"/>
                    <a:pt x="800138" y="79670"/>
                    <a:pt x="800138" y="79670"/>
                  </a:cubicBezTo>
                  <a:cubicBezTo>
                    <a:pt x="798314" y="79670"/>
                    <a:pt x="797402" y="78758"/>
                    <a:pt x="792842" y="78758"/>
                  </a:cubicBezTo>
                  <a:cubicBezTo>
                    <a:pt x="784635" y="77846"/>
                    <a:pt x="773691" y="77846"/>
                    <a:pt x="764571" y="76934"/>
                  </a:cubicBezTo>
                  <a:cubicBezTo>
                    <a:pt x="750892" y="76934"/>
                    <a:pt x="737212" y="76934"/>
                    <a:pt x="724445" y="76934"/>
                  </a:cubicBezTo>
                  <a:cubicBezTo>
                    <a:pt x="710765" y="77846"/>
                    <a:pt x="697998" y="78758"/>
                    <a:pt x="684318" y="79670"/>
                  </a:cubicBezTo>
                  <a:cubicBezTo>
                    <a:pt x="631424" y="85142"/>
                    <a:pt x="578530" y="96998"/>
                    <a:pt x="528372" y="113413"/>
                  </a:cubicBezTo>
                  <a:cubicBezTo>
                    <a:pt x="480949" y="129828"/>
                    <a:pt x="435351" y="150804"/>
                    <a:pt x="395224" y="175427"/>
                  </a:cubicBezTo>
                  <a:cubicBezTo>
                    <a:pt x="388840" y="179075"/>
                    <a:pt x="382457" y="183635"/>
                    <a:pt x="376073" y="187282"/>
                  </a:cubicBezTo>
                  <a:cubicBezTo>
                    <a:pt x="370601" y="191842"/>
                    <a:pt x="365129" y="195490"/>
                    <a:pt x="359658" y="199138"/>
                  </a:cubicBezTo>
                  <a:cubicBezTo>
                    <a:pt x="351450" y="205522"/>
                    <a:pt x="346890" y="209170"/>
                    <a:pt x="348714" y="208258"/>
                  </a:cubicBezTo>
                  <a:cubicBezTo>
                    <a:pt x="350538" y="207346"/>
                    <a:pt x="362393" y="200050"/>
                    <a:pt x="373337" y="191842"/>
                  </a:cubicBezTo>
                  <a:cubicBezTo>
                    <a:pt x="392488" y="179987"/>
                    <a:pt x="411639" y="167219"/>
                    <a:pt x="432615" y="157187"/>
                  </a:cubicBezTo>
                  <a:lnTo>
                    <a:pt x="448118" y="148980"/>
                  </a:lnTo>
                  <a:lnTo>
                    <a:pt x="463622" y="141684"/>
                  </a:lnTo>
                  <a:cubicBezTo>
                    <a:pt x="474565" y="137124"/>
                    <a:pt x="484597" y="131652"/>
                    <a:pt x="495540" y="128004"/>
                  </a:cubicBezTo>
                  <a:cubicBezTo>
                    <a:pt x="507396" y="123445"/>
                    <a:pt x="518340" y="119797"/>
                    <a:pt x="526548" y="117061"/>
                  </a:cubicBezTo>
                  <a:cubicBezTo>
                    <a:pt x="534755" y="115237"/>
                    <a:pt x="539315" y="113413"/>
                    <a:pt x="539315" y="114325"/>
                  </a:cubicBezTo>
                  <a:cubicBezTo>
                    <a:pt x="539315" y="114325"/>
                    <a:pt x="534755" y="116149"/>
                    <a:pt x="528372" y="117973"/>
                  </a:cubicBezTo>
                  <a:cubicBezTo>
                    <a:pt x="521988" y="119797"/>
                    <a:pt x="513780" y="123445"/>
                    <a:pt x="504660" y="127093"/>
                  </a:cubicBezTo>
                  <a:cubicBezTo>
                    <a:pt x="499189" y="128916"/>
                    <a:pt x="494629" y="130740"/>
                    <a:pt x="489157" y="133476"/>
                  </a:cubicBezTo>
                  <a:cubicBezTo>
                    <a:pt x="483685" y="135300"/>
                    <a:pt x="479125" y="138036"/>
                    <a:pt x="473654" y="140772"/>
                  </a:cubicBezTo>
                  <a:cubicBezTo>
                    <a:pt x="463622" y="145332"/>
                    <a:pt x="452678" y="149892"/>
                    <a:pt x="442646" y="155363"/>
                  </a:cubicBezTo>
                  <a:cubicBezTo>
                    <a:pt x="395224" y="179075"/>
                    <a:pt x="353274" y="207346"/>
                    <a:pt x="314971" y="240177"/>
                  </a:cubicBezTo>
                  <a:cubicBezTo>
                    <a:pt x="305851" y="248384"/>
                    <a:pt x="296732" y="256592"/>
                    <a:pt x="287612" y="265712"/>
                  </a:cubicBezTo>
                  <a:cubicBezTo>
                    <a:pt x="278492" y="274831"/>
                    <a:pt x="270284" y="283951"/>
                    <a:pt x="261165" y="293071"/>
                  </a:cubicBezTo>
                  <a:lnTo>
                    <a:pt x="243838" y="313134"/>
                  </a:lnTo>
                  <a:cubicBezTo>
                    <a:pt x="241102" y="316782"/>
                    <a:pt x="238365" y="319518"/>
                    <a:pt x="235630" y="323166"/>
                  </a:cubicBezTo>
                  <a:lnTo>
                    <a:pt x="228334" y="334109"/>
                  </a:lnTo>
                  <a:cubicBezTo>
                    <a:pt x="222862" y="341405"/>
                    <a:pt x="218303" y="347789"/>
                    <a:pt x="212830" y="355085"/>
                  </a:cubicBezTo>
                  <a:lnTo>
                    <a:pt x="199151" y="376972"/>
                  </a:lnTo>
                  <a:cubicBezTo>
                    <a:pt x="181824" y="407067"/>
                    <a:pt x="166320" y="438986"/>
                    <a:pt x="153552" y="471816"/>
                  </a:cubicBezTo>
                  <a:cubicBezTo>
                    <a:pt x="150817" y="480024"/>
                    <a:pt x="147169" y="489144"/>
                    <a:pt x="144433" y="497352"/>
                  </a:cubicBezTo>
                  <a:cubicBezTo>
                    <a:pt x="138961" y="511943"/>
                    <a:pt x="136225" y="522887"/>
                    <a:pt x="133489" y="530182"/>
                  </a:cubicBezTo>
                  <a:cubicBezTo>
                    <a:pt x="132577" y="531094"/>
                    <a:pt x="132577" y="532918"/>
                    <a:pt x="132577" y="533830"/>
                  </a:cubicBezTo>
                  <a:cubicBezTo>
                    <a:pt x="130753" y="536566"/>
                    <a:pt x="128017" y="545686"/>
                    <a:pt x="124369" y="558453"/>
                  </a:cubicBezTo>
                  <a:cubicBezTo>
                    <a:pt x="120722" y="571221"/>
                    <a:pt x="117074" y="586724"/>
                    <a:pt x="113426" y="604052"/>
                  </a:cubicBezTo>
                  <a:cubicBezTo>
                    <a:pt x="103394" y="654210"/>
                    <a:pt x="98834" y="700720"/>
                    <a:pt x="97923" y="749055"/>
                  </a:cubicBezTo>
                  <a:cubicBezTo>
                    <a:pt x="97923" y="759998"/>
                    <a:pt x="97923" y="771854"/>
                    <a:pt x="97010" y="783710"/>
                  </a:cubicBezTo>
                  <a:cubicBezTo>
                    <a:pt x="97010" y="795565"/>
                    <a:pt x="97010" y="807421"/>
                    <a:pt x="97010" y="820188"/>
                  </a:cubicBezTo>
                  <a:cubicBezTo>
                    <a:pt x="97010" y="853931"/>
                    <a:pt x="97010" y="887674"/>
                    <a:pt x="97010" y="915033"/>
                  </a:cubicBezTo>
                  <a:cubicBezTo>
                    <a:pt x="97010" y="927800"/>
                    <a:pt x="97010" y="939656"/>
                    <a:pt x="96099" y="951512"/>
                  </a:cubicBezTo>
                  <a:cubicBezTo>
                    <a:pt x="96099" y="967927"/>
                    <a:pt x="96099" y="983431"/>
                    <a:pt x="96099" y="999846"/>
                  </a:cubicBezTo>
                  <a:cubicBezTo>
                    <a:pt x="96099" y="1022645"/>
                    <a:pt x="97923" y="1050004"/>
                    <a:pt x="101570" y="1083747"/>
                  </a:cubicBezTo>
                  <a:cubicBezTo>
                    <a:pt x="102482" y="1089219"/>
                    <a:pt x="103394" y="1095603"/>
                    <a:pt x="103394" y="1101074"/>
                  </a:cubicBezTo>
                  <a:cubicBezTo>
                    <a:pt x="104306" y="1109282"/>
                    <a:pt x="106130" y="1122962"/>
                    <a:pt x="106130" y="1125698"/>
                  </a:cubicBezTo>
                  <a:cubicBezTo>
                    <a:pt x="107954" y="1158529"/>
                    <a:pt x="115250" y="1206863"/>
                    <a:pt x="114338" y="1215982"/>
                  </a:cubicBezTo>
                  <a:cubicBezTo>
                    <a:pt x="114338" y="1218718"/>
                    <a:pt x="116162" y="1232398"/>
                    <a:pt x="123458" y="1258845"/>
                  </a:cubicBezTo>
                  <a:cubicBezTo>
                    <a:pt x="128929" y="1279820"/>
                    <a:pt x="135313" y="1300795"/>
                    <a:pt x="143521" y="1320859"/>
                  </a:cubicBezTo>
                  <a:cubicBezTo>
                    <a:pt x="156288" y="1356425"/>
                    <a:pt x="171792" y="1390168"/>
                    <a:pt x="190943" y="1422999"/>
                  </a:cubicBezTo>
                  <a:cubicBezTo>
                    <a:pt x="208271" y="1453094"/>
                    <a:pt x="227422" y="1482277"/>
                    <a:pt x="249309" y="1509636"/>
                  </a:cubicBezTo>
                  <a:cubicBezTo>
                    <a:pt x="273021" y="1538819"/>
                    <a:pt x="298556" y="1565266"/>
                    <a:pt x="324091" y="1587154"/>
                  </a:cubicBezTo>
                  <a:cubicBezTo>
                    <a:pt x="350538" y="1609953"/>
                    <a:pt x="376985" y="1628192"/>
                    <a:pt x="403432" y="1643695"/>
                  </a:cubicBezTo>
                  <a:cubicBezTo>
                    <a:pt x="433527" y="1661935"/>
                    <a:pt x="468181" y="1677438"/>
                    <a:pt x="502836" y="1689294"/>
                  </a:cubicBezTo>
                  <a:cubicBezTo>
                    <a:pt x="515604" y="1693854"/>
                    <a:pt x="515604" y="1693854"/>
                    <a:pt x="502836" y="1691118"/>
                  </a:cubicBezTo>
                  <a:cubicBezTo>
                    <a:pt x="495540" y="1689294"/>
                    <a:pt x="488245" y="1686558"/>
                    <a:pt x="480949" y="1684734"/>
                  </a:cubicBezTo>
                  <a:cubicBezTo>
                    <a:pt x="477301" y="1683822"/>
                    <a:pt x="473654" y="1681998"/>
                    <a:pt x="470006" y="1681086"/>
                  </a:cubicBezTo>
                  <a:cubicBezTo>
                    <a:pt x="466357" y="1680174"/>
                    <a:pt x="462710" y="1678350"/>
                    <a:pt x="459974" y="1677438"/>
                  </a:cubicBezTo>
                  <a:cubicBezTo>
                    <a:pt x="449942" y="1673791"/>
                    <a:pt x="450854" y="1674702"/>
                    <a:pt x="460886" y="1679262"/>
                  </a:cubicBezTo>
                  <a:cubicBezTo>
                    <a:pt x="466357" y="1681998"/>
                    <a:pt x="472741" y="1684734"/>
                    <a:pt x="479125" y="1686558"/>
                  </a:cubicBezTo>
                  <a:cubicBezTo>
                    <a:pt x="485509" y="1689294"/>
                    <a:pt x="491893" y="1691118"/>
                    <a:pt x="499189" y="1693854"/>
                  </a:cubicBezTo>
                  <a:cubicBezTo>
                    <a:pt x="568498" y="1716653"/>
                    <a:pt x="636896" y="1726685"/>
                    <a:pt x="718973" y="1729420"/>
                  </a:cubicBezTo>
                  <a:cubicBezTo>
                    <a:pt x="751804" y="1730332"/>
                    <a:pt x="777339" y="1730332"/>
                    <a:pt x="796490" y="1731244"/>
                  </a:cubicBezTo>
                  <a:cubicBezTo>
                    <a:pt x="814729" y="1731244"/>
                    <a:pt x="832057" y="1731244"/>
                    <a:pt x="848472" y="1731244"/>
                  </a:cubicBezTo>
                  <a:cubicBezTo>
                    <a:pt x="856680" y="1731244"/>
                    <a:pt x="863064" y="1731244"/>
                    <a:pt x="867623" y="1731244"/>
                  </a:cubicBezTo>
                  <a:cubicBezTo>
                    <a:pt x="872183" y="1731244"/>
                    <a:pt x="874920" y="1731244"/>
                    <a:pt x="875831" y="1732156"/>
                  </a:cubicBezTo>
                  <a:cubicBezTo>
                    <a:pt x="877655" y="1733068"/>
                    <a:pt x="872183" y="1733980"/>
                    <a:pt x="862152" y="1734892"/>
                  </a:cubicBezTo>
                  <a:cubicBezTo>
                    <a:pt x="856680" y="1735804"/>
                    <a:pt x="851208" y="1736716"/>
                    <a:pt x="844824" y="1736716"/>
                  </a:cubicBezTo>
                  <a:cubicBezTo>
                    <a:pt x="823849" y="1738540"/>
                    <a:pt x="817465" y="1740364"/>
                    <a:pt x="814729" y="1741276"/>
                  </a:cubicBezTo>
                  <a:cubicBezTo>
                    <a:pt x="812905" y="1742188"/>
                    <a:pt x="829321" y="1743100"/>
                    <a:pt x="874920" y="1741276"/>
                  </a:cubicBezTo>
                  <a:cubicBezTo>
                    <a:pt x="882215" y="1741276"/>
                    <a:pt x="889511" y="1740364"/>
                    <a:pt x="896806" y="1740364"/>
                  </a:cubicBezTo>
                  <a:cubicBezTo>
                    <a:pt x="900455" y="1740364"/>
                    <a:pt x="903190" y="1740364"/>
                    <a:pt x="906838" y="1739452"/>
                  </a:cubicBezTo>
                  <a:cubicBezTo>
                    <a:pt x="908662" y="1739452"/>
                    <a:pt x="910486" y="1739452"/>
                    <a:pt x="911398" y="1739452"/>
                  </a:cubicBezTo>
                  <a:lnTo>
                    <a:pt x="914134" y="1739452"/>
                  </a:lnTo>
                  <a:cubicBezTo>
                    <a:pt x="914134" y="1739452"/>
                    <a:pt x="915046" y="1739452"/>
                    <a:pt x="915046" y="1739452"/>
                  </a:cubicBezTo>
                  <a:lnTo>
                    <a:pt x="915046" y="1740364"/>
                  </a:lnTo>
                  <a:cubicBezTo>
                    <a:pt x="915046" y="1757691"/>
                    <a:pt x="916870" y="1773195"/>
                    <a:pt x="917782" y="1788698"/>
                  </a:cubicBezTo>
                  <a:cubicBezTo>
                    <a:pt x="919606" y="1804202"/>
                    <a:pt x="920518" y="1819705"/>
                    <a:pt x="921430" y="1835209"/>
                  </a:cubicBezTo>
                  <a:cubicBezTo>
                    <a:pt x="922341" y="1860744"/>
                    <a:pt x="918694" y="1877159"/>
                    <a:pt x="915958" y="1886279"/>
                  </a:cubicBezTo>
                  <a:cubicBezTo>
                    <a:pt x="913222" y="1895399"/>
                    <a:pt x="908662" y="1904518"/>
                    <a:pt x="905014" y="1910902"/>
                  </a:cubicBezTo>
                  <a:cubicBezTo>
                    <a:pt x="903190" y="1913638"/>
                    <a:pt x="902279" y="1913638"/>
                    <a:pt x="904102" y="1909990"/>
                  </a:cubicBezTo>
                  <a:cubicBezTo>
                    <a:pt x="909574" y="1890839"/>
                    <a:pt x="907750" y="1880807"/>
                    <a:pt x="906838" y="1870775"/>
                  </a:cubicBezTo>
                  <a:cubicBezTo>
                    <a:pt x="906838" y="1868040"/>
                    <a:pt x="906838" y="1859832"/>
                    <a:pt x="905926" y="1845240"/>
                  </a:cubicBezTo>
                  <a:cubicBezTo>
                    <a:pt x="905014" y="1833385"/>
                    <a:pt x="904102" y="1821529"/>
                    <a:pt x="902279" y="1810586"/>
                  </a:cubicBezTo>
                  <a:cubicBezTo>
                    <a:pt x="899542" y="1794170"/>
                    <a:pt x="897719" y="1787787"/>
                    <a:pt x="897719" y="1789610"/>
                  </a:cubicBezTo>
                  <a:cubicBezTo>
                    <a:pt x="896806" y="1791434"/>
                    <a:pt x="897719" y="1802378"/>
                    <a:pt x="899542" y="1820617"/>
                  </a:cubicBezTo>
                  <a:cubicBezTo>
                    <a:pt x="900455" y="1830649"/>
                    <a:pt x="900455" y="1841593"/>
                    <a:pt x="900455" y="1851624"/>
                  </a:cubicBezTo>
                  <a:cubicBezTo>
                    <a:pt x="900455" y="1861656"/>
                    <a:pt x="898631" y="1870775"/>
                    <a:pt x="897719" y="1879895"/>
                  </a:cubicBezTo>
                  <a:cubicBezTo>
                    <a:pt x="895895" y="1889015"/>
                    <a:pt x="894071" y="1891751"/>
                    <a:pt x="894071" y="1889927"/>
                  </a:cubicBezTo>
                  <a:cubicBezTo>
                    <a:pt x="894071" y="1888103"/>
                    <a:pt x="894982" y="1881719"/>
                    <a:pt x="896806" y="1870775"/>
                  </a:cubicBezTo>
                  <a:cubicBezTo>
                    <a:pt x="898631" y="1852536"/>
                    <a:pt x="896806" y="1831561"/>
                    <a:pt x="894982" y="1810586"/>
                  </a:cubicBezTo>
                  <a:cubicBezTo>
                    <a:pt x="892247" y="1785050"/>
                    <a:pt x="891335" y="1781403"/>
                    <a:pt x="891335" y="1770459"/>
                  </a:cubicBezTo>
                  <a:cubicBezTo>
                    <a:pt x="891335" y="1769547"/>
                    <a:pt x="891335" y="1768635"/>
                    <a:pt x="891335" y="1767723"/>
                  </a:cubicBezTo>
                  <a:cubicBezTo>
                    <a:pt x="891335" y="1766811"/>
                    <a:pt x="891335" y="1766811"/>
                    <a:pt x="890423" y="1766811"/>
                  </a:cubicBezTo>
                  <a:lnTo>
                    <a:pt x="888599" y="1766811"/>
                  </a:lnTo>
                  <a:lnTo>
                    <a:pt x="884951" y="1766811"/>
                  </a:lnTo>
                  <a:lnTo>
                    <a:pt x="878567" y="1766811"/>
                  </a:lnTo>
                  <a:cubicBezTo>
                    <a:pt x="873096" y="1766811"/>
                    <a:pt x="868536" y="1767723"/>
                    <a:pt x="863064" y="1767723"/>
                  </a:cubicBezTo>
                  <a:cubicBezTo>
                    <a:pt x="854856" y="1767723"/>
                    <a:pt x="846648" y="1768635"/>
                    <a:pt x="838441" y="1768635"/>
                  </a:cubicBezTo>
                  <a:cubicBezTo>
                    <a:pt x="829321" y="1769547"/>
                    <a:pt x="819289" y="1769547"/>
                    <a:pt x="810170" y="1769547"/>
                  </a:cubicBezTo>
                  <a:cubicBezTo>
                    <a:pt x="756364" y="1771371"/>
                    <a:pt x="704381" y="1771371"/>
                    <a:pt x="661519" y="1768635"/>
                  </a:cubicBezTo>
                  <a:cubicBezTo>
                    <a:pt x="650575" y="1767723"/>
                    <a:pt x="642368" y="1767723"/>
                    <a:pt x="634160" y="1766811"/>
                  </a:cubicBezTo>
                  <a:cubicBezTo>
                    <a:pt x="626864" y="1765899"/>
                    <a:pt x="634160" y="1767723"/>
                    <a:pt x="646015" y="1768635"/>
                  </a:cubicBezTo>
                  <a:cubicBezTo>
                    <a:pt x="652399" y="1769547"/>
                    <a:pt x="658783" y="1769547"/>
                    <a:pt x="666079" y="1770459"/>
                  </a:cubicBezTo>
                  <a:cubicBezTo>
                    <a:pt x="708941" y="1774107"/>
                    <a:pt x="749068" y="1775019"/>
                    <a:pt x="788283" y="1774107"/>
                  </a:cubicBezTo>
                  <a:cubicBezTo>
                    <a:pt x="808345" y="1774107"/>
                    <a:pt x="827497" y="1773195"/>
                    <a:pt x="846648" y="1772283"/>
                  </a:cubicBezTo>
                  <a:cubicBezTo>
                    <a:pt x="857592" y="1771371"/>
                    <a:pt x="868536" y="1771371"/>
                    <a:pt x="879479" y="1770459"/>
                  </a:cubicBezTo>
                  <a:cubicBezTo>
                    <a:pt x="880391" y="1770459"/>
                    <a:pt x="881303" y="1770459"/>
                    <a:pt x="882215" y="1770459"/>
                  </a:cubicBezTo>
                  <a:lnTo>
                    <a:pt x="883127" y="1770459"/>
                  </a:lnTo>
                  <a:cubicBezTo>
                    <a:pt x="883127" y="1770459"/>
                    <a:pt x="884039" y="1770459"/>
                    <a:pt x="884039" y="1771371"/>
                  </a:cubicBezTo>
                  <a:cubicBezTo>
                    <a:pt x="884039" y="1772283"/>
                    <a:pt x="884039" y="1774107"/>
                    <a:pt x="884039" y="1775019"/>
                  </a:cubicBezTo>
                  <a:cubicBezTo>
                    <a:pt x="884039" y="1779579"/>
                    <a:pt x="883127" y="1779579"/>
                    <a:pt x="883127" y="1775931"/>
                  </a:cubicBezTo>
                  <a:cubicBezTo>
                    <a:pt x="883127" y="1775019"/>
                    <a:pt x="883127" y="1774107"/>
                    <a:pt x="883127" y="1773195"/>
                  </a:cubicBezTo>
                  <a:cubicBezTo>
                    <a:pt x="883127" y="1773195"/>
                    <a:pt x="883127" y="1773195"/>
                    <a:pt x="882215" y="1773195"/>
                  </a:cubicBezTo>
                  <a:lnTo>
                    <a:pt x="881303" y="1773195"/>
                  </a:lnTo>
                  <a:lnTo>
                    <a:pt x="878567" y="1773195"/>
                  </a:lnTo>
                  <a:cubicBezTo>
                    <a:pt x="876743" y="1773195"/>
                    <a:pt x="875831" y="1773195"/>
                    <a:pt x="874007" y="1774107"/>
                  </a:cubicBezTo>
                  <a:lnTo>
                    <a:pt x="863976" y="1775019"/>
                  </a:lnTo>
                  <a:lnTo>
                    <a:pt x="858504" y="1775019"/>
                  </a:lnTo>
                  <a:lnTo>
                    <a:pt x="846648" y="1775931"/>
                  </a:lnTo>
                  <a:cubicBezTo>
                    <a:pt x="830233" y="1776843"/>
                    <a:pt x="813818" y="1777755"/>
                    <a:pt x="798314" y="1777755"/>
                  </a:cubicBezTo>
                  <a:cubicBezTo>
                    <a:pt x="744508" y="1779579"/>
                    <a:pt x="701646" y="1778667"/>
                    <a:pt x="673374" y="1777755"/>
                  </a:cubicBezTo>
                  <a:cubicBezTo>
                    <a:pt x="663343" y="1777755"/>
                    <a:pt x="652399" y="1776843"/>
                    <a:pt x="642368" y="1775931"/>
                  </a:cubicBezTo>
                  <a:cubicBezTo>
                    <a:pt x="614096" y="1774107"/>
                    <a:pt x="577618" y="1770459"/>
                    <a:pt x="528372" y="1759515"/>
                  </a:cubicBezTo>
                  <a:cubicBezTo>
                    <a:pt x="521075" y="1757691"/>
                    <a:pt x="513780" y="1755868"/>
                    <a:pt x="507396" y="1754044"/>
                  </a:cubicBezTo>
                  <a:cubicBezTo>
                    <a:pt x="500100" y="1752220"/>
                    <a:pt x="493716" y="1750396"/>
                    <a:pt x="486421" y="1748572"/>
                  </a:cubicBezTo>
                  <a:cubicBezTo>
                    <a:pt x="475477" y="1745836"/>
                    <a:pt x="465446" y="1742188"/>
                    <a:pt x="456326" y="1738540"/>
                  </a:cubicBezTo>
                  <a:cubicBezTo>
                    <a:pt x="447206" y="1735804"/>
                    <a:pt x="438998" y="1732156"/>
                    <a:pt x="431703" y="1729420"/>
                  </a:cubicBezTo>
                  <a:cubicBezTo>
                    <a:pt x="417111" y="1723949"/>
                    <a:pt x="407079" y="1720301"/>
                    <a:pt x="403432" y="1718477"/>
                  </a:cubicBezTo>
                  <a:cubicBezTo>
                    <a:pt x="401608" y="1717565"/>
                    <a:pt x="397960" y="1716653"/>
                    <a:pt x="394312" y="1714829"/>
                  </a:cubicBezTo>
                  <a:cubicBezTo>
                    <a:pt x="386104" y="1712093"/>
                    <a:pt x="372425" y="1704797"/>
                    <a:pt x="352361" y="1693854"/>
                  </a:cubicBezTo>
                  <a:cubicBezTo>
                    <a:pt x="343242" y="1688382"/>
                    <a:pt x="334122" y="1682910"/>
                    <a:pt x="325002" y="1676526"/>
                  </a:cubicBezTo>
                  <a:cubicBezTo>
                    <a:pt x="285788" y="1650079"/>
                    <a:pt x="258429" y="1625456"/>
                    <a:pt x="240189" y="1610865"/>
                  </a:cubicBezTo>
                  <a:cubicBezTo>
                    <a:pt x="235630" y="1606305"/>
                    <a:pt x="229246" y="1600833"/>
                    <a:pt x="221950" y="1593537"/>
                  </a:cubicBezTo>
                  <a:cubicBezTo>
                    <a:pt x="214654" y="1586242"/>
                    <a:pt x="206446" y="1578034"/>
                    <a:pt x="198239" y="1568914"/>
                  </a:cubicBezTo>
                  <a:cubicBezTo>
                    <a:pt x="152641" y="1516932"/>
                    <a:pt x="115250" y="1459478"/>
                    <a:pt x="86979" y="1396552"/>
                  </a:cubicBezTo>
                  <a:cubicBezTo>
                    <a:pt x="82419" y="1387432"/>
                    <a:pt x="78771" y="1377401"/>
                    <a:pt x="75123" y="1368281"/>
                  </a:cubicBezTo>
                  <a:cubicBezTo>
                    <a:pt x="71475" y="1359162"/>
                    <a:pt x="67828" y="1349130"/>
                    <a:pt x="64180" y="1339098"/>
                  </a:cubicBezTo>
                  <a:cubicBezTo>
                    <a:pt x="24053" y="1226926"/>
                    <a:pt x="9462" y="1110194"/>
                    <a:pt x="3990" y="997110"/>
                  </a:cubicBezTo>
                  <a:cubicBezTo>
                    <a:pt x="2166" y="961543"/>
                    <a:pt x="1254" y="925977"/>
                    <a:pt x="342" y="891322"/>
                  </a:cubicBezTo>
                  <a:cubicBezTo>
                    <a:pt x="-570" y="839340"/>
                    <a:pt x="342" y="789181"/>
                    <a:pt x="3078" y="739023"/>
                  </a:cubicBezTo>
                  <a:cubicBezTo>
                    <a:pt x="9462" y="646002"/>
                    <a:pt x="23141" y="546598"/>
                    <a:pt x="57796" y="449017"/>
                  </a:cubicBezTo>
                  <a:cubicBezTo>
                    <a:pt x="60532" y="440810"/>
                    <a:pt x="64180" y="433514"/>
                    <a:pt x="66915" y="425306"/>
                  </a:cubicBezTo>
                  <a:cubicBezTo>
                    <a:pt x="69651" y="417098"/>
                    <a:pt x="73299" y="409803"/>
                    <a:pt x="76947" y="401595"/>
                  </a:cubicBezTo>
                  <a:cubicBezTo>
                    <a:pt x="81507" y="392475"/>
                    <a:pt x="85155" y="382444"/>
                    <a:pt x="90627" y="373324"/>
                  </a:cubicBezTo>
                  <a:cubicBezTo>
                    <a:pt x="95187" y="364204"/>
                    <a:pt x="100658" y="355085"/>
                    <a:pt x="105218" y="346877"/>
                  </a:cubicBezTo>
                  <a:cubicBezTo>
                    <a:pt x="109778" y="338669"/>
                    <a:pt x="115250" y="330461"/>
                    <a:pt x="119810" y="323166"/>
                  </a:cubicBezTo>
                  <a:cubicBezTo>
                    <a:pt x="122546" y="318606"/>
                    <a:pt x="125282" y="314046"/>
                    <a:pt x="128017" y="309486"/>
                  </a:cubicBezTo>
                  <a:cubicBezTo>
                    <a:pt x="130753" y="304926"/>
                    <a:pt x="134401" y="300366"/>
                    <a:pt x="137137" y="295807"/>
                  </a:cubicBezTo>
                  <a:cubicBezTo>
                    <a:pt x="143521" y="286687"/>
                    <a:pt x="149905" y="277567"/>
                    <a:pt x="157201" y="268448"/>
                  </a:cubicBezTo>
                  <a:cubicBezTo>
                    <a:pt x="164496" y="259328"/>
                    <a:pt x="171792" y="251120"/>
                    <a:pt x="179087" y="242000"/>
                  </a:cubicBezTo>
                  <a:cubicBezTo>
                    <a:pt x="186384" y="232881"/>
                    <a:pt x="195503" y="224673"/>
                    <a:pt x="203711" y="215553"/>
                  </a:cubicBezTo>
                  <a:cubicBezTo>
                    <a:pt x="225598" y="191842"/>
                    <a:pt x="250221" y="170867"/>
                    <a:pt x="275756" y="150804"/>
                  </a:cubicBezTo>
                  <a:cubicBezTo>
                    <a:pt x="283052" y="145332"/>
                    <a:pt x="290348" y="139860"/>
                    <a:pt x="297643" y="134388"/>
                  </a:cubicBezTo>
                  <a:cubicBezTo>
                    <a:pt x="304939" y="128916"/>
                    <a:pt x="313147" y="123445"/>
                    <a:pt x="320443" y="118885"/>
                  </a:cubicBezTo>
                  <a:cubicBezTo>
                    <a:pt x="334122" y="110677"/>
                    <a:pt x="346890" y="103381"/>
                    <a:pt x="343242" y="106117"/>
                  </a:cubicBezTo>
                  <a:cubicBezTo>
                    <a:pt x="332299" y="114325"/>
                    <a:pt x="306763" y="129828"/>
                    <a:pt x="273932" y="157187"/>
                  </a:cubicBezTo>
                  <a:cubicBezTo>
                    <a:pt x="264813" y="164483"/>
                    <a:pt x="254781" y="171779"/>
                    <a:pt x="245662" y="179987"/>
                  </a:cubicBezTo>
                  <a:cubicBezTo>
                    <a:pt x="236542" y="188194"/>
                    <a:pt x="227422" y="196402"/>
                    <a:pt x="218303" y="205522"/>
                  </a:cubicBezTo>
                  <a:cubicBezTo>
                    <a:pt x="185471" y="238353"/>
                    <a:pt x="157201" y="273007"/>
                    <a:pt x="134401" y="307662"/>
                  </a:cubicBezTo>
                  <a:cubicBezTo>
                    <a:pt x="111602" y="343229"/>
                    <a:pt x="93363" y="378796"/>
                    <a:pt x="78771" y="416186"/>
                  </a:cubicBezTo>
                  <a:cubicBezTo>
                    <a:pt x="73299" y="430778"/>
                    <a:pt x="67828" y="443545"/>
                    <a:pt x="65091" y="454489"/>
                  </a:cubicBezTo>
                  <a:cubicBezTo>
                    <a:pt x="62356" y="464521"/>
                    <a:pt x="59620" y="472728"/>
                    <a:pt x="58708" y="477288"/>
                  </a:cubicBezTo>
                  <a:cubicBezTo>
                    <a:pt x="57796" y="480936"/>
                    <a:pt x="58708" y="480936"/>
                    <a:pt x="59620" y="479112"/>
                  </a:cubicBezTo>
                  <a:cubicBezTo>
                    <a:pt x="60532" y="478200"/>
                    <a:pt x="63268" y="469992"/>
                    <a:pt x="67828" y="457225"/>
                  </a:cubicBezTo>
                  <a:cubicBezTo>
                    <a:pt x="83331" y="414363"/>
                    <a:pt x="103394" y="372412"/>
                    <a:pt x="128017" y="331373"/>
                  </a:cubicBezTo>
                  <a:cubicBezTo>
                    <a:pt x="131666" y="325901"/>
                    <a:pt x="134401" y="320430"/>
                    <a:pt x="137137" y="315870"/>
                  </a:cubicBezTo>
                  <a:cubicBezTo>
                    <a:pt x="161760" y="277567"/>
                    <a:pt x="194591" y="236529"/>
                    <a:pt x="235630" y="199138"/>
                  </a:cubicBezTo>
                  <a:lnTo>
                    <a:pt x="253869" y="182723"/>
                  </a:lnTo>
                  <a:cubicBezTo>
                    <a:pt x="260253" y="177251"/>
                    <a:pt x="266637" y="172691"/>
                    <a:pt x="273021" y="167219"/>
                  </a:cubicBezTo>
                  <a:cubicBezTo>
                    <a:pt x="279404" y="162659"/>
                    <a:pt x="285788" y="157187"/>
                    <a:pt x="292172" y="152628"/>
                  </a:cubicBezTo>
                  <a:cubicBezTo>
                    <a:pt x="298556" y="148068"/>
                    <a:pt x="305851" y="143508"/>
                    <a:pt x="312235" y="138948"/>
                  </a:cubicBezTo>
                  <a:cubicBezTo>
                    <a:pt x="360569" y="106117"/>
                    <a:pt x="412552" y="78758"/>
                    <a:pt x="467270" y="56871"/>
                  </a:cubicBezTo>
                  <a:cubicBezTo>
                    <a:pt x="521075" y="34984"/>
                    <a:pt x="578530" y="19480"/>
                    <a:pt x="639631" y="10361"/>
                  </a:cubicBezTo>
                  <a:cubicBezTo>
                    <a:pt x="656047" y="8537"/>
                    <a:pt x="670639" y="5801"/>
                    <a:pt x="682494" y="4889"/>
                  </a:cubicBezTo>
                  <a:cubicBezTo>
                    <a:pt x="695262" y="3977"/>
                    <a:pt x="706205" y="3065"/>
                    <a:pt x="714413" y="2153"/>
                  </a:cubicBezTo>
                  <a:cubicBezTo>
                    <a:pt x="726268" y="329"/>
                    <a:pt x="737212" y="329"/>
                    <a:pt x="751804" y="329"/>
                  </a:cubicBezTo>
                  <a:cubicBezTo>
                    <a:pt x="775515" y="-583"/>
                    <a:pt x="807434" y="329"/>
                    <a:pt x="843001" y="3977"/>
                  </a:cubicBezTo>
                  <a:cubicBezTo>
                    <a:pt x="876743" y="7625"/>
                    <a:pt x="910486" y="13097"/>
                    <a:pt x="943317" y="21304"/>
                  </a:cubicBezTo>
                  <a:cubicBezTo>
                    <a:pt x="964292" y="25864"/>
                    <a:pt x="972500" y="29512"/>
                    <a:pt x="960644" y="26776"/>
                  </a:cubicBezTo>
                  <a:cubicBezTo>
                    <a:pt x="947877" y="24040"/>
                    <a:pt x="934198" y="21304"/>
                    <a:pt x="920518" y="19480"/>
                  </a:cubicBezTo>
                  <a:lnTo>
                    <a:pt x="916870" y="18568"/>
                  </a:lnTo>
                  <a:cubicBezTo>
                    <a:pt x="907750" y="17656"/>
                    <a:pt x="898631" y="15832"/>
                    <a:pt x="889511" y="14920"/>
                  </a:cubicBezTo>
                  <a:cubicBezTo>
                    <a:pt x="874920" y="13097"/>
                    <a:pt x="871271" y="13097"/>
                    <a:pt x="881303" y="14920"/>
                  </a:cubicBezTo>
                  <a:cubicBezTo>
                    <a:pt x="893159" y="17656"/>
                    <a:pt x="909574" y="20392"/>
                    <a:pt x="928725" y="24040"/>
                  </a:cubicBezTo>
                  <a:cubicBezTo>
                    <a:pt x="957908" y="30424"/>
                    <a:pt x="988003" y="38632"/>
                    <a:pt x="1015362" y="46839"/>
                  </a:cubicBezTo>
                  <a:cubicBezTo>
                    <a:pt x="1054577" y="59607"/>
                    <a:pt x="1091968" y="75110"/>
                    <a:pt x="1128447" y="92438"/>
                  </a:cubicBezTo>
                  <a:cubicBezTo>
                    <a:pt x="1164925" y="109765"/>
                    <a:pt x="1199580" y="128916"/>
                    <a:pt x="1233323" y="152628"/>
                  </a:cubicBezTo>
                  <a:cubicBezTo>
                    <a:pt x="1255210" y="167219"/>
                    <a:pt x="1275273" y="182723"/>
                    <a:pt x="1294425" y="200962"/>
                  </a:cubicBezTo>
                  <a:cubicBezTo>
                    <a:pt x="1313576" y="218289"/>
                    <a:pt x="1329991" y="238353"/>
                    <a:pt x="1344583" y="258416"/>
                  </a:cubicBezTo>
                  <a:cubicBezTo>
                    <a:pt x="1349143" y="263888"/>
                    <a:pt x="1352791" y="270272"/>
                    <a:pt x="1356439" y="275743"/>
                  </a:cubicBezTo>
                  <a:cubicBezTo>
                    <a:pt x="1392917" y="330461"/>
                    <a:pt x="1404773" y="382444"/>
                    <a:pt x="1401125" y="376972"/>
                  </a:cubicBezTo>
                  <a:cubicBezTo>
                    <a:pt x="1398389" y="373324"/>
                    <a:pt x="1392917" y="359644"/>
                    <a:pt x="1379238" y="330461"/>
                  </a:cubicBezTo>
                  <a:cubicBezTo>
                    <a:pt x="1370118" y="312222"/>
                    <a:pt x="1359174" y="293983"/>
                    <a:pt x="1345495" y="273919"/>
                  </a:cubicBezTo>
                  <a:cubicBezTo>
                    <a:pt x="1331815" y="254768"/>
                    <a:pt x="1315400" y="233793"/>
                    <a:pt x="1292601" y="211905"/>
                  </a:cubicBezTo>
                  <a:cubicBezTo>
                    <a:pt x="1252474" y="174515"/>
                    <a:pt x="1212348" y="148980"/>
                    <a:pt x="1171309" y="127093"/>
                  </a:cubicBezTo>
                  <a:cubicBezTo>
                    <a:pt x="1161277" y="121621"/>
                    <a:pt x="1149422" y="115237"/>
                    <a:pt x="1141214" y="111589"/>
                  </a:cubicBezTo>
                  <a:cubicBezTo>
                    <a:pt x="1121151" y="102469"/>
                    <a:pt x="1097440" y="91526"/>
                    <a:pt x="1071905" y="81494"/>
                  </a:cubicBezTo>
                  <a:cubicBezTo>
                    <a:pt x="1046369" y="71462"/>
                    <a:pt x="1019010" y="62343"/>
                    <a:pt x="992563" y="55047"/>
                  </a:cubicBezTo>
                  <a:cubicBezTo>
                    <a:pt x="949701" y="43191"/>
                    <a:pt x="899542" y="32248"/>
                    <a:pt x="845736" y="26776"/>
                  </a:cubicBezTo>
                  <a:cubicBezTo>
                    <a:pt x="811082" y="23128"/>
                    <a:pt x="780075" y="21304"/>
                    <a:pt x="757275" y="21304"/>
                  </a:cubicBezTo>
                  <a:cubicBezTo>
                    <a:pt x="755451" y="21304"/>
                    <a:pt x="752716" y="21304"/>
                    <a:pt x="749980" y="21304"/>
                  </a:cubicBezTo>
                  <a:cubicBezTo>
                    <a:pt x="741772" y="21304"/>
                    <a:pt x="731740" y="21304"/>
                    <a:pt x="723533" y="21304"/>
                  </a:cubicBezTo>
                  <a:cubicBezTo>
                    <a:pt x="715325" y="22216"/>
                    <a:pt x="708941" y="22216"/>
                    <a:pt x="705293" y="23128"/>
                  </a:cubicBezTo>
                  <a:cubicBezTo>
                    <a:pt x="699822" y="24040"/>
                    <a:pt x="696174" y="24952"/>
                    <a:pt x="690702" y="25864"/>
                  </a:cubicBezTo>
                  <a:cubicBezTo>
                    <a:pt x="687966" y="25864"/>
                    <a:pt x="684318" y="26776"/>
                    <a:pt x="679758" y="26776"/>
                  </a:cubicBezTo>
                  <a:cubicBezTo>
                    <a:pt x="675198" y="27688"/>
                    <a:pt x="669727" y="28600"/>
                    <a:pt x="664255" y="29512"/>
                  </a:cubicBezTo>
                  <a:cubicBezTo>
                    <a:pt x="652399" y="31336"/>
                    <a:pt x="637808" y="32248"/>
                    <a:pt x="623216" y="35896"/>
                  </a:cubicBezTo>
                  <a:cubicBezTo>
                    <a:pt x="613185" y="37720"/>
                    <a:pt x="603153" y="39544"/>
                    <a:pt x="593121" y="41367"/>
                  </a:cubicBezTo>
                  <a:cubicBezTo>
                    <a:pt x="583090" y="43191"/>
                    <a:pt x="573058" y="45927"/>
                    <a:pt x="563026" y="48663"/>
                  </a:cubicBezTo>
                  <a:cubicBezTo>
                    <a:pt x="557554" y="50487"/>
                    <a:pt x="552083" y="51399"/>
                    <a:pt x="546611" y="52311"/>
                  </a:cubicBezTo>
                  <a:cubicBezTo>
                    <a:pt x="541139" y="54135"/>
                    <a:pt x="536579" y="55959"/>
                    <a:pt x="532019" y="56871"/>
                  </a:cubicBezTo>
                  <a:cubicBezTo>
                    <a:pt x="522900" y="59607"/>
                    <a:pt x="513780" y="63255"/>
                    <a:pt x="507396" y="65079"/>
                  </a:cubicBezTo>
                  <a:cubicBezTo>
                    <a:pt x="493716" y="70550"/>
                    <a:pt x="492805" y="71462"/>
                    <a:pt x="501013" y="68727"/>
                  </a:cubicBezTo>
                  <a:cubicBezTo>
                    <a:pt x="508308" y="65991"/>
                    <a:pt x="522900" y="62343"/>
                    <a:pt x="540227" y="56871"/>
                  </a:cubicBezTo>
                  <a:cubicBezTo>
                    <a:pt x="579442" y="46839"/>
                    <a:pt x="624128" y="35896"/>
                    <a:pt x="672463" y="31336"/>
                  </a:cubicBezTo>
                  <a:cubicBezTo>
                    <a:pt x="682494" y="29512"/>
                    <a:pt x="693438" y="29512"/>
                    <a:pt x="704381" y="28600"/>
                  </a:cubicBezTo>
                  <a:cubicBezTo>
                    <a:pt x="715325" y="27688"/>
                    <a:pt x="725357" y="26776"/>
                    <a:pt x="734476" y="26776"/>
                  </a:cubicBezTo>
                  <a:cubicBezTo>
                    <a:pt x="777339" y="24952"/>
                    <a:pt x="820202" y="26776"/>
                    <a:pt x="868536" y="33160"/>
                  </a:cubicBezTo>
                  <a:cubicBezTo>
                    <a:pt x="885863" y="35896"/>
                    <a:pt x="905014" y="38632"/>
                    <a:pt x="918694" y="41367"/>
                  </a:cubicBezTo>
                  <a:cubicBezTo>
                    <a:pt x="957908" y="48663"/>
                    <a:pt x="1001683" y="60519"/>
                    <a:pt x="1041810" y="75110"/>
                  </a:cubicBezTo>
                  <a:cubicBezTo>
                    <a:pt x="1091056" y="93350"/>
                    <a:pt x="1135742" y="113413"/>
                    <a:pt x="1182252" y="139860"/>
                  </a:cubicBezTo>
                  <a:cubicBezTo>
                    <a:pt x="1225115" y="164483"/>
                    <a:pt x="1269802" y="195490"/>
                    <a:pt x="1304456" y="233793"/>
                  </a:cubicBezTo>
                  <a:cubicBezTo>
                    <a:pt x="1334551" y="266624"/>
                    <a:pt x="1356439" y="301278"/>
                    <a:pt x="1371942" y="334109"/>
                  </a:cubicBezTo>
                  <a:cubicBezTo>
                    <a:pt x="1378326" y="346877"/>
                    <a:pt x="1383798" y="360556"/>
                    <a:pt x="1389269" y="375148"/>
                  </a:cubicBezTo>
                  <a:cubicBezTo>
                    <a:pt x="1394741" y="389739"/>
                    <a:pt x="1398389" y="406155"/>
                    <a:pt x="1402037" y="420746"/>
                  </a:cubicBezTo>
                  <a:cubicBezTo>
                    <a:pt x="1415717" y="480024"/>
                    <a:pt x="1424836" y="533830"/>
                    <a:pt x="1431220" y="575781"/>
                  </a:cubicBezTo>
                  <a:cubicBezTo>
                    <a:pt x="1433956" y="588548"/>
                    <a:pt x="1435780" y="608612"/>
                    <a:pt x="1437604" y="628675"/>
                  </a:cubicBezTo>
                  <a:cubicBezTo>
                    <a:pt x="1443076" y="690689"/>
                    <a:pt x="1445811" y="753614"/>
                    <a:pt x="1447635" y="818364"/>
                  </a:cubicBezTo>
                  <a:cubicBezTo>
                    <a:pt x="1447635" y="829308"/>
                    <a:pt x="1447635" y="842075"/>
                    <a:pt x="1447635" y="842075"/>
                  </a:cubicBezTo>
                  <a:cubicBezTo>
                    <a:pt x="1446723" y="843900"/>
                    <a:pt x="1445811" y="836604"/>
                    <a:pt x="1443987" y="823836"/>
                  </a:cubicBezTo>
                  <a:cubicBezTo>
                    <a:pt x="1443076" y="812892"/>
                    <a:pt x="1442163" y="801037"/>
                    <a:pt x="1440340" y="791917"/>
                  </a:cubicBezTo>
                  <a:cubicBezTo>
                    <a:pt x="1439428" y="787357"/>
                    <a:pt x="1439428" y="786445"/>
                    <a:pt x="1438516" y="785533"/>
                  </a:cubicBezTo>
                  <a:cubicBezTo>
                    <a:pt x="1437604" y="784622"/>
                    <a:pt x="1437604" y="790093"/>
                    <a:pt x="1437604" y="801949"/>
                  </a:cubicBezTo>
                  <a:cubicBezTo>
                    <a:pt x="1437604" y="834780"/>
                    <a:pt x="1437604" y="867610"/>
                    <a:pt x="1436692" y="901353"/>
                  </a:cubicBezTo>
                  <a:cubicBezTo>
                    <a:pt x="1436692" y="936008"/>
                    <a:pt x="1435780" y="974311"/>
                    <a:pt x="1435780" y="1013525"/>
                  </a:cubicBezTo>
                  <a:cubicBezTo>
                    <a:pt x="1435780" y="1063684"/>
                    <a:pt x="1434868" y="1114754"/>
                    <a:pt x="1432132" y="1164912"/>
                  </a:cubicBezTo>
                  <a:cubicBezTo>
                    <a:pt x="1430308" y="1201391"/>
                    <a:pt x="1425748" y="1237870"/>
                    <a:pt x="1419364" y="1274348"/>
                  </a:cubicBezTo>
                  <a:cubicBezTo>
                    <a:pt x="1412981" y="1310827"/>
                    <a:pt x="1403861" y="1347306"/>
                    <a:pt x="1391093" y="1382872"/>
                  </a:cubicBezTo>
                  <a:cubicBezTo>
                    <a:pt x="1387445" y="1395640"/>
                    <a:pt x="1381062" y="1408408"/>
                    <a:pt x="1376502" y="1419351"/>
                  </a:cubicBezTo>
                  <a:cubicBezTo>
                    <a:pt x="1371942" y="1431207"/>
                    <a:pt x="1364646" y="1443062"/>
                    <a:pt x="1360086" y="1451270"/>
                  </a:cubicBezTo>
                  <a:cubicBezTo>
                    <a:pt x="1353703" y="1463126"/>
                    <a:pt x="1347319" y="1471334"/>
                    <a:pt x="1343671" y="1476805"/>
                  </a:cubicBezTo>
                  <a:cubicBezTo>
                    <a:pt x="1339111" y="1482277"/>
                    <a:pt x="1337287" y="1485925"/>
                    <a:pt x="1336375" y="1485013"/>
                  </a:cubicBezTo>
                  <a:cubicBezTo>
                    <a:pt x="1335464" y="1484101"/>
                    <a:pt x="1337287" y="1480453"/>
                    <a:pt x="1341847" y="1472246"/>
                  </a:cubicBezTo>
                  <a:cubicBezTo>
                    <a:pt x="1343671" y="1467686"/>
                    <a:pt x="1347319" y="1463126"/>
                    <a:pt x="1350055" y="1455830"/>
                  </a:cubicBezTo>
                  <a:cubicBezTo>
                    <a:pt x="1353703" y="1448534"/>
                    <a:pt x="1357350" y="1440327"/>
                    <a:pt x="1361910" y="1431207"/>
                  </a:cubicBezTo>
                  <a:cubicBezTo>
                    <a:pt x="1366470" y="1422999"/>
                    <a:pt x="1369206" y="1413880"/>
                    <a:pt x="1372854" y="1404760"/>
                  </a:cubicBezTo>
                  <a:cubicBezTo>
                    <a:pt x="1375590" y="1397464"/>
                    <a:pt x="1378326" y="1391080"/>
                    <a:pt x="1380150" y="1383785"/>
                  </a:cubicBezTo>
                  <a:cubicBezTo>
                    <a:pt x="1381974" y="1377401"/>
                    <a:pt x="1384709" y="1370105"/>
                    <a:pt x="1386534" y="1364633"/>
                  </a:cubicBezTo>
                  <a:cubicBezTo>
                    <a:pt x="1390182" y="1351866"/>
                    <a:pt x="1392917" y="1340010"/>
                    <a:pt x="1395653" y="1329978"/>
                  </a:cubicBezTo>
                  <a:cubicBezTo>
                    <a:pt x="1397477" y="1321771"/>
                    <a:pt x="1399301" y="1312651"/>
                    <a:pt x="1401125" y="1300795"/>
                  </a:cubicBezTo>
                  <a:cubicBezTo>
                    <a:pt x="1403861" y="1289852"/>
                    <a:pt x="1405685" y="1276172"/>
                    <a:pt x="1408421" y="1261581"/>
                  </a:cubicBezTo>
                  <a:cubicBezTo>
                    <a:pt x="1413893" y="1226014"/>
                    <a:pt x="1416628" y="1195007"/>
                    <a:pt x="1418452" y="1163088"/>
                  </a:cubicBezTo>
                  <a:cubicBezTo>
                    <a:pt x="1419364" y="1143937"/>
                    <a:pt x="1420276" y="1122050"/>
                    <a:pt x="1420276" y="1101074"/>
                  </a:cubicBezTo>
                  <a:cubicBezTo>
                    <a:pt x="1421188" y="1067332"/>
                    <a:pt x="1421188" y="1033589"/>
                    <a:pt x="1421188" y="998934"/>
                  </a:cubicBezTo>
                  <a:cubicBezTo>
                    <a:pt x="1421188" y="963367"/>
                    <a:pt x="1421188" y="931448"/>
                    <a:pt x="1420276" y="903177"/>
                  </a:cubicBezTo>
                  <a:cubicBezTo>
                    <a:pt x="1419364" y="879466"/>
                    <a:pt x="1419364" y="851195"/>
                    <a:pt x="1418452" y="822012"/>
                  </a:cubicBezTo>
                  <a:cubicBezTo>
                    <a:pt x="1418452" y="802861"/>
                    <a:pt x="1417541" y="783710"/>
                    <a:pt x="1416628" y="764558"/>
                  </a:cubicBezTo>
                  <a:cubicBezTo>
                    <a:pt x="1415717" y="745407"/>
                    <a:pt x="1414804" y="725344"/>
                    <a:pt x="1412981" y="708016"/>
                  </a:cubicBezTo>
                  <a:cubicBezTo>
                    <a:pt x="1410244" y="669714"/>
                    <a:pt x="1406597" y="632323"/>
                    <a:pt x="1401125" y="594932"/>
                  </a:cubicBezTo>
                  <a:cubicBezTo>
                    <a:pt x="1400213" y="589460"/>
                    <a:pt x="1399301" y="584901"/>
                    <a:pt x="1399301" y="580341"/>
                  </a:cubicBezTo>
                  <a:cubicBezTo>
                    <a:pt x="1397477" y="569397"/>
                    <a:pt x="1396565" y="564837"/>
                    <a:pt x="1396565" y="571221"/>
                  </a:cubicBezTo>
                  <a:cubicBezTo>
                    <a:pt x="1396565" y="576693"/>
                    <a:pt x="1398389" y="586724"/>
                    <a:pt x="1399301" y="600404"/>
                  </a:cubicBezTo>
                  <a:cubicBezTo>
                    <a:pt x="1400213" y="613171"/>
                    <a:pt x="1402037" y="625939"/>
                    <a:pt x="1402949" y="637795"/>
                  </a:cubicBezTo>
                  <a:cubicBezTo>
                    <a:pt x="1407509" y="681569"/>
                    <a:pt x="1410244" y="723520"/>
                    <a:pt x="1412981" y="762734"/>
                  </a:cubicBezTo>
                  <a:cubicBezTo>
                    <a:pt x="1413893" y="774590"/>
                    <a:pt x="1413893" y="788269"/>
                    <a:pt x="1413893" y="797389"/>
                  </a:cubicBezTo>
                  <a:cubicBezTo>
                    <a:pt x="1413893" y="818364"/>
                    <a:pt x="1413893" y="844811"/>
                    <a:pt x="1414804" y="874906"/>
                  </a:cubicBezTo>
                  <a:cubicBezTo>
                    <a:pt x="1414804" y="884026"/>
                    <a:pt x="1414804" y="894058"/>
                    <a:pt x="1414804" y="903177"/>
                  </a:cubicBezTo>
                  <a:cubicBezTo>
                    <a:pt x="1414804" y="943304"/>
                    <a:pt x="1414804" y="983431"/>
                    <a:pt x="1414804" y="1025381"/>
                  </a:cubicBezTo>
                  <a:cubicBezTo>
                    <a:pt x="1414804" y="1045444"/>
                    <a:pt x="1414804" y="1062772"/>
                    <a:pt x="1414804" y="1076451"/>
                  </a:cubicBezTo>
                  <a:cubicBezTo>
                    <a:pt x="1414804" y="1081011"/>
                    <a:pt x="1414804" y="1085571"/>
                    <a:pt x="1414804" y="1089219"/>
                  </a:cubicBezTo>
                  <a:cubicBezTo>
                    <a:pt x="1415717" y="1120226"/>
                    <a:pt x="1414804" y="1164912"/>
                    <a:pt x="1408421" y="1221454"/>
                  </a:cubicBezTo>
                  <a:cubicBezTo>
                    <a:pt x="1404773" y="1252461"/>
                    <a:pt x="1400213" y="1283468"/>
                    <a:pt x="1392917" y="1313563"/>
                  </a:cubicBezTo>
                  <a:cubicBezTo>
                    <a:pt x="1389269" y="1329978"/>
                    <a:pt x="1384709" y="1344570"/>
                    <a:pt x="1381062" y="1359162"/>
                  </a:cubicBezTo>
                  <a:cubicBezTo>
                    <a:pt x="1376502" y="1372841"/>
                    <a:pt x="1371942" y="1385609"/>
                    <a:pt x="1367382" y="1397464"/>
                  </a:cubicBezTo>
                  <a:cubicBezTo>
                    <a:pt x="1363734" y="1406584"/>
                    <a:pt x="1360086" y="1415703"/>
                    <a:pt x="1356439" y="1424823"/>
                  </a:cubicBezTo>
                  <a:cubicBezTo>
                    <a:pt x="1343671" y="1451270"/>
                    <a:pt x="1327256" y="1481365"/>
                    <a:pt x="1303545" y="1510548"/>
                  </a:cubicBezTo>
                  <a:cubicBezTo>
                    <a:pt x="1289865" y="1527876"/>
                    <a:pt x="1277097" y="1540643"/>
                    <a:pt x="1270713" y="1546115"/>
                  </a:cubicBezTo>
                  <a:cubicBezTo>
                    <a:pt x="1265242" y="1550675"/>
                    <a:pt x="1252474" y="1562530"/>
                    <a:pt x="1236059" y="1577122"/>
                  </a:cubicBezTo>
                  <a:cubicBezTo>
                    <a:pt x="1220555" y="1590801"/>
                    <a:pt x="1204140" y="1602657"/>
                    <a:pt x="1187725" y="1614513"/>
                  </a:cubicBezTo>
                  <a:cubicBezTo>
                    <a:pt x="1152158" y="1640048"/>
                    <a:pt x="1115679" y="1661935"/>
                    <a:pt x="1078288" y="1681998"/>
                  </a:cubicBezTo>
                  <a:cubicBezTo>
                    <a:pt x="1060049" y="1692030"/>
                    <a:pt x="1040897" y="1702061"/>
                    <a:pt x="1022658" y="1711181"/>
                  </a:cubicBezTo>
                  <a:cubicBezTo>
                    <a:pt x="1004419" y="1720301"/>
                    <a:pt x="985268" y="1730332"/>
                    <a:pt x="975236" y="1746748"/>
                  </a:cubicBezTo>
                  <a:cubicBezTo>
                    <a:pt x="965204" y="1764075"/>
                    <a:pt x="964292" y="1785050"/>
                    <a:pt x="957908" y="1804202"/>
                  </a:cubicBezTo>
                  <a:cubicBezTo>
                    <a:pt x="951525" y="1824265"/>
                    <a:pt x="942405" y="1843416"/>
                    <a:pt x="934198" y="1862568"/>
                  </a:cubicBezTo>
                  <a:cubicBezTo>
                    <a:pt x="927814" y="1877159"/>
                    <a:pt x="922341" y="1891751"/>
                    <a:pt x="918694" y="1906342"/>
                  </a:cubicBezTo>
                  <a:cubicBezTo>
                    <a:pt x="915958" y="1917286"/>
                    <a:pt x="915046" y="1920934"/>
                    <a:pt x="915958" y="1912726"/>
                  </a:cubicBezTo>
                  <a:cubicBezTo>
                    <a:pt x="916870" y="1908166"/>
                    <a:pt x="917782" y="1905430"/>
                    <a:pt x="918694" y="1899959"/>
                  </a:cubicBezTo>
                  <a:cubicBezTo>
                    <a:pt x="925078" y="1876247"/>
                    <a:pt x="934198" y="1855272"/>
                    <a:pt x="941493" y="1835209"/>
                  </a:cubicBezTo>
                  <a:cubicBezTo>
                    <a:pt x="948789" y="1816057"/>
                    <a:pt x="954260" y="1797818"/>
                    <a:pt x="956084" y="1781403"/>
                  </a:cubicBezTo>
                  <a:cubicBezTo>
                    <a:pt x="957908" y="1771371"/>
                    <a:pt x="958820" y="1757691"/>
                    <a:pt x="966116" y="1743100"/>
                  </a:cubicBezTo>
                  <a:cubicBezTo>
                    <a:pt x="969764" y="1735804"/>
                    <a:pt x="975236" y="1728509"/>
                    <a:pt x="982532" y="1722125"/>
                  </a:cubicBezTo>
                  <a:cubicBezTo>
                    <a:pt x="989827" y="1715741"/>
                    <a:pt x="998035" y="1710269"/>
                    <a:pt x="1007155" y="1705709"/>
                  </a:cubicBezTo>
                  <a:cubicBezTo>
                    <a:pt x="1058225" y="1678350"/>
                    <a:pt x="1101999" y="1653727"/>
                    <a:pt x="1151246" y="1620896"/>
                  </a:cubicBezTo>
                  <a:cubicBezTo>
                    <a:pt x="1184076" y="1599009"/>
                    <a:pt x="1213260" y="1576210"/>
                    <a:pt x="1241530" y="1549763"/>
                  </a:cubicBezTo>
                  <a:cubicBezTo>
                    <a:pt x="1255210" y="1536083"/>
                    <a:pt x="1267978" y="1523316"/>
                    <a:pt x="1279833" y="1509636"/>
                  </a:cubicBezTo>
                  <a:cubicBezTo>
                    <a:pt x="1285305" y="1503252"/>
                    <a:pt x="1290777" y="1495957"/>
                    <a:pt x="1295337" y="1489573"/>
                  </a:cubicBezTo>
                  <a:cubicBezTo>
                    <a:pt x="1299897" y="1482277"/>
                    <a:pt x="1305368" y="1475893"/>
                    <a:pt x="1309016" y="1469509"/>
                  </a:cubicBezTo>
                  <a:cubicBezTo>
                    <a:pt x="1312664" y="1464038"/>
                    <a:pt x="1315400" y="1458566"/>
                    <a:pt x="1319048" y="1452182"/>
                  </a:cubicBezTo>
                  <a:cubicBezTo>
                    <a:pt x="1320872" y="1449446"/>
                    <a:pt x="1322696" y="1446710"/>
                    <a:pt x="1324520" y="1443974"/>
                  </a:cubicBezTo>
                  <a:cubicBezTo>
                    <a:pt x="1326344" y="1441239"/>
                    <a:pt x="1327256" y="1437591"/>
                    <a:pt x="1329080" y="1434855"/>
                  </a:cubicBezTo>
                  <a:cubicBezTo>
                    <a:pt x="1331815" y="1428471"/>
                    <a:pt x="1335464" y="1422999"/>
                    <a:pt x="1338199" y="1416615"/>
                  </a:cubicBezTo>
                  <a:cubicBezTo>
                    <a:pt x="1340935" y="1410232"/>
                    <a:pt x="1343671" y="1403848"/>
                    <a:pt x="1346407" y="1397464"/>
                  </a:cubicBezTo>
                  <a:cubicBezTo>
                    <a:pt x="1357350" y="1371929"/>
                    <a:pt x="1363734" y="1348218"/>
                    <a:pt x="1369206" y="1327243"/>
                  </a:cubicBezTo>
                  <a:cubicBezTo>
                    <a:pt x="1372854" y="1313563"/>
                    <a:pt x="1374678" y="1298972"/>
                    <a:pt x="1378326" y="1283468"/>
                  </a:cubicBezTo>
                  <a:cubicBezTo>
                    <a:pt x="1381062" y="1265229"/>
                    <a:pt x="1383798" y="1248813"/>
                    <a:pt x="1384709" y="1236046"/>
                  </a:cubicBezTo>
                  <a:cubicBezTo>
                    <a:pt x="1385622" y="1223278"/>
                    <a:pt x="1386534" y="1213247"/>
                    <a:pt x="1385622" y="1207775"/>
                  </a:cubicBezTo>
                  <a:cubicBezTo>
                    <a:pt x="1385622" y="1202303"/>
                    <a:pt x="1386534" y="1184064"/>
                    <a:pt x="1387445" y="1158529"/>
                  </a:cubicBezTo>
                  <a:cubicBezTo>
                    <a:pt x="1388358" y="1148497"/>
                    <a:pt x="1388358" y="1137553"/>
                    <a:pt x="1388358" y="1127521"/>
                  </a:cubicBezTo>
                  <a:cubicBezTo>
                    <a:pt x="1389269" y="1105634"/>
                    <a:pt x="1388358" y="1091043"/>
                    <a:pt x="1387445" y="1094691"/>
                  </a:cubicBezTo>
                  <a:cubicBezTo>
                    <a:pt x="1385622" y="1101074"/>
                    <a:pt x="1385622" y="1070980"/>
                    <a:pt x="1384709" y="1026293"/>
                  </a:cubicBezTo>
                  <a:cubicBezTo>
                    <a:pt x="1384709" y="1007142"/>
                    <a:pt x="1384709" y="987078"/>
                    <a:pt x="1383798" y="967927"/>
                  </a:cubicBezTo>
                  <a:cubicBezTo>
                    <a:pt x="1383798" y="934184"/>
                    <a:pt x="1382885" y="899529"/>
                    <a:pt x="1382885" y="860315"/>
                  </a:cubicBezTo>
                  <a:cubicBezTo>
                    <a:pt x="1382885" y="832044"/>
                    <a:pt x="1381974" y="803773"/>
                    <a:pt x="1380150" y="776414"/>
                  </a:cubicBezTo>
                  <a:cubicBezTo>
                    <a:pt x="1379238" y="749967"/>
                    <a:pt x="1378326" y="727167"/>
                    <a:pt x="1380150" y="729904"/>
                  </a:cubicBezTo>
                  <a:cubicBezTo>
                    <a:pt x="1381062" y="732639"/>
                    <a:pt x="1381974" y="737199"/>
                    <a:pt x="1382885" y="739935"/>
                  </a:cubicBezTo>
                  <a:cubicBezTo>
                    <a:pt x="1382885" y="740847"/>
                    <a:pt x="1382885" y="725344"/>
                    <a:pt x="1381974" y="715312"/>
                  </a:cubicBezTo>
                  <a:cubicBezTo>
                    <a:pt x="1381062" y="706192"/>
                    <a:pt x="1381062" y="696161"/>
                    <a:pt x="1380150" y="687041"/>
                  </a:cubicBezTo>
                  <a:cubicBezTo>
                    <a:pt x="1378326" y="668802"/>
                    <a:pt x="1377414" y="650562"/>
                    <a:pt x="1374678" y="633235"/>
                  </a:cubicBezTo>
                  <a:cubicBezTo>
                    <a:pt x="1369206" y="585812"/>
                    <a:pt x="1362823" y="538390"/>
                    <a:pt x="1353703" y="491880"/>
                  </a:cubicBezTo>
                  <a:cubicBezTo>
                    <a:pt x="1351879" y="480936"/>
                    <a:pt x="1349143" y="470904"/>
                    <a:pt x="1347319" y="461785"/>
                  </a:cubicBezTo>
                  <a:cubicBezTo>
                    <a:pt x="1346407" y="458137"/>
                    <a:pt x="1346407" y="457225"/>
                    <a:pt x="1346407" y="458137"/>
                  </a:cubicBezTo>
                  <a:cubicBezTo>
                    <a:pt x="1346407" y="459049"/>
                    <a:pt x="1347319" y="464521"/>
                    <a:pt x="1348231" y="469081"/>
                  </a:cubicBezTo>
                  <a:cubicBezTo>
                    <a:pt x="1350055" y="477288"/>
                    <a:pt x="1351879" y="487320"/>
                    <a:pt x="1352791" y="495528"/>
                  </a:cubicBezTo>
                  <a:cubicBezTo>
                    <a:pt x="1355526" y="511031"/>
                    <a:pt x="1358263" y="525623"/>
                    <a:pt x="1360086" y="541126"/>
                  </a:cubicBezTo>
                  <a:cubicBezTo>
                    <a:pt x="1361910" y="552982"/>
                    <a:pt x="1363734" y="565749"/>
                    <a:pt x="1365558" y="577605"/>
                  </a:cubicBezTo>
                  <a:cubicBezTo>
                    <a:pt x="1367382" y="590372"/>
                    <a:pt x="1368294" y="604964"/>
                    <a:pt x="1369206" y="609524"/>
                  </a:cubicBezTo>
                  <a:cubicBezTo>
                    <a:pt x="1369206" y="614083"/>
                    <a:pt x="1368294" y="605876"/>
                    <a:pt x="1366470" y="594020"/>
                  </a:cubicBezTo>
                  <a:cubicBezTo>
                    <a:pt x="1363734" y="588548"/>
                    <a:pt x="1361910" y="576693"/>
                    <a:pt x="1360086" y="564837"/>
                  </a:cubicBezTo>
                  <a:close/>
                  <a:moveTo>
                    <a:pt x="1163101" y="1628192"/>
                  </a:moveTo>
                  <a:cubicBezTo>
                    <a:pt x="1174045" y="1620896"/>
                    <a:pt x="1170397" y="1621808"/>
                    <a:pt x="1156717" y="1630928"/>
                  </a:cubicBezTo>
                  <a:cubicBezTo>
                    <a:pt x="1133918" y="1645519"/>
                    <a:pt x="1110207" y="1660111"/>
                    <a:pt x="1093792" y="1670142"/>
                  </a:cubicBezTo>
                  <a:cubicBezTo>
                    <a:pt x="1089232" y="1672879"/>
                    <a:pt x="1091968" y="1671966"/>
                    <a:pt x="1099264" y="1668319"/>
                  </a:cubicBezTo>
                  <a:cubicBezTo>
                    <a:pt x="1122063" y="1654639"/>
                    <a:pt x="1144862" y="1640960"/>
                    <a:pt x="1163101" y="1628192"/>
                  </a:cubicBezTo>
                  <a:close/>
                  <a:moveTo>
                    <a:pt x="1384709" y="886762"/>
                  </a:moveTo>
                  <a:cubicBezTo>
                    <a:pt x="1385622" y="895882"/>
                    <a:pt x="1385622" y="892234"/>
                    <a:pt x="1385622" y="879466"/>
                  </a:cubicBezTo>
                  <a:cubicBezTo>
                    <a:pt x="1385622" y="866699"/>
                    <a:pt x="1385622" y="847547"/>
                    <a:pt x="1384709" y="839340"/>
                  </a:cubicBezTo>
                  <a:cubicBezTo>
                    <a:pt x="1383798" y="830220"/>
                    <a:pt x="1383798" y="832956"/>
                    <a:pt x="1383798" y="845723"/>
                  </a:cubicBezTo>
                  <a:cubicBezTo>
                    <a:pt x="1383798" y="859403"/>
                    <a:pt x="1384709" y="878554"/>
                    <a:pt x="1384709" y="886762"/>
                  </a:cubicBezTo>
                  <a:close/>
                  <a:moveTo>
                    <a:pt x="1391093" y="996198"/>
                  </a:moveTo>
                  <a:lnTo>
                    <a:pt x="1391093" y="994374"/>
                  </a:lnTo>
                  <a:lnTo>
                    <a:pt x="1391093" y="990726"/>
                  </a:lnTo>
                  <a:lnTo>
                    <a:pt x="1391093" y="996198"/>
                  </a:lnTo>
                  <a:close/>
                  <a:moveTo>
                    <a:pt x="1389269" y="1259757"/>
                  </a:moveTo>
                  <a:cubicBezTo>
                    <a:pt x="1389269" y="1257021"/>
                    <a:pt x="1389269" y="1255197"/>
                    <a:pt x="1389269" y="1254285"/>
                  </a:cubicBezTo>
                  <a:cubicBezTo>
                    <a:pt x="1389269" y="1253373"/>
                    <a:pt x="1386534" y="1265229"/>
                    <a:pt x="1385622" y="1272525"/>
                  </a:cubicBezTo>
                  <a:cubicBezTo>
                    <a:pt x="1384709" y="1275260"/>
                    <a:pt x="1384709" y="1278908"/>
                    <a:pt x="1383798" y="1281644"/>
                  </a:cubicBezTo>
                  <a:cubicBezTo>
                    <a:pt x="1374678" y="1330890"/>
                    <a:pt x="1360999" y="1375577"/>
                    <a:pt x="1345495" y="1411144"/>
                  </a:cubicBezTo>
                  <a:cubicBezTo>
                    <a:pt x="1344583" y="1412968"/>
                    <a:pt x="1343671" y="1415703"/>
                    <a:pt x="1343671" y="1415703"/>
                  </a:cubicBezTo>
                  <a:cubicBezTo>
                    <a:pt x="1343671" y="1416615"/>
                    <a:pt x="1343671" y="1417527"/>
                    <a:pt x="1344583" y="1415703"/>
                  </a:cubicBezTo>
                  <a:cubicBezTo>
                    <a:pt x="1345495" y="1412968"/>
                    <a:pt x="1349143" y="1404760"/>
                    <a:pt x="1350967" y="1401112"/>
                  </a:cubicBezTo>
                  <a:cubicBezTo>
                    <a:pt x="1368294" y="1359162"/>
                    <a:pt x="1379238" y="1316299"/>
                    <a:pt x="1386534" y="1273436"/>
                  </a:cubicBezTo>
                  <a:cubicBezTo>
                    <a:pt x="1388358" y="1267965"/>
                    <a:pt x="1388358" y="1263405"/>
                    <a:pt x="1389269" y="1259757"/>
                  </a:cubicBezTo>
                  <a:close/>
                  <a:moveTo>
                    <a:pt x="1388358" y="794653"/>
                  </a:moveTo>
                  <a:cubicBezTo>
                    <a:pt x="1388358" y="792829"/>
                    <a:pt x="1388358" y="791005"/>
                    <a:pt x="1388358" y="791917"/>
                  </a:cubicBezTo>
                  <a:cubicBezTo>
                    <a:pt x="1388358" y="795565"/>
                    <a:pt x="1388358" y="801037"/>
                    <a:pt x="1388358" y="805597"/>
                  </a:cubicBezTo>
                  <a:cubicBezTo>
                    <a:pt x="1389269" y="834780"/>
                    <a:pt x="1390182" y="860315"/>
                    <a:pt x="1391093" y="881290"/>
                  </a:cubicBezTo>
                  <a:cubicBezTo>
                    <a:pt x="1391093" y="881290"/>
                    <a:pt x="1391093" y="881290"/>
                    <a:pt x="1391093" y="880378"/>
                  </a:cubicBezTo>
                  <a:cubicBezTo>
                    <a:pt x="1391093" y="878554"/>
                    <a:pt x="1391093" y="875818"/>
                    <a:pt x="1391093" y="873082"/>
                  </a:cubicBezTo>
                  <a:cubicBezTo>
                    <a:pt x="1390182" y="842075"/>
                    <a:pt x="1390182" y="816540"/>
                    <a:pt x="1388358" y="794653"/>
                  </a:cubicBezTo>
                  <a:close/>
                  <a:moveTo>
                    <a:pt x="885863" y="1746748"/>
                  </a:moveTo>
                  <a:cubicBezTo>
                    <a:pt x="886775" y="1746748"/>
                    <a:pt x="886775" y="1746748"/>
                    <a:pt x="888599" y="1746748"/>
                  </a:cubicBezTo>
                  <a:cubicBezTo>
                    <a:pt x="890423" y="1746748"/>
                    <a:pt x="894982" y="1745836"/>
                    <a:pt x="895895" y="1745836"/>
                  </a:cubicBezTo>
                  <a:cubicBezTo>
                    <a:pt x="900455" y="1744924"/>
                    <a:pt x="899542" y="1744924"/>
                    <a:pt x="892247" y="1745836"/>
                  </a:cubicBezTo>
                  <a:cubicBezTo>
                    <a:pt x="890423" y="1745836"/>
                    <a:pt x="887687" y="1746748"/>
                    <a:pt x="885863" y="1746748"/>
                  </a:cubicBezTo>
                  <a:close/>
                  <a:moveTo>
                    <a:pt x="43205" y="1254285"/>
                  </a:moveTo>
                  <a:cubicBezTo>
                    <a:pt x="30437" y="1203215"/>
                    <a:pt x="21317" y="1152145"/>
                    <a:pt x="15845" y="1100162"/>
                  </a:cubicBezTo>
                  <a:cubicBezTo>
                    <a:pt x="14021" y="1081011"/>
                    <a:pt x="12197" y="1062772"/>
                    <a:pt x="10373" y="1048180"/>
                  </a:cubicBezTo>
                  <a:cubicBezTo>
                    <a:pt x="8550" y="1034501"/>
                    <a:pt x="8550" y="1037237"/>
                    <a:pt x="9462" y="1054564"/>
                  </a:cubicBezTo>
                  <a:cubicBezTo>
                    <a:pt x="9462" y="1060036"/>
                    <a:pt x="10373" y="1066420"/>
                    <a:pt x="10373" y="1071892"/>
                  </a:cubicBezTo>
                  <a:cubicBezTo>
                    <a:pt x="14933" y="1125698"/>
                    <a:pt x="21317" y="1178592"/>
                    <a:pt x="34085" y="1233310"/>
                  </a:cubicBezTo>
                  <a:cubicBezTo>
                    <a:pt x="40469" y="1263405"/>
                    <a:pt x="49588" y="1294412"/>
                    <a:pt x="59620" y="1324507"/>
                  </a:cubicBezTo>
                  <a:cubicBezTo>
                    <a:pt x="69651" y="1354602"/>
                    <a:pt x="82419" y="1384697"/>
                    <a:pt x="97010" y="1414791"/>
                  </a:cubicBezTo>
                  <a:cubicBezTo>
                    <a:pt x="116162" y="1453094"/>
                    <a:pt x="136225" y="1485013"/>
                    <a:pt x="154465" y="1508724"/>
                  </a:cubicBezTo>
                  <a:cubicBezTo>
                    <a:pt x="175440" y="1536995"/>
                    <a:pt x="198239" y="1563442"/>
                    <a:pt x="223774" y="1588977"/>
                  </a:cubicBezTo>
                  <a:cubicBezTo>
                    <a:pt x="242013" y="1606305"/>
                    <a:pt x="248397" y="1610865"/>
                    <a:pt x="237454" y="1599009"/>
                  </a:cubicBezTo>
                  <a:cubicBezTo>
                    <a:pt x="230158" y="1590801"/>
                    <a:pt x="222862" y="1582594"/>
                    <a:pt x="216478" y="1574386"/>
                  </a:cubicBezTo>
                  <a:cubicBezTo>
                    <a:pt x="209183" y="1566178"/>
                    <a:pt x="201887" y="1556146"/>
                    <a:pt x="194591" y="1546115"/>
                  </a:cubicBezTo>
                  <a:cubicBezTo>
                    <a:pt x="190943" y="1541555"/>
                    <a:pt x="185471" y="1534259"/>
                    <a:pt x="180000" y="1526052"/>
                  </a:cubicBezTo>
                  <a:cubicBezTo>
                    <a:pt x="177264" y="1522404"/>
                    <a:pt x="173616" y="1517844"/>
                    <a:pt x="170880" y="1513284"/>
                  </a:cubicBezTo>
                  <a:cubicBezTo>
                    <a:pt x="168144" y="1508724"/>
                    <a:pt x="164496" y="1504164"/>
                    <a:pt x="161760" y="1499605"/>
                  </a:cubicBezTo>
                  <a:cubicBezTo>
                    <a:pt x="151728" y="1485013"/>
                    <a:pt x="144433" y="1474069"/>
                    <a:pt x="141697" y="1470421"/>
                  </a:cubicBezTo>
                  <a:cubicBezTo>
                    <a:pt x="139873" y="1468598"/>
                    <a:pt x="138961" y="1467686"/>
                    <a:pt x="138961" y="1467686"/>
                  </a:cubicBezTo>
                  <a:cubicBezTo>
                    <a:pt x="138961" y="1468598"/>
                    <a:pt x="134401" y="1464038"/>
                    <a:pt x="128929" y="1454006"/>
                  </a:cubicBezTo>
                  <a:cubicBezTo>
                    <a:pt x="126193" y="1449446"/>
                    <a:pt x="122546" y="1443062"/>
                    <a:pt x="117986" y="1436679"/>
                  </a:cubicBezTo>
                  <a:cubicBezTo>
                    <a:pt x="114338" y="1429383"/>
                    <a:pt x="109778" y="1422087"/>
                    <a:pt x="105218" y="1413880"/>
                  </a:cubicBezTo>
                  <a:cubicBezTo>
                    <a:pt x="89715" y="1383785"/>
                    <a:pt x="75123" y="1350042"/>
                    <a:pt x="62356" y="1309915"/>
                  </a:cubicBezTo>
                  <a:cubicBezTo>
                    <a:pt x="58708" y="1300795"/>
                    <a:pt x="55972" y="1290764"/>
                    <a:pt x="53236" y="1280732"/>
                  </a:cubicBezTo>
                  <a:cubicBezTo>
                    <a:pt x="48676" y="1273436"/>
                    <a:pt x="45940" y="1264317"/>
                    <a:pt x="43205" y="1254285"/>
                  </a:cubicBezTo>
                  <a:close/>
                  <a:moveTo>
                    <a:pt x="163584" y="1461302"/>
                  </a:moveTo>
                  <a:cubicBezTo>
                    <a:pt x="166320" y="1466774"/>
                    <a:pt x="169968" y="1471334"/>
                    <a:pt x="172704" y="1476805"/>
                  </a:cubicBezTo>
                  <a:cubicBezTo>
                    <a:pt x="176352" y="1482277"/>
                    <a:pt x="179087" y="1486837"/>
                    <a:pt x="182736" y="1492309"/>
                  </a:cubicBezTo>
                  <a:cubicBezTo>
                    <a:pt x="189119" y="1503252"/>
                    <a:pt x="196415" y="1512372"/>
                    <a:pt x="202799" y="1522404"/>
                  </a:cubicBezTo>
                  <a:cubicBezTo>
                    <a:pt x="240189" y="1571650"/>
                    <a:pt x="282140" y="1614513"/>
                    <a:pt x="332299" y="1650079"/>
                  </a:cubicBezTo>
                  <a:cubicBezTo>
                    <a:pt x="357834" y="1668319"/>
                    <a:pt x="388840" y="1686558"/>
                    <a:pt x="422583" y="1702061"/>
                  </a:cubicBezTo>
                  <a:cubicBezTo>
                    <a:pt x="460886" y="1719389"/>
                    <a:pt x="494629" y="1728509"/>
                    <a:pt x="522900" y="1734892"/>
                  </a:cubicBezTo>
                  <a:cubicBezTo>
                    <a:pt x="547523" y="1740364"/>
                    <a:pt x="552994" y="1740364"/>
                    <a:pt x="533843" y="1734892"/>
                  </a:cubicBezTo>
                  <a:cubicBezTo>
                    <a:pt x="527459" y="1733068"/>
                    <a:pt x="520164" y="1731244"/>
                    <a:pt x="512868" y="1728509"/>
                  </a:cubicBezTo>
                  <a:cubicBezTo>
                    <a:pt x="505572" y="1725773"/>
                    <a:pt x="498276" y="1723949"/>
                    <a:pt x="490069" y="1721213"/>
                  </a:cubicBezTo>
                  <a:cubicBezTo>
                    <a:pt x="474565" y="1715741"/>
                    <a:pt x="453590" y="1708445"/>
                    <a:pt x="429879" y="1697501"/>
                  </a:cubicBezTo>
                  <a:cubicBezTo>
                    <a:pt x="400696" y="1684734"/>
                    <a:pt x="372425" y="1669231"/>
                    <a:pt x="345978" y="1651903"/>
                  </a:cubicBezTo>
                  <a:cubicBezTo>
                    <a:pt x="318619" y="1633664"/>
                    <a:pt x="296732" y="1615424"/>
                    <a:pt x="285788" y="1603569"/>
                  </a:cubicBezTo>
                  <a:cubicBezTo>
                    <a:pt x="271197" y="1589889"/>
                    <a:pt x="248397" y="1567090"/>
                    <a:pt x="224686" y="1540643"/>
                  </a:cubicBezTo>
                  <a:cubicBezTo>
                    <a:pt x="205535" y="1518756"/>
                    <a:pt x="189119" y="1495957"/>
                    <a:pt x="173616" y="1473158"/>
                  </a:cubicBezTo>
                  <a:cubicBezTo>
                    <a:pt x="159936" y="1452182"/>
                    <a:pt x="154465" y="1445799"/>
                    <a:pt x="163584" y="1461302"/>
                  </a:cubicBezTo>
                  <a:close/>
                  <a:moveTo>
                    <a:pt x="34085" y="583988"/>
                  </a:moveTo>
                  <a:lnTo>
                    <a:pt x="33173" y="589460"/>
                  </a:lnTo>
                  <a:lnTo>
                    <a:pt x="33173" y="589460"/>
                  </a:lnTo>
                  <a:lnTo>
                    <a:pt x="34085" y="583988"/>
                  </a:lnTo>
                  <a:close/>
                  <a:moveTo>
                    <a:pt x="69651" y="462697"/>
                  </a:moveTo>
                  <a:cubicBezTo>
                    <a:pt x="71475" y="456313"/>
                    <a:pt x="70564" y="457225"/>
                    <a:pt x="68740" y="463609"/>
                  </a:cubicBezTo>
                  <a:cubicBezTo>
                    <a:pt x="66004" y="469992"/>
                    <a:pt x="62356" y="481848"/>
                    <a:pt x="60532" y="488232"/>
                  </a:cubicBezTo>
                  <a:cubicBezTo>
                    <a:pt x="58708" y="494616"/>
                    <a:pt x="59620" y="493704"/>
                    <a:pt x="61444" y="487320"/>
                  </a:cubicBezTo>
                  <a:cubicBezTo>
                    <a:pt x="64180" y="480936"/>
                    <a:pt x="67828" y="469081"/>
                    <a:pt x="69651" y="462697"/>
                  </a:cubicBezTo>
                  <a:close/>
                  <a:moveTo>
                    <a:pt x="741772" y="32248"/>
                  </a:moveTo>
                  <a:cubicBezTo>
                    <a:pt x="729005" y="32248"/>
                    <a:pt x="739948" y="33160"/>
                    <a:pt x="758187" y="33160"/>
                  </a:cubicBezTo>
                  <a:cubicBezTo>
                    <a:pt x="763659" y="33160"/>
                    <a:pt x="770043" y="33160"/>
                    <a:pt x="775515" y="33160"/>
                  </a:cubicBezTo>
                  <a:cubicBezTo>
                    <a:pt x="781899" y="33160"/>
                    <a:pt x="776427" y="32248"/>
                    <a:pt x="760924" y="32248"/>
                  </a:cubicBezTo>
                  <a:cubicBezTo>
                    <a:pt x="755451" y="32248"/>
                    <a:pt x="746332" y="32248"/>
                    <a:pt x="741772" y="32248"/>
                  </a:cubicBezTo>
                  <a:close/>
                  <a:moveTo>
                    <a:pt x="880391" y="52311"/>
                  </a:moveTo>
                  <a:cubicBezTo>
                    <a:pt x="889511" y="53223"/>
                    <a:pt x="895895" y="55047"/>
                    <a:pt x="903190" y="55959"/>
                  </a:cubicBezTo>
                  <a:cubicBezTo>
                    <a:pt x="915046" y="57783"/>
                    <a:pt x="907750" y="55959"/>
                    <a:pt x="892247" y="52311"/>
                  </a:cubicBezTo>
                  <a:cubicBezTo>
                    <a:pt x="882215" y="50487"/>
                    <a:pt x="872183" y="48663"/>
                    <a:pt x="862152" y="46839"/>
                  </a:cubicBezTo>
                  <a:cubicBezTo>
                    <a:pt x="826585" y="42279"/>
                    <a:pt x="791018" y="38632"/>
                    <a:pt x="755451" y="38632"/>
                  </a:cubicBezTo>
                  <a:cubicBezTo>
                    <a:pt x="742684" y="38632"/>
                    <a:pt x="730828" y="38632"/>
                    <a:pt x="718061" y="39544"/>
                  </a:cubicBezTo>
                  <a:lnTo>
                    <a:pt x="680670" y="42279"/>
                  </a:lnTo>
                  <a:cubicBezTo>
                    <a:pt x="678846" y="42279"/>
                    <a:pt x="677022" y="42279"/>
                    <a:pt x="675198" y="43191"/>
                  </a:cubicBezTo>
                  <a:cubicBezTo>
                    <a:pt x="673374" y="43191"/>
                    <a:pt x="672463" y="43191"/>
                    <a:pt x="672463" y="43191"/>
                  </a:cubicBezTo>
                  <a:cubicBezTo>
                    <a:pt x="672463" y="43191"/>
                    <a:pt x="672463" y="43191"/>
                    <a:pt x="676110" y="42279"/>
                  </a:cubicBezTo>
                  <a:cubicBezTo>
                    <a:pt x="688878" y="40456"/>
                    <a:pt x="707117" y="39544"/>
                    <a:pt x="725357" y="38632"/>
                  </a:cubicBezTo>
                  <a:cubicBezTo>
                    <a:pt x="775515" y="36808"/>
                    <a:pt x="825673" y="40456"/>
                    <a:pt x="874920" y="47751"/>
                  </a:cubicBezTo>
                  <a:cubicBezTo>
                    <a:pt x="892247" y="50487"/>
                    <a:pt x="908662" y="53223"/>
                    <a:pt x="924166" y="56871"/>
                  </a:cubicBezTo>
                  <a:cubicBezTo>
                    <a:pt x="928725" y="57783"/>
                    <a:pt x="933285" y="58695"/>
                    <a:pt x="932373" y="58695"/>
                  </a:cubicBezTo>
                  <a:cubicBezTo>
                    <a:pt x="932373" y="58695"/>
                    <a:pt x="926901" y="56871"/>
                    <a:pt x="922341" y="55959"/>
                  </a:cubicBezTo>
                  <a:cubicBezTo>
                    <a:pt x="916870" y="55047"/>
                    <a:pt x="909574" y="53223"/>
                    <a:pt x="903190" y="51399"/>
                  </a:cubicBezTo>
                  <a:cubicBezTo>
                    <a:pt x="847561" y="40456"/>
                    <a:pt x="791018" y="35896"/>
                    <a:pt x="738124" y="36808"/>
                  </a:cubicBezTo>
                  <a:cubicBezTo>
                    <a:pt x="684318" y="37720"/>
                    <a:pt x="633248" y="45015"/>
                    <a:pt x="586737" y="55959"/>
                  </a:cubicBezTo>
                  <a:cubicBezTo>
                    <a:pt x="539315" y="66903"/>
                    <a:pt x="488245" y="85142"/>
                    <a:pt x="438087" y="108853"/>
                  </a:cubicBezTo>
                  <a:cubicBezTo>
                    <a:pt x="375161" y="138036"/>
                    <a:pt x="318619" y="175427"/>
                    <a:pt x="269373" y="220113"/>
                  </a:cubicBezTo>
                  <a:cubicBezTo>
                    <a:pt x="259341" y="229233"/>
                    <a:pt x="251133" y="236529"/>
                    <a:pt x="245662" y="242912"/>
                  </a:cubicBezTo>
                  <a:cubicBezTo>
                    <a:pt x="242013" y="246560"/>
                    <a:pt x="243838" y="245648"/>
                    <a:pt x="252957" y="237441"/>
                  </a:cubicBezTo>
                  <a:cubicBezTo>
                    <a:pt x="254781" y="235617"/>
                    <a:pt x="262077" y="229233"/>
                    <a:pt x="268461" y="223761"/>
                  </a:cubicBezTo>
                  <a:cubicBezTo>
                    <a:pt x="293083" y="200962"/>
                    <a:pt x="320443" y="180899"/>
                    <a:pt x="348714" y="161747"/>
                  </a:cubicBezTo>
                  <a:cubicBezTo>
                    <a:pt x="360569" y="154452"/>
                    <a:pt x="372425" y="147156"/>
                    <a:pt x="384280" y="139860"/>
                  </a:cubicBezTo>
                  <a:cubicBezTo>
                    <a:pt x="396136" y="132564"/>
                    <a:pt x="408904" y="127093"/>
                    <a:pt x="419847" y="120709"/>
                  </a:cubicBezTo>
                  <a:cubicBezTo>
                    <a:pt x="480037" y="90614"/>
                    <a:pt x="550259" y="66903"/>
                    <a:pt x="616832" y="55959"/>
                  </a:cubicBezTo>
                  <a:cubicBezTo>
                    <a:pt x="623216" y="55047"/>
                    <a:pt x="630512" y="53223"/>
                    <a:pt x="637808" y="52311"/>
                  </a:cubicBezTo>
                  <a:cubicBezTo>
                    <a:pt x="679758" y="45927"/>
                    <a:pt x="722621" y="43191"/>
                    <a:pt x="763659" y="43191"/>
                  </a:cubicBezTo>
                  <a:cubicBezTo>
                    <a:pt x="804698" y="44103"/>
                    <a:pt x="844824" y="46839"/>
                    <a:pt x="880391" y="52311"/>
                  </a:cubicBezTo>
                  <a:close/>
                  <a:moveTo>
                    <a:pt x="358745" y="181811"/>
                  </a:moveTo>
                  <a:cubicBezTo>
                    <a:pt x="363305" y="178163"/>
                    <a:pt x="361481" y="179075"/>
                    <a:pt x="353274" y="184546"/>
                  </a:cubicBezTo>
                  <a:cubicBezTo>
                    <a:pt x="345066" y="190018"/>
                    <a:pt x="338682" y="194578"/>
                    <a:pt x="333210" y="199138"/>
                  </a:cubicBezTo>
                  <a:cubicBezTo>
                    <a:pt x="328650" y="202786"/>
                    <a:pt x="330474" y="201874"/>
                    <a:pt x="337770" y="196402"/>
                  </a:cubicBezTo>
                  <a:cubicBezTo>
                    <a:pt x="345066" y="190930"/>
                    <a:pt x="352361" y="186370"/>
                    <a:pt x="358745" y="181811"/>
                  </a:cubicBezTo>
                  <a:close/>
                  <a:moveTo>
                    <a:pt x="777339" y="50487"/>
                  </a:moveTo>
                  <a:cubicBezTo>
                    <a:pt x="780986" y="50487"/>
                    <a:pt x="779163" y="50487"/>
                    <a:pt x="780075" y="50487"/>
                  </a:cubicBezTo>
                  <a:cubicBezTo>
                    <a:pt x="774603" y="50487"/>
                    <a:pt x="767307" y="49575"/>
                    <a:pt x="762747" y="49575"/>
                  </a:cubicBezTo>
                  <a:cubicBezTo>
                    <a:pt x="758187" y="49575"/>
                    <a:pt x="754540" y="49575"/>
                    <a:pt x="754540" y="49575"/>
                  </a:cubicBezTo>
                  <a:cubicBezTo>
                    <a:pt x="754540" y="49575"/>
                    <a:pt x="755451" y="49575"/>
                    <a:pt x="757275" y="49575"/>
                  </a:cubicBezTo>
                  <a:cubicBezTo>
                    <a:pt x="759100" y="49575"/>
                    <a:pt x="760924" y="49575"/>
                    <a:pt x="763659" y="49575"/>
                  </a:cubicBezTo>
                  <a:cubicBezTo>
                    <a:pt x="768219" y="50487"/>
                    <a:pt x="773691" y="50487"/>
                    <a:pt x="777339" y="50487"/>
                  </a:cubicBezTo>
                  <a:close/>
                  <a:moveTo>
                    <a:pt x="897719" y="64167"/>
                  </a:moveTo>
                  <a:cubicBezTo>
                    <a:pt x="903190" y="64167"/>
                    <a:pt x="904102" y="64167"/>
                    <a:pt x="897719" y="64167"/>
                  </a:cubicBezTo>
                  <a:cubicBezTo>
                    <a:pt x="894071" y="63255"/>
                    <a:pt x="885863" y="61431"/>
                    <a:pt x="881303" y="60519"/>
                  </a:cubicBezTo>
                  <a:cubicBezTo>
                    <a:pt x="874920" y="59607"/>
                    <a:pt x="874007" y="59607"/>
                    <a:pt x="880391" y="60519"/>
                  </a:cubicBezTo>
                  <a:cubicBezTo>
                    <a:pt x="884039" y="61431"/>
                    <a:pt x="891335" y="62343"/>
                    <a:pt x="897719" y="64167"/>
                  </a:cubicBezTo>
                  <a:close/>
                  <a:moveTo>
                    <a:pt x="1326344" y="319518"/>
                  </a:moveTo>
                  <a:cubicBezTo>
                    <a:pt x="1329080" y="324078"/>
                    <a:pt x="1331815" y="328637"/>
                    <a:pt x="1333639" y="332285"/>
                  </a:cubicBezTo>
                  <a:cubicBezTo>
                    <a:pt x="1334551" y="334109"/>
                    <a:pt x="1335464" y="335021"/>
                    <a:pt x="1335464" y="335933"/>
                  </a:cubicBezTo>
                  <a:cubicBezTo>
                    <a:pt x="1335464" y="335021"/>
                    <a:pt x="1335464" y="335933"/>
                    <a:pt x="1334551" y="334109"/>
                  </a:cubicBezTo>
                  <a:cubicBezTo>
                    <a:pt x="1332727" y="329549"/>
                    <a:pt x="1329080" y="324078"/>
                    <a:pt x="1327256" y="319518"/>
                  </a:cubicBezTo>
                  <a:cubicBezTo>
                    <a:pt x="1308104" y="286687"/>
                    <a:pt x="1284393" y="254768"/>
                    <a:pt x="1256122" y="228321"/>
                  </a:cubicBezTo>
                  <a:cubicBezTo>
                    <a:pt x="1226939" y="201874"/>
                    <a:pt x="1194108" y="179075"/>
                    <a:pt x="1159453" y="159923"/>
                  </a:cubicBezTo>
                  <a:cubicBezTo>
                    <a:pt x="1124799" y="140772"/>
                    <a:pt x="1089232" y="123445"/>
                    <a:pt x="1050017" y="107029"/>
                  </a:cubicBezTo>
                  <a:cubicBezTo>
                    <a:pt x="1038162" y="102469"/>
                    <a:pt x="1024482" y="96998"/>
                    <a:pt x="1014451" y="93350"/>
                  </a:cubicBezTo>
                  <a:cubicBezTo>
                    <a:pt x="1008067" y="91526"/>
                    <a:pt x="1002595" y="89702"/>
                    <a:pt x="1002595" y="90614"/>
                  </a:cubicBezTo>
                  <a:cubicBezTo>
                    <a:pt x="1003507" y="91526"/>
                    <a:pt x="1011715" y="94262"/>
                    <a:pt x="1019010" y="96998"/>
                  </a:cubicBezTo>
                  <a:cubicBezTo>
                    <a:pt x="1030866" y="101557"/>
                    <a:pt x="1044545" y="107029"/>
                    <a:pt x="1056401" y="111589"/>
                  </a:cubicBezTo>
                  <a:cubicBezTo>
                    <a:pt x="1091056" y="126181"/>
                    <a:pt x="1125711" y="143508"/>
                    <a:pt x="1156717" y="160835"/>
                  </a:cubicBezTo>
                  <a:cubicBezTo>
                    <a:pt x="1192284" y="180899"/>
                    <a:pt x="1226027" y="203698"/>
                    <a:pt x="1255210" y="229233"/>
                  </a:cubicBezTo>
                  <a:cubicBezTo>
                    <a:pt x="1284393" y="255680"/>
                    <a:pt x="1308104" y="286687"/>
                    <a:pt x="1326344" y="319518"/>
                  </a:cubicBezTo>
                  <a:close/>
                  <a:moveTo>
                    <a:pt x="938757" y="89702"/>
                  </a:moveTo>
                  <a:cubicBezTo>
                    <a:pt x="948789" y="91526"/>
                    <a:pt x="949701" y="91526"/>
                    <a:pt x="941493" y="89702"/>
                  </a:cubicBezTo>
                  <a:cubicBezTo>
                    <a:pt x="934198" y="86966"/>
                    <a:pt x="916870" y="83318"/>
                    <a:pt x="907750" y="81494"/>
                  </a:cubicBezTo>
                  <a:cubicBezTo>
                    <a:pt x="897719" y="79670"/>
                    <a:pt x="896806" y="79670"/>
                    <a:pt x="905014" y="81494"/>
                  </a:cubicBezTo>
                  <a:cubicBezTo>
                    <a:pt x="912310" y="83318"/>
                    <a:pt x="928725" y="86966"/>
                    <a:pt x="938757" y="89702"/>
                  </a:cubicBezTo>
                  <a:close/>
                  <a:moveTo>
                    <a:pt x="1374678" y="468169"/>
                  </a:moveTo>
                  <a:cubicBezTo>
                    <a:pt x="1372854" y="461785"/>
                    <a:pt x="1373766" y="466345"/>
                    <a:pt x="1375590" y="476376"/>
                  </a:cubicBezTo>
                  <a:cubicBezTo>
                    <a:pt x="1376502" y="480936"/>
                    <a:pt x="1378326" y="488232"/>
                    <a:pt x="1378326" y="489144"/>
                  </a:cubicBezTo>
                  <a:cubicBezTo>
                    <a:pt x="1378326" y="490056"/>
                    <a:pt x="1378326" y="485496"/>
                    <a:pt x="1377414" y="483672"/>
                  </a:cubicBezTo>
                  <a:cubicBezTo>
                    <a:pt x="1377414" y="478200"/>
                    <a:pt x="1375590" y="471816"/>
                    <a:pt x="1374678" y="468169"/>
                  </a:cubicBezTo>
                  <a:close/>
                  <a:moveTo>
                    <a:pt x="1109295" y="153540"/>
                  </a:moveTo>
                  <a:cubicBezTo>
                    <a:pt x="1119327" y="158099"/>
                    <a:pt x="1122063" y="159011"/>
                    <a:pt x="1113855" y="155363"/>
                  </a:cubicBezTo>
                  <a:cubicBezTo>
                    <a:pt x="1106559" y="151716"/>
                    <a:pt x="1091056" y="143508"/>
                    <a:pt x="1081936" y="139860"/>
                  </a:cubicBezTo>
                  <a:cubicBezTo>
                    <a:pt x="1075553" y="137124"/>
                    <a:pt x="1073729" y="136212"/>
                    <a:pt x="1077376" y="138948"/>
                  </a:cubicBezTo>
                  <a:cubicBezTo>
                    <a:pt x="1083760" y="140772"/>
                    <a:pt x="1099264" y="148980"/>
                    <a:pt x="1109295" y="153540"/>
                  </a:cubicBezTo>
                  <a:close/>
                  <a:moveTo>
                    <a:pt x="1083760" y="147156"/>
                  </a:moveTo>
                  <a:lnTo>
                    <a:pt x="1079200" y="145332"/>
                  </a:lnTo>
                  <a:lnTo>
                    <a:pt x="1078288" y="145332"/>
                  </a:lnTo>
                  <a:lnTo>
                    <a:pt x="1083760" y="147156"/>
                  </a:lnTo>
                  <a:close/>
                  <a:moveTo>
                    <a:pt x="1164925" y="190018"/>
                  </a:moveTo>
                  <a:cubicBezTo>
                    <a:pt x="1165837" y="190018"/>
                    <a:pt x="1167661" y="191842"/>
                    <a:pt x="1166749" y="190930"/>
                  </a:cubicBezTo>
                  <a:cubicBezTo>
                    <a:pt x="1165837" y="190018"/>
                    <a:pt x="1163101" y="188194"/>
                    <a:pt x="1161277" y="187282"/>
                  </a:cubicBezTo>
                  <a:cubicBezTo>
                    <a:pt x="1154893" y="183635"/>
                    <a:pt x="1153070" y="182723"/>
                    <a:pt x="1158541" y="185458"/>
                  </a:cubicBezTo>
                  <a:cubicBezTo>
                    <a:pt x="1159453" y="187282"/>
                    <a:pt x="1163101" y="189106"/>
                    <a:pt x="1164925" y="190018"/>
                  </a:cubicBezTo>
                  <a:close/>
                  <a:moveTo>
                    <a:pt x="1393829" y="690689"/>
                  </a:moveTo>
                  <a:cubicBezTo>
                    <a:pt x="1392917" y="687041"/>
                    <a:pt x="1392917" y="680657"/>
                    <a:pt x="1392917" y="681569"/>
                  </a:cubicBezTo>
                  <a:cubicBezTo>
                    <a:pt x="1392917" y="681569"/>
                    <a:pt x="1392917" y="689777"/>
                    <a:pt x="1393829" y="694337"/>
                  </a:cubicBezTo>
                  <a:cubicBezTo>
                    <a:pt x="1396565" y="735375"/>
                    <a:pt x="1398389" y="773678"/>
                    <a:pt x="1400213" y="810157"/>
                  </a:cubicBezTo>
                  <a:cubicBezTo>
                    <a:pt x="1400213" y="819276"/>
                    <a:pt x="1401125" y="825660"/>
                    <a:pt x="1401125" y="820188"/>
                  </a:cubicBezTo>
                  <a:cubicBezTo>
                    <a:pt x="1401125" y="815628"/>
                    <a:pt x="1401125" y="810157"/>
                    <a:pt x="1401125" y="804685"/>
                  </a:cubicBezTo>
                  <a:cubicBezTo>
                    <a:pt x="1399301" y="761822"/>
                    <a:pt x="1397477" y="726255"/>
                    <a:pt x="1393829" y="690689"/>
                  </a:cubicBezTo>
                  <a:close/>
                  <a:moveTo>
                    <a:pt x="1373766" y="580341"/>
                  </a:moveTo>
                  <a:cubicBezTo>
                    <a:pt x="1372854" y="575781"/>
                    <a:pt x="1371942" y="569397"/>
                    <a:pt x="1371942" y="566661"/>
                  </a:cubicBezTo>
                  <a:cubicBezTo>
                    <a:pt x="1371030" y="563013"/>
                    <a:pt x="1371030" y="565749"/>
                    <a:pt x="1371942" y="573045"/>
                  </a:cubicBezTo>
                  <a:cubicBezTo>
                    <a:pt x="1372854" y="577605"/>
                    <a:pt x="1373766" y="582165"/>
                    <a:pt x="1373766" y="587636"/>
                  </a:cubicBezTo>
                  <a:cubicBezTo>
                    <a:pt x="1374678" y="589460"/>
                    <a:pt x="1374678" y="587636"/>
                    <a:pt x="1373766" y="580341"/>
                  </a:cubicBezTo>
                  <a:close/>
                  <a:moveTo>
                    <a:pt x="1272538" y="279391"/>
                  </a:moveTo>
                  <a:cubicBezTo>
                    <a:pt x="1273449" y="280303"/>
                    <a:pt x="1275273" y="282127"/>
                    <a:pt x="1275273" y="282127"/>
                  </a:cubicBezTo>
                  <a:cubicBezTo>
                    <a:pt x="1274362" y="280303"/>
                    <a:pt x="1271626" y="277567"/>
                    <a:pt x="1268889" y="273919"/>
                  </a:cubicBezTo>
                  <a:cubicBezTo>
                    <a:pt x="1267978" y="273007"/>
                    <a:pt x="1268889" y="273919"/>
                    <a:pt x="1268889" y="273919"/>
                  </a:cubicBezTo>
                  <a:cubicBezTo>
                    <a:pt x="1268889" y="275743"/>
                    <a:pt x="1270713" y="277567"/>
                    <a:pt x="1272538" y="279391"/>
                  </a:cubicBezTo>
                  <a:close/>
                  <a:moveTo>
                    <a:pt x="1187725" y="210082"/>
                  </a:moveTo>
                  <a:lnTo>
                    <a:pt x="1197756" y="217377"/>
                  </a:lnTo>
                  <a:lnTo>
                    <a:pt x="1188636" y="210994"/>
                  </a:lnTo>
                  <a:cubicBezTo>
                    <a:pt x="1182252" y="206434"/>
                    <a:pt x="1178605" y="204610"/>
                    <a:pt x="1180429" y="205522"/>
                  </a:cubicBezTo>
                  <a:cubicBezTo>
                    <a:pt x="1181341" y="206434"/>
                    <a:pt x="1184989" y="209170"/>
                    <a:pt x="1187725" y="210082"/>
                  </a:cubicBezTo>
                  <a:close/>
                  <a:moveTo>
                    <a:pt x="1317224" y="366940"/>
                  </a:moveTo>
                  <a:cubicBezTo>
                    <a:pt x="1319960" y="372412"/>
                    <a:pt x="1321784" y="377884"/>
                    <a:pt x="1322696" y="377884"/>
                  </a:cubicBezTo>
                  <a:cubicBezTo>
                    <a:pt x="1322696" y="377884"/>
                    <a:pt x="1320872" y="371500"/>
                    <a:pt x="1318136" y="365116"/>
                  </a:cubicBezTo>
                  <a:cubicBezTo>
                    <a:pt x="1309016" y="342317"/>
                    <a:pt x="1295337" y="317694"/>
                    <a:pt x="1279833" y="295807"/>
                  </a:cubicBezTo>
                  <a:cubicBezTo>
                    <a:pt x="1265242" y="274831"/>
                    <a:pt x="1248827" y="258416"/>
                    <a:pt x="1235147" y="246560"/>
                  </a:cubicBezTo>
                  <a:cubicBezTo>
                    <a:pt x="1224203" y="237441"/>
                    <a:pt x="1215084" y="230145"/>
                    <a:pt x="1204140" y="222849"/>
                  </a:cubicBezTo>
                  <a:cubicBezTo>
                    <a:pt x="1221468" y="236529"/>
                    <a:pt x="1237883" y="250208"/>
                    <a:pt x="1251562" y="265712"/>
                  </a:cubicBezTo>
                  <a:cubicBezTo>
                    <a:pt x="1266154" y="281215"/>
                    <a:pt x="1278009" y="297631"/>
                    <a:pt x="1289865" y="315870"/>
                  </a:cubicBezTo>
                  <a:cubicBezTo>
                    <a:pt x="1300808" y="332285"/>
                    <a:pt x="1309928" y="351437"/>
                    <a:pt x="1317224" y="366940"/>
                  </a:cubicBezTo>
                  <a:close/>
                </a:path>
              </a:pathLst>
            </a:custGeom>
            <a:solidFill>
              <a:srgbClr val="A381BD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60342F54-67F5-4D51-AFCC-BD46BC25026F}"/>
                </a:ext>
              </a:extLst>
            </p:cNvPr>
            <p:cNvSpPr/>
            <p:nvPr/>
          </p:nvSpPr>
          <p:spPr>
            <a:xfrm>
              <a:off x="10195430" y="1887575"/>
              <a:ext cx="173274" cy="1012285"/>
            </a:xfrm>
            <a:custGeom>
              <a:avLst/>
              <a:gdLst>
                <a:gd name="connsiteX0" fmla="*/ 160373 w 173273"/>
                <a:gd name="connsiteY0" fmla="*/ 1017044 h 1012284"/>
                <a:gd name="connsiteX1" fmla="*/ 164021 w 173273"/>
                <a:gd name="connsiteY1" fmla="*/ 996069 h 1012284"/>
                <a:gd name="connsiteX2" fmla="*/ 174052 w 173273"/>
                <a:gd name="connsiteY2" fmla="*/ 712447 h 1012284"/>
                <a:gd name="connsiteX3" fmla="*/ 163109 w 173273"/>
                <a:gd name="connsiteY3" fmla="*/ 439768 h 1012284"/>
                <a:gd name="connsiteX4" fmla="*/ 152165 w 173273"/>
                <a:gd name="connsiteY4" fmla="*/ 339452 h 1012284"/>
                <a:gd name="connsiteX5" fmla="*/ 140310 w 173273"/>
                <a:gd name="connsiteY5" fmla="*/ 267406 h 1012284"/>
                <a:gd name="connsiteX6" fmla="*/ 129366 w 173273"/>
                <a:gd name="connsiteY6" fmla="*/ 215424 h 1012284"/>
                <a:gd name="connsiteX7" fmla="*/ 123894 w 173273"/>
                <a:gd name="connsiteY7" fmla="*/ 188977 h 1012284"/>
                <a:gd name="connsiteX8" fmla="*/ 117511 w 173273"/>
                <a:gd name="connsiteY8" fmla="*/ 165266 h 1012284"/>
                <a:gd name="connsiteX9" fmla="*/ 71912 w 173273"/>
                <a:gd name="connsiteY9" fmla="*/ 73157 h 1012284"/>
                <a:gd name="connsiteX10" fmla="*/ 45465 w 173273"/>
                <a:gd name="connsiteY10" fmla="*/ 39414 h 1012284"/>
                <a:gd name="connsiteX11" fmla="*/ 16282 w 173273"/>
                <a:gd name="connsiteY11" fmla="*/ 12055 h 1012284"/>
                <a:gd name="connsiteX12" fmla="*/ 1691 w 173273"/>
                <a:gd name="connsiteY12" fmla="*/ 1111 h 1012284"/>
                <a:gd name="connsiteX13" fmla="*/ 5338 w 173273"/>
                <a:gd name="connsiteY13" fmla="*/ 4759 h 1012284"/>
                <a:gd name="connsiteX14" fmla="*/ 10810 w 173273"/>
                <a:gd name="connsiteY14" fmla="*/ 9319 h 1012284"/>
                <a:gd name="connsiteX15" fmla="*/ 51849 w 173273"/>
                <a:gd name="connsiteY15" fmla="*/ 51270 h 1012284"/>
                <a:gd name="connsiteX16" fmla="*/ 84679 w 173273"/>
                <a:gd name="connsiteY16" fmla="*/ 100516 h 1012284"/>
                <a:gd name="connsiteX17" fmla="*/ 109303 w 173273"/>
                <a:gd name="connsiteY17" fmla="*/ 154322 h 1012284"/>
                <a:gd name="connsiteX18" fmla="*/ 117511 w 173273"/>
                <a:gd name="connsiteY18" fmla="*/ 182593 h 1012284"/>
                <a:gd name="connsiteX19" fmla="*/ 121158 w 173273"/>
                <a:gd name="connsiteY19" fmla="*/ 198096 h 1012284"/>
                <a:gd name="connsiteX20" fmla="*/ 124806 w 173273"/>
                <a:gd name="connsiteY20" fmla="*/ 214512 h 1012284"/>
                <a:gd name="connsiteX21" fmla="*/ 164933 w 173273"/>
                <a:gd name="connsiteY21" fmla="*/ 539173 h 1012284"/>
                <a:gd name="connsiteX22" fmla="*/ 166757 w 173273"/>
                <a:gd name="connsiteY22" fmla="*/ 592979 h 1012284"/>
                <a:gd name="connsiteX23" fmla="*/ 168581 w 173273"/>
                <a:gd name="connsiteY23" fmla="*/ 723390 h 1012284"/>
                <a:gd name="connsiteX24" fmla="*/ 168581 w 173273"/>
                <a:gd name="connsiteY24" fmla="*/ 851066 h 1012284"/>
                <a:gd name="connsiteX25" fmla="*/ 160373 w 173273"/>
                <a:gd name="connsiteY25" fmla="*/ 1002452 h 1012284"/>
                <a:gd name="connsiteX26" fmla="*/ 159461 w 173273"/>
                <a:gd name="connsiteY26" fmla="*/ 1008836 h 1012284"/>
                <a:gd name="connsiteX27" fmla="*/ 160373 w 173273"/>
                <a:gd name="connsiteY27" fmla="*/ 1017044 h 101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73273" h="1012284">
                  <a:moveTo>
                    <a:pt x="160373" y="1017044"/>
                  </a:moveTo>
                  <a:cubicBezTo>
                    <a:pt x="160373" y="1018868"/>
                    <a:pt x="162197" y="1006100"/>
                    <a:pt x="164021" y="996069"/>
                  </a:cubicBezTo>
                  <a:cubicBezTo>
                    <a:pt x="175876" y="903960"/>
                    <a:pt x="174052" y="808203"/>
                    <a:pt x="174052" y="712447"/>
                  </a:cubicBezTo>
                  <a:cubicBezTo>
                    <a:pt x="174052" y="620338"/>
                    <a:pt x="172229" y="527317"/>
                    <a:pt x="163109" y="439768"/>
                  </a:cubicBezTo>
                  <a:cubicBezTo>
                    <a:pt x="160373" y="407849"/>
                    <a:pt x="156725" y="374106"/>
                    <a:pt x="152165" y="339452"/>
                  </a:cubicBezTo>
                  <a:cubicBezTo>
                    <a:pt x="148517" y="314828"/>
                    <a:pt x="144870" y="288381"/>
                    <a:pt x="140310" y="267406"/>
                  </a:cubicBezTo>
                  <a:cubicBezTo>
                    <a:pt x="136662" y="250079"/>
                    <a:pt x="133014" y="232751"/>
                    <a:pt x="129366" y="215424"/>
                  </a:cubicBezTo>
                  <a:cubicBezTo>
                    <a:pt x="127542" y="206304"/>
                    <a:pt x="125718" y="198096"/>
                    <a:pt x="123894" y="188977"/>
                  </a:cubicBezTo>
                  <a:cubicBezTo>
                    <a:pt x="122070" y="180769"/>
                    <a:pt x="120246" y="173473"/>
                    <a:pt x="117511" y="165266"/>
                  </a:cubicBezTo>
                  <a:cubicBezTo>
                    <a:pt x="107479" y="134259"/>
                    <a:pt x="91975" y="102340"/>
                    <a:pt x="71912" y="73157"/>
                  </a:cubicBezTo>
                  <a:cubicBezTo>
                    <a:pt x="63704" y="61301"/>
                    <a:pt x="54585" y="49446"/>
                    <a:pt x="45465" y="39414"/>
                  </a:cubicBezTo>
                  <a:cubicBezTo>
                    <a:pt x="36345" y="29382"/>
                    <a:pt x="26314" y="20263"/>
                    <a:pt x="16282" y="12055"/>
                  </a:cubicBezTo>
                  <a:cubicBezTo>
                    <a:pt x="10810" y="7495"/>
                    <a:pt x="6250" y="3847"/>
                    <a:pt x="1691" y="1111"/>
                  </a:cubicBezTo>
                  <a:cubicBezTo>
                    <a:pt x="-1958" y="-1624"/>
                    <a:pt x="778" y="1111"/>
                    <a:pt x="5338" y="4759"/>
                  </a:cubicBezTo>
                  <a:cubicBezTo>
                    <a:pt x="7162" y="6583"/>
                    <a:pt x="8986" y="7495"/>
                    <a:pt x="10810" y="9319"/>
                  </a:cubicBezTo>
                  <a:cubicBezTo>
                    <a:pt x="26314" y="22999"/>
                    <a:pt x="39993" y="35766"/>
                    <a:pt x="51849" y="51270"/>
                  </a:cubicBezTo>
                  <a:cubicBezTo>
                    <a:pt x="64616" y="66773"/>
                    <a:pt x="75560" y="83189"/>
                    <a:pt x="84679" y="100516"/>
                  </a:cubicBezTo>
                  <a:cubicBezTo>
                    <a:pt x="94711" y="117843"/>
                    <a:pt x="102919" y="136083"/>
                    <a:pt x="109303" y="154322"/>
                  </a:cubicBezTo>
                  <a:cubicBezTo>
                    <a:pt x="112951" y="163442"/>
                    <a:pt x="115687" y="172561"/>
                    <a:pt x="117511" y="182593"/>
                  </a:cubicBezTo>
                  <a:cubicBezTo>
                    <a:pt x="118422" y="187153"/>
                    <a:pt x="120246" y="192625"/>
                    <a:pt x="121158" y="198096"/>
                  </a:cubicBezTo>
                  <a:lnTo>
                    <a:pt x="124806" y="214512"/>
                  </a:lnTo>
                  <a:cubicBezTo>
                    <a:pt x="148517" y="323036"/>
                    <a:pt x="159461" y="433384"/>
                    <a:pt x="164933" y="539173"/>
                  </a:cubicBezTo>
                  <a:cubicBezTo>
                    <a:pt x="165845" y="556500"/>
                    <a:pt x="166757" y="574739"/>
                    <a:pt x="166757" y="592979"/>
                  </a:cubicBezTo>
                  <a:cubicBezTo>
                    <a:pt x="167669" y="636753"/>
                    <a:pt x="168581" y="680528"/>
                    <a:pt x="168581" y="723390"/>
                  </a:cubicBezTo>
                  <a:cubicBezTo>
                    <a:pt x="168581" y="766253"/>
                    <a:pt x="169492" y="809115"/>
                    <a:pt x="168581" y="851066"/>
                  </a:cubicBezTo>
                  <a:cubicBezTo>
                    <a:pt x="167669" y="905784"/>
                    <a:pt x="165845" y="955942"/>
                    <a:pt x="160373" y="1002452"/>
                  </a:cubicBezTo>
                  <a:cubicBezTo>
                    <a:pt x="160373" y="1005188"/>
                    <a:pt x="159461" y="1007924"/>
                    <a:pt x="159461" y="1008836"/>
                  </a:cubicBezTo>
                  <a:cubicBezTo>
                    <a:pt x="160373" y="1012484"/>
                    <a:pt x="160373" y="1015220"/>
                    <a:pt x="160373" y="1017044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3071FC4D-4377-4755-A2EB-668FAB183B12}"/>
                </a:ext>
              </a:extLst>
            </p:cNvPr>
            <p:cNvSpPr/>
            <p:nvPr/>
          </p:nvSpPr>
          <p:spPr>
            <a:xfrm>
              <a:off x="10373131" y="2840744"/>
              <a:ext cx="9120" cy="18239"/>
            </a:xfrm>
            <a:custGeom>
              <a:avLst/>
              <a:gdLst>
                <a:gd name="connsiteX0" fmla="*/ 1824 w 0"/>
                <a:gd name="connsiteY0" fmla="*/ 2773 h 18239"/>
                <a:gd name="connsiteX1" fmla="*/ 1824 w 0"/>
                <a:gd name="connsiteY1" fmla="*/ 949 h 18239"/>
                <a:gd name="connsiteX2" fmla="*/ 0 w 0"/>
                <a:gd name="connsiteY2" fmla="*/ 14629 h 18239"/>
                <a:gd name="connsiteX3" fmla="*/ 0 w 0"/>
                <a:gd name="connsiteY3" fmla="*/ 21012 h 18239"/>
                <a:gd name="connsiteX4" fmla="*/ 912 w 0"/>
                <a:gd name="connsiteY4" fmla="*/ 13716 h 18239"/>
                <a:gd name="connsiteX5" fmla="*/ 1824 w 0"/>
                <a:gd name="connsiteY5" fmla="*/ 2773 h 18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h="18239">
                  <a:moveTo>
                    <a:pt x="1824" y="2773"/>
                  </a:moveTo>
                  <a:cubicBezTo>
                    <a:pt x="1824" y="37"/>
                    <a:pt x="1824" y="-875"/>
                    <a:pt x="1824" y="949"/>
                  </a:cubicBezTo>
                  <a:cubicBezTo>
                    <a:pt x="1824" y="2773"/>
                    <a:pt x="912" y="10069"/>
                    <a:pt x="0" y="14629"/>
                  </a:cubicBezTo>
                  <a:cubicBezTo>
                    <a:pt x="0" y="16452"/>
                    <a:pt x="0" y="21012"/>
                    <a:pt x="0" y="21012"/>
                  </a:cubicBezTo>
                  <a:cubicBezTo>
                    <a:pt x="0" y="21012"/>
                    <a:pt x="912" y="17364"/>
                    <a:pt x="912" y="13716"/>
                  </a:cubicBezTo>
                  <a:cubicBezTo>
                    <a:pt x="1824" y="10069"/>
                    <a:pt x="1824" y="5509"/>
                    <a:pt x="1824" y="2773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F94A9AE3-79C4-4FD4-9BF9-722B51AED65C}"/>
                </a:ext>
              </a:extLst>
            </p:cNvPr>
            <p:cNvSpPr/>
            <p:nvPr/>
          </p:nvSpPr>
          <p:spPr>
            <a:xfrm>
              <a:off x="10368571" y="2907553"/>
              <a:ext cx="9120" cy="9120"/>
            </a:xfrm>
            <a:custGeom>
              <a:avLst/>
              <a:gdLst>
                <a:gd name="connsiteX0" fmla="*/ 1824 w 0"/>
                <a:gd name="connsiteY0" fmla="*/ 3449 h 9119"/>
                <a:gd name="connsiteX1" fmla="*/ 0 w 0"/>
                <a:gd name="connsiteY1" fmla="*/ 11657 h 9119"/>
                <a:gd name="connsiteX2" fmla="*/ 0 w 0"/>
                <a:gd name="connsiteY2" fmla="*/ 13480 h 9119"/>
                <a:gd name="connsiteX3" fmla="*/ 1824 w 0"/>
                <a:gd name="connsiteY3" fmla="*/ 7097 h 9119"/>
                <a:gd name="connsiteX4" fmla="*/ 1824 w 0"/>
                <a:gd name="connsiteY4" fmla="*/ 3449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9119">
                  <a:moveTo>
                    <a:pt x="1824" y="3449"/>
                  </a:moveTo>
                  <a:cubicBezTo>
                    <a:pt x="1824" y="4361"/>
                    <a:pt x="912" y="8921"/>
                    <a:pt x="0" y="11657"/>
                  </a:cubicBezTo>
                  <a:cubicBezTo>
                    <a:pt x="0" y="12569"/>
                    <a:pt x="0" y="14392"/>
                    <a:pt x="0" y="13480"/>
                  </a:cubicBezTo>
                  <a:cubicBezTo>
                    <a:pt x="0" y="12569"/>
                    <a:pt x="912" y="8921"/>
                    <a:pt x="1824" y="7097"/>
                  </a:cubicBezTo>
                  <a:cubicBezTo>
                    <a:pt x="2736" y="-1111"/>
                    <a:pt x="2736" y="-2023"/>
                    <a:pt x="1824" y="3449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9611B0EB-32D4-431A-B5A9-EC3F16FD750F}"/>
                </a:ext>
              </a:extLst>
            </p:cNvPr>
            <p:cNvSpPr/>
            <p:nvPr/>
          </p:nvSpPr>
          <p:spPr>
            <a:xfrm>
              <a:off x="10245455" y="3172388"/>
              <a:ext cx="9120" cy="9120"/>
            </a:xfrm>
            <a:custGeom>
              <a:avLst/>
              <a:gdLst>
                <a:gd name="connsiteX0" fmla="*/ 0 w 9119"/>
                <a:gd name="connsiteY0" fmla="*/ 10380 h 9119"/>
                <a:gd name="connsiteX1" fmla="*/ 0 w 9119"/>
                <a:gd name="connsiteY1" fmla="*/ 10380 h 9119"/>
                <a:gd name="connsiteX2" fmla="*/ 6384 w 9119"/>
                <a:gd name="connsiteY2" fmla="*/ 3996 h 9119"/>
                <a:gd name="connsiteX3" fmla="*/ 5472 w 9119"/>
                <a:gd name="connsiteY3" fmla="*/ 4908 h 9119"/>
                <a:gd name="connsiteX4" fmla="*/ 0 w 9119"/>
                <a:gd name="connsiteY4" fmla="*/ 10380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9" h="9119">
                  <a:moveTo>
                    <a:pt x="0" y="10380"/>
                  </a:moveTo>
                  <a:cubicBezTo>
                    <a:pt x="0" y="10380"/>
                    <a:pt x="0" y="11292"/>
                    <a:pt x="0" y="10380"/>
                  </a:cubicBezTo>
                  <a:cubicBezTo>
                    <a:pt x="1824" y="8556"/>
                    <a:pt x="5472" y="4908"/>
                    <a:pt x="6384" y="3996"/>
                  </a:cubicBezTo>
                  <a:cubicBezTo>
                    <a:pt x="10944" y="-1475"/>
                    <a:pt x="10944" y="-1475"/>
                    <a:pt x="5472" y="4908"/>
                  </a:cubicBezTo>
                  <a:cubicBezTo>
                    <a:pt x="4560" y="5820"/>
                    <a:pt x="1824" y="8556"/>
                    <a:pt x="0" y="1038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86" name="图片 85">
            <a:extLst>
              <a:ext uri="{FF2B5EF4-FFF2-40B4-BE49-F238E27FC236}">
                <a16:creationId xmlns:a16="http://schemas.microsoft.com/office/drawing/2014/main" id="{9D70057D-20A9-4642-BD5F-652B62C0BC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0" t="24460" r="16516" b="55844"/>
          <a:stretch/>
        </p:blipFill>
        <p:spPr>
          <a:xfrm rot="2476665">
            <a:off x="6124031" y="76112"/>
            <a:ext cx="8421271" cy="30554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51DE62A-E347-436E-9B78-CA7C65EEA7A1}"/>
              </a:ext>
            </a:extLst>
          </p:cNvPr>
          <p:cNvSpPr/>
          <p:nvPr/>
        </p:nvSpPr>
        <p:spPr>
          <a:xfrm>
            <a:off x="617267" y="5154259"/>
            <a:ext cx="5697949" cy="1417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altLang="zh-CN" sz="2000" b="1">
                <a:solidFill>
                  <a:srgbClr val="66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Hai số có tổng bằng 1080. Tìm hai số đó biết rằng gấp 7 lần số thứ nhất thì được số thứ hai.</a:t>
            </a:r>
            <a:endParaRPr lang="en-US" altLang="zh-CN" sz="2000" b="1">
              <a:solidFill>
                <a:srgbClr val="66006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sp>
        <p:nvSpPr>
          <p:cNvPr id="143" name="文本框 22">
            <a:extLst>
              <a:ext uri="{FF2B5EF4-FFF2-40B4-BE49-F238E27FC236}">
                <a16:creationId xmlns:a16="http://schemas.microsoft.com/office/drawing/2014/main" id="{A2B1CF7F-12F6-4AD8-A39F-730118E10416}"/>
              </a:ext>
            </a:extLst>
          </p:cNvPr>
          <p:cNvSpPr txBox="1"/>
          <p:nvPr/>
        </p:nvSpPr>
        <p:spPr>
          <a:xfrm>
            <a:off x="529675" y="162426"/>
            <a:ext cx="4264086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FFEB52"/>
            </a:solidFill>
          </a:ln>
        </p:spPr>
        <p:txBody>
          <a:bodyPr wrap="square" rtlCol="0" anchor="ctr" anchorCtr="1">
            <a:normAutofit/>
          </a:bodyPr>
          <a:lstStyle/>
          <a:p>
            <a:pPr algn="ctr"/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LUYỆN TẬP - Bài 3</a:t>
            </a:r>
            <a:endParaRPr lang="en-US" altLang="zh-CN" sz="3200" b="1" dirty="0">
              <a:solidFill>
                <a:srgbClr val="FC6F31"/>
              </a:solidFill>
              <a:latin typeface="UTM Avo" panose="02040603050506020204" pitchFamily="18" charset="0"/>
              <a:ea typeface="字魂7号-温暖童稚体" panose="00000500000000000000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6A2E59-4D85-4BDB-ADA7-E11D23B1C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394" y="4835458"/>
            <a:ext cx="4892339" cy="1837812"/>
          </a:xfrm>
          <a:prstGeom prst="rect">
            <a:avLst/>
          </a:prstGeom>
        </p:spPr>
      </p:pic>
      <p:sp>
        <p:nvSpPr>
          <p:cNvPr id="58" name="矩形 6">
            <a:extLst>
              <a:ext uri="{FF2B5EF4-FFF2-40B4-BE49-F238E27FC236}">
                <a16:creationId xmlns:a16="http://schemas.microsoft.com/office/drawing/2014/main" id="{9F31F4E6-2DEA-405D-B1D0-806F9A64EC4C}"/>
              </a:ext>
            </a:extLst>
          </p:cNvPr>
          <p:cNvSpPr/>
          <p:nvPr/>
        </p:nvSpPr>
        <p:spPr>
          <a:xfrm>
            <a:off x="5134681" y="480502"/>
            <a:ext cx="1898868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u="sng">
                <a:solidFill>
                  <a:srgbClr val="A381B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Bài giải:</a:t>
            </a:r>
          </a:p>
        </p:txBody>
      </p:sp>
      <p:sp>
        <p:nvSpPr>
          <p:cNvPr id="59" name="矩形 6">
            <a:extLst>
              <a:ext uri="{FF2B5EF4-FFF2-40B4-BE49-F238E27FC236}">
                <a16:creationId xmlns:a16="http://schemas.microsoft.com/office/drawing/2014/main" id="{749DA0FA-B360-4E7B-B946-F3FFAC87626F}"/>
              </a:ext>
            </a:extLst>
          </p:cNvPr>
          <p:cNvSpPr/>
          <p:nvPr/>
        </p:nvSpPr>
        <p:spPr>
          <a:xfrm>
            <a:off x="137497" y="1443756"/>
            <a:ext cx="11390438" cy="3238707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</a:t>
            </a:r>
            <a:r>
              <a:rPr lang="vi-VN" altLang="zh-CN" sz="2800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ổng số phần bằng nhau là:</a:t>
            </a:r>
            <a:r>
              <a:rPr lang="en-US" altLang="zh-CN" sz="28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vi-VN" altLang="zh-CN" sz="28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 + 7 = 8 (phần)</a:t>
            </a:r>
          </a:p>
          <a:p>
            <a:pPr algn="ctr">
              <a:lnSpc>
                <a:spcPct val="150000"/>
              </a:lnSpc>
            </a:pPr>
            <a:r>
              <a:rPr lang="vi-VN" altLang="zh-CN" sz="2800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thứ nhất là:</a:t>
            </a:r>
            <a:r>
              <a:rPr lang="vi-VN" altLang="zh-CN" sz="28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1080 : 8 = 135</a:t>
            </a:r>
          </a:p>
          <a:p>
            <a:pPr algn="ctr">
              <a:lnSpc>
                <a:spcPct val="150000"/>
              </a:lnSpc>
            </a:pPr>
            <a:r>
              <a:rPr lang="vi-VN" altLang="zh-CN" sz="2800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thứ hai là:</a:t>
            </a:r>
            <a:r>
              <a:rPr lang="vi-VN" altLang="zh-CN" sz="28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1080</a:t>
            </a:r>
            <a:r>
              <a:rPr lang="vi-VN" altLang="zh-CN" sz="28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- 135</a:t>
            </a:r>
            <a:r>
              <a:rPr lang="vi-VN" altLang="zh-CN" sz="28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= 945</a:t>
            </a:r>
            <a:endParaRPr lang="en-US" altLang="zh-CN" sz="2800" b="1">
              <a:solidFill>
                <a:srgbClr val="FF006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8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</a:t>
            </a:r>
            <a:r>
              <a:rPr lang="en-US" altLang="zh-CN" sz="2800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</a:t>
            </a:r>
            <a:r>
              <a:rPr lang="vi-VN" altLang="zh-CN" sz="2800" u="sng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Đáp số</a:t>
            </a:r>
            <a:r>
              <a:rPr lang="vi-VN" altLang="zh-CN" sz="2800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: Số thứ nhất:</a:t>
            </a:r>
            <a:r>
              <a:rPr lang="vi-VN" altLang="zh-CN" sz="28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135</a:t>
            </a:r>
          </a:p>
          <a:p>
            <a:pPr algn="ctr">
              <a:lnSpc>
                <a:spcPct val="150000"/>
              </a:lnSpc>
            </a:pPr>
            <a:r>
              <a:rPr lang="en-US" altLang="zh-CN" sz="28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		</a:t>
            </a:r>
            <a:r>
              <a:rPr lang="en-US" altLang="zh-CN" sz="2800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   </a:t>
            </a:r>
            <a:r>
              <a:rPr lang="vi-VN" altLang="zh-CN" sz="2800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thứ hai: </a:t>
            </a:r>
            <a:r>
              <a:rPr lang="vi-VN" altLang="zh-CN" sz="28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945</a:t>
            </a:r>
            <a:endParaRPr lang="en-US" altLang="zh-CN" sz="2800" b="1">
              <a:solidFill>
                <a:srgbClr val="FF006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52448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accel="32000" decel="68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animBg="1"/>
      <p:bldP spid="58" grpId="0"/>
      <p:bldP spid="5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图片 57">
            <a:extLst>
              <a:ext uri="{FF2B5EF4-FFF2-40B4-BE49-F238E27FC236}">
                <a16:creationId xmlns:a16="http://schemas.microsoft.com/office/drawing/2014/main" id="{C4778608-6543-4CDF-9732-25985A54B4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7529" b="74782"/>
          <a:stretch/>
        </p:blipFill>
        <p:spPr>
          <a:xfrm rot="20345176" flipV="1">
            <a:off x="2485634" y="4612376"/>
            <a:ext cx="12828012" cy="2331025"/>
          </a:xfrm>
          <a:prstGeom prst="rect">
            <a:avLst/>
          </a:prstGeom>
        </p:spPr>
      </p:pic>
      <p:sp>
        <p:nvSpPr>
          <p:cNvPr id="60" name="文本框 22">
            <a:extLst>
              <a:ext uri="{FF2B5EF4-FFF2-40B4-BE49-F238E27FC236}">
                <a16:creationId xmlns:a16="http://schemas.microsoft.com/office/drawing/2014/main" id="{27FC6D60-AD03-41CA-83D8-98AD8FC0EC61}"/>
              </a:ext>
            </a:extLst>
          </p:cNvPr>
          <p:cNvSpPr txBox="1"/>
          <p:nvPr/>
        </p:nvSpPr>
        <p:spPr>
          <a:xfrm>
            <a:off x="529675" y="162426"/>
            <a:ext cx="4264086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49C0B9"/>
            </a:solidFill>
          </a:ln>
        </p:spPr>
        <p:txBody>
          <a:bodyPr wrap="square" rtlCol="0" anchor="ctr" anchorCtr="1">
            <a:normAutofit/>
          </a:bodyPr>
          <a:lstStyle/>
          <a:p>
            <a:pPr algn="ctr"/>
            <a:r>
              <a:rPr lang="en-US" altLang="zh-CN" sz="3200" b="1">
                <a:solidFill>
                  <a:srgbClr val="339590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LUYỆN TẬP - Bài 4</a:t>
            </a:r>
            <a:endParaRPr lang="en-US" altLang="zh-CN" sz="3200" b="1" dirty="0">
              <a:solidFill>
                <a:srgbClr val="339590"/>
              </a:solidFill>
              <a:latin typeface="UTM Avo" panose="02040603050506020204" pitchFamily="18" charset="0"/>
              <a:ea typeface="字魂7号-温暖童稚体" panose="00000500000000000000" pitchFamily="2" charset="-122"/>
            </a:endParaRPr>
          </a:p>
        </p:txBody>
      </p:sp>
      <p:grpSp>
        <p:nvGrpSpPr>
          <p:cNvPr id="62" name="组合 44">
            <a:extLst>
              <a:ext uri="{FF2B5EF4-FFF2-40B4-BE49-F238E27FC236}">
                <a16:creationId xmlns:a16="http://schemas.microsoft.com/office/drawing/2014/main" id="{5CAA6DC0-3884-4618-BC40-1232B17544CD}"/>
              </a:ext>
            </a:extLst>
          </p:cNvPr>
          <p:cNvGrpSpPr/>
          <p:nvPr/>
        </p:nvGrpSpPr>
        <p:grpSpPr>
          <a:xfrm>
            <a:off x="258658" y="429821"/>
            <a:ext cx="9441191" cy="6274164"/>
            <a:chOff x="1833083" y="3808379"/>
            <a:chExt cx="2234322" cy="1760955"/>
          </a:xfrm>
        </p:grpSpPr>
        <p:sp>
          <p:nvSpPr>
            <p:cNvPr id="63" name="任意多边形: 形状 11">
              <a:extLst>
                <a:ext uri="{FF2B5EF4-FFF2-40B4-BE49-F238E27FC236}">
                  <a16:creationId xmlns:a16="http://schemas.microsoft.com/office/drawing/2014/main" id="{D764019E-248F-4759-B6D0-46E3D9A3C409}"/>
                </a:ext>
              </a:extLst>
            </p:cNvPr>
            <p:cNvSpPr/>
            <p:nvPr/>
          </p:nvSpPr>
          <p:spPr>
            <a:xfrm>
              <a:off x="1878844" y="3845714"/>
              <a:ext cx="2161364" cy="1723620"/>
            </a:xfrm>
            <a:custGeom>
              <a:avLst/>
              <a:gdLst>
                <a:gd name="connsiteX0" fmla="*/ 860201 w 2161364"/>
                <a:gd name="connsiteY0" fmla="*/ 1725499 h 1723619"/>
                <a:gd name="connsiteX1" fmla="*/ 953222 w 2161364"/>
                <a:gd name="connsiteY1" fmla="*/ 1540369 h 1723619"/>
                <a:gd name="connsiteX2" fmla="*/ 982405 w 2161364"/>
                <a:gd name="connsiteY2" fmla="*/ 1478355 h 1723619"/>
                <a:gd name="connsiteX3" fmla="*/ 1056274 w 2161364"/>
                <a:gd name="connsiteY3" fmla="*/ 1448261 h 1723619"/>
                <a:gd name="connsiteX4" fmla="*/ 1874310 w 2161364"/>
                <a:gd name="connsiteY4" fmla="*/ 1324233 h 1723619"/>
                <a:gd name="connsiteX5" fmla="*/ 2042112 w 2161364"/>
                <a:gd name="connsiteY5" fmla="*/ 1285018 h 1723619"/>
                <a:gd name="connsiteX6" fmla="*/ 2156108 w 2161364"/>
                <a:gd name="connsiteY6" fmla="*/ 1159167 h 1723619"/>
                <a:gd name="connsiteX7" fmla="*/ 2161580 w 2161364"/>
                <a:gd name="connsiteY7" fmla="*/ 1082562 h 1723619"/>
                <a:gd name="connsiteX8" fmla="*/ 2157932 w 2161364"/>
                <a:gd name="connsiteY8" fmla="*/ 624753 h 1723619"/>
                <a:gd name="connsiteX9" fmla="*/ 2146076 w 2161364"/>
                <a:gd name="connsiteY9" fmla="*/ 306476 h 1723619"/>
                <a:gd name="connsiteX10" fmla="*/ 2088622 w 2161364"/>
                <a:gd name="connsiteY10" fmla="*/ 112227 h 1723619"/>
                <a:gd name="connsiteX11" fmla="*/ 1736603 w 2161364"/>
                <a:gd name="connsiteY11" fmla="*/ 2791 h 1723619"/>
                <a:gd name="connsiteX12" fmla="*/ 1112816 w 2161364"/>
                <a:gd name="connsiteY12" fmla="*/ 106755 h 1723619"/>
                <a:gd name="connsiteX13" fmla="*/ 122419 w 2161364"/>
                <a:gd name="connsiteY13" fmla="*/ 433240 h 1723619"/>
                <a:gd name="connsiteX14" fmla="*/ 20279 w 2161364"/>
                <a:gd name="connsiteY14" fmla="*/ 521701 h 1723619"/>
                <a:gd name="connsiteX15" fmla="*/ 215 w 2161364"/>
                <a:gd name="connsiteY15" fmla="*/ 612898 h 1723619"/>
                <a:gd name="connsiteX16" fmla="*/ 103268 w 2161364"/>
                <a:gd name="connsiteY16" fmla="*/ 1206589 h 1723619"/>
                <a:gd name="connsiteX17" fmla="*/ 179873 w 2161364"/>
                <a:gd name="connsiteY17" fmla="*/ 1344296 h 1723619"/>
                <a:gd name="connsiteX18" fmla="*/ 265598 w 2161364"/>
                <a:gd name="connsiteY18" fmla="*/ 1374391 h 1723619"/>
                <a:gd name="connsiteX19" fmla="*/ 704255 w 2161364"/>
                <a:gd name="connsiteY19" fmla="*/ 1404486 h 1723619"/>
                <a:gd name="connsiteX20" fmla="*/ 823723 w 2161364"/>
                <a:gd name="connsiteY20" fmla="*/ 1427285 h 1723619"/>
                <a:gd name="connsiteX21" fmla="*/ 861113 w 2161364"/>
                <a:gd name="connsiteY21" fmla="*/ 1493859 h 1723619"/>
                <a:gd name="connsiteX22" fmla="*/ 862025 w 2161364"/>
                <a:gd name="connsiteY22" fmla="*/ 1729147 h 1723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161364" h="1723619">
                  <a:moveTo>
                    <a:pt x="860201" y="1725499"/>
                  </a:moveTo>
                  <a:cubicBezTo>
                    <a:pt x="901240" y="1669869"/>
                    <a:pt x="932247" y="1606943"/>
                    <a:pt x="953222" y="1540369"/>
                  </a:cubicBezTo>
                  <a:cubicBezTo>
                    <a:pt x="960518" y="1518482"/>
                    <a:pt x="966901" y="1494771"/>
                    <a:pt x="982405" y="1478355"/>
                  </a:cubicBezTo>
                  <a:cubicBezTo>
                    <a:pt x="1001556" y="1458292"/>
                    <a:pt x="1029827" y="1452820"/>
                    <a:pt x="1056274" y="1448261"/>
                  </a:cubicBezTo>
                  <a:cubicBezTo>
                    <a:pt x="1328041" y="1401750"/>
                    <a:pt x="1600719" y="1360712"/>
                    <a:pt x="1874310" y="1324233"/>
                  </a:cubicBezTo>
                  <a:cubicBezTo>
                    <a:pt x="1931764" y="1316937"/>
                    <a:pt x="1990130" y="1308730"/>
                    <a:pt x="2042112" y="1285018"/>
                  </a:cubicBezTo>
                  <a:cubicBezTo>
                    <a:pt x="2095006" y="1260395"/>
                    <a:pt x="2141517" y="1216620"/>
                    <a:pt x="2156108" y="1159167"/>
                  </a:cubicBezTo>
                  <a:cubicBezTo>
                    <a:pt x="2162492" y="1134543"/>
                    <a:pt x="2162492" y="1108097"/>
                    <a:pt x="2161580" y="1082562"/>
                  </a:cubicBezTo>
                  <a:cubicBezTo>
                    <a:pt x="2160668" y="930263"/>
                    <a:pt x="2159756" y="777052"/>
                    <a:pt x="2157932" y="624753"/>
                  </a:cubicBezTo>
                  <a:cubicBezTo>
                    <a:pt x="2157020" y="518965"/>
                    <a:pt x="2156108" y="412265"/>
                    <a:pt x="2146076" y="306476"/>
                  </a:cubicBezTo>
                  <a:cubicBezTo>
                    <a:pt x="2139693" y="238079"/>
                    <a:pt x="2127837" y="166945"/>
                    <a:pt x="2088622" y="112227"/>
                  </a:cubicBezTo>
                  <a:cubicBezTo>
                    <a:pt x="2012929" y="5527"/>
                    <a:pt x="1864278" y="-7241"/>
                    <a:pt x="1736603" y="2791"/>
                  </a:cubicBezTo>
                  <a:cubicBezTo>
                    <a:pt x="1534146" y="18295"/>
                    <a:pt x="1311625" y="61157"/>
                    <a:pt x="1112816" y="106755"/>
                  </a:cubicBezTo>
                  <a:cubicBezTo>
                    <a:pt x="746205" y="188833"/>
                    <a:pt x="465319" y="258142"/>
                    <a:pt x="122419" y="433240"/>
                  </a:cubicBezTo>
                  <a:cubicBezTo>
                    <a:pt x="97796" y="446008"/>
                    <a:pt x="33046" y="496166"/>
                    <a:pt x="20279" y="521701"/>
                  </a:cubicBezTo>
                  <a:cubicBezTo>
                    <a:pt x="8423" y="546324"/>
                    <a:pt x="-1609" y="585539"/>
                    <a:pt x="215" y="612898"/>
                  </a:cubicBezTo>
                  <a:cubicBezTo>
                    <a:pt x="13895" y="813531"/>
                    <a:pt x="48550" y="1013252"/>
                    <a:pt x="103268" y="1206589"/>
                  </a:cubicBezTo>
                  <a:cubicBezTo>
                    <a:pt x="117859" y="1258571"/>
                    <a:pt x="137010" y="1313289"/>
                    <a:pt x="179873" y="1344296"/>
                  </a:cubicBezTo>
                  <a:cubicBezTo>
                    <a:pt x="205408" y="1361624"/>
                    <a:pt x="235503" y="1368919"/>
                    <a:pt x="265598" y="1374391"/>
                  </a:cubicBezTo>
                  <a:cubicBezTo>
                    <a:pt x="410601" y="1401750"/>
                    <a:pt x="558340" y="1411782"/>
                    <a:pt x="704255" y="1404486"/>
                  </a:cubicBezTo>
                  <a:cubicBezTo>
                    <a:pt x="745293" y="1402662"/>
                    <a:pt x="790892" y="1399926"/>
                    <a:pt x="823723" y="1427285"/>
                  </a:cubicBezTo>
                  <a:cubicBezTo>
                    <a:pt x="842874" y="1443701"/>
                    <a:pt x="853817" y="1469236"/>
                    <a:pt x="861113" y="1493859"/>
                  </a:cubicBezTo>
                  <a:cubicBezTo>
                    <a:pt x="882089" y="1567728"/>
                    <a:pt x="893944" y="1660749"/>
                    <a:pt x="862025" y="1729147"/>
                  </a:cubicBezTo>
                </a:path>
              </a:pathLst>
            </a:custGeom>
            <a:solidFill>
              <a:srgbClr val="FFFFFF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4" name="任意多边形: 形状 12">
              <a:extLst>
                <a:ext uri="{FF2B5EF4-FFF2-40B4-BE49-F238E27FC236}">
                  <a16:creationId xmlns:a16="http://schemas.microsoft.com/office/drawing/2014/main" id="{A7FC196C-300B-4D15-B9E6-41E504AC39E4}"/>
                </a:ext>
              </a:extLst>
            </p:cNvPr>
            <p:cNvSpPr/>
            <p:nvPr/>
          </p:nvSpPr>
          <p:spPr>
            <a:xfrm>
              <a:off x="1833083" y="3808379"/>
              <a:ext cx="2234322" cy="1750979"/>
            </a:xfrm>
            <a:custGeom>
              <a:avLst/>
              <a:gdLst>
                <a:gd name="connsiteX0" fmla="*/ 2241084 w 2234321"/>
                <a:gd name="connsiteY0" fmla="*/ 904672 h 1750978"/>
                <a:gd name="connsiteX1" fmla="*/ 2239260 w 2234321"/>
                <a:gd name="connsiteY1" fmla="*/ 631082 h 1750978"/>
                <a:gd name="connsiteX2" fmla="*/ 2238348 w 2234321"/>
                <a:gd name="connsiteY2" fmla="*/ 559948 h 1750978"/>
                <a:gd name="connsiteX3" fmla="*/ 2229228 w 2234321"/>
                <a:gd name="connsiteY3" fmla="*/ 354756 h 1750978"/>
                <a:gd name="connsiteX4" fmla="*/ 2219196 w 2234321"/>
                <a:gd name="connsiteY4" fmla="*/ 269031 h 1750978"/>
                <a:gd name="connsiteX5" fmla="*/ 2189101 w 2234321"/>
                <a:gd name="connsiteY5" fmla="*/ 169626 h 1750978"/>
                <a:gd name="connsiteX6" fmla="*/ 2160830 w 2234321"/>
                <a:gd name="connsiteY6" fmla="*/ 123116 h 1750978"/>
                <a:gd name="connsiteX7" fmla="*/ 2102464 w 2234321"/>
                <a:gd name="connsiteY7" fmla="*/ 65662 h 1750978"/>
                <a:gd name="connsiteX8" fmla="*/ 2031331 w 2234321"/>
                <a:gd name="connsiteY8" fmla="*/ 28271 h 1750978"/>
                <a:gd name="connsiteX9" fmla="*/ 1881768 w 2234321"/>
                <a:gd name="connsiteY9" fmla="*/ 0 h 1750978"/>
                <a:gd name="connsiteX10" fmla="*/ 1869001 w 2234321"/>
                <a:gd name="connsiteY10" fmla="*/ 0 h 1750978"/>
                <a:gd name="connsiteX11" fmla="*/ 1792395 w 2234321"/>
                <a:gd name="connsiteY11" fmla="*/ 1824 h 1750978"/>
                <a:gd name="connsiteX12" fmla="*/ 1717614 w 2234321"/>
                <a:gd name="connsiteY12" fmla="*/ 8208 h 1750978"/>
                <a:gd name="connsiteX13" fmla="*/ 1569875 w 2234321"/>
                <a:gd name="connsiteY13" fmla="*/ 26447 h 1750978"/>
                <a:gd name="connsiteX14" fmla="*/ 1536132 w 2234321"/>
                <a:gd name="connsiteY14" fmla="*/ 31919 h 1750978"/>
                <a:gd name="connsiteX15" fmla="*/ 1502389 w 2234321"/>
                <a:gd name="connsiteY15" fmla="*/ 37391 h 1750978"/>
                <a:gd name="connsiteX16" fmla="*/ 1270749 w 2234321"/>
                <a:gd name="connsiteY16" fmla="*/ 79341 h 1750978"/>
                <a:gd name="connsiteX17" fmla="*/ 1212383 w 2234321"/>
                <a:gd name="connsiteY17" fmla="*/ 91197 h 1750978"/>
                <a:gd name="connsiteX18" fmla="*/ 958856 w 2234321"/>
                <a:gd name="connsiteY18" fmla="*/ 147739 h 1750978"/>
                <a:gd name="connsiteX19" fmla="*/ 936057 w 2234321"/>
                <a:gd name="connsiteY19" fmla="*/ 153211 h 1750978"/>
                <a:gd name="connsiteX20" fmla="*/ 604101 w 2234321"/>
                <a:gd name="connsiteY20" fmla="*/ 243495 h 1750978"/>
                <a:gd name="connsiteX21" fmla="*/ 346926 w 2234321"/>
                <a:gd name="connsiteY21" fmla="*/ 338340 h 1750978"/>
                <a:gd name="connsiteX22" fmla="*/ 270320 w 2234321"/>
                <a:gd name="connsiteY22" fmla="*/ 371171 h 1750978"/>
                <a:gd name="connsiteX23" fmla="*/ 191891 w 2234321"/>
                <a:gd name="connsiteY23" fmla="*/ 408562 h 1750978"/>
                <a:gd name="connsiteX24" fmla="*/ 152676 w 2234321"/>
                <a:gd name="connsiteY24" fmla="*/ 427713 h 1750978"/>
                <a:gd name="connsiteX25" fmla="*/ 148117 w 2234321"/>
                <a:gd name="connsiteY25" fmla="*/ 430449 h 1750978"/>
                <a:gd name="connsiteX26" fmla="*/ 141733 w 2234321"/>
                <a:gd name="connsiteY26" fmla="*/ 434097 h 1750978"/>
                <a:gd name="connsiteX27" fmla="*/ 130789 w 2234321"/>
                <a:gd name="connsiteY27" fmla="*/ 441393 h 1750978"/>
                <a:gd name="connsiteX28" fmla="*/ 110726 w 2234321"/>
                <a:gd name="connsiteY28" fmla="*/ 455072 h 1750978"/>
                <a:gd name="connsiteX29" fmla="*/ 74247 w 2234321"/>
                <a:gd name="connsiteY29" fmla="*/ 484255 h 1750978"/>
                <a:gd name="connsiteX30" fmla="*/ 38680 w 2234321"/>
                <a:gd name="connsiteY30" fmla="*/ 519822 h 1750978"/>
                <a:gd name="connsiteX31" fmla="*/ 34121 w 2234321"/>
                <a:gd name="connsiteY31" fmla="*/ 526205 h 1750978"/>
                <a:gd name="connsiteX32" fmla="*/ 28649 w 2234321"/>
                <a:gd name="connsiteY32" fmla="*/ 533501 h 1750978"/>
                <a:gd name="connsiteX33" fmla="*/ 21353 w 2234321"/>
                <a:gd name="connsiteY33" fmla="*/ 548093 h 1750978"/>
                <a:gd name="connsiteX34" fmla="*/ 12233 w 2234321"/>
                <a:gd name="connsiteY34" fmla="*/ 572716 h 1750978"/>
                <a:gd name="connsiteX35" fmla="*/ 1290 w 2234321"/>
                <a:gd name="connsiteY35" fmla="*/ 622874 h 1750978"/>
                <a:gd name="connsiteX36" fmla="*/ 378 w 2234321"/>
                <a:gd name="connsiteY36" fmla="*/ 650233 h 1750978"/>
                <a:gd name="connsiteX37" fmla="*/ 378 w 2234321"/>
                <a:gd name="connsiteY37" fmla="*/ 653881 h 1750978"/>
                <a:gd name="connsiteX38" fmla="*/ 378 w 2234321"/>
                <a:gd name="connsiteY38" fmla="*/ 656617 h 1750978"/>
                <a:gd name="connsiteX39" fmla="*/ 378 w 2234321"/>
                <a:gd name="connsiteY39" fmla="*/ 662089 h 1750978"/>
                <a:gd name="connsiteX40" fmla="*/ 1290 w 2234321"/>
                <a:gd name="connsiteY40" fmla="*/ 672120 h 1750978"/>
                <a:gd name="connsiteX41" fmla="*/ 4938 w 2234321"/>
                <a:gd name="connsiteY41" fmla="*/ 714071 h 1750978"/>
                <a:gd name="connsiteX42" fmla="*/ 16793 w 2234321"/>
                <a:gd name="connsiteY42" fmla="*/ 820771 h 1750978"/>
                <a:gd name="connsiteX43" fmla="*/ 32297 w 2234321"/>
                <a:gd name="connsiteY43" fmla="*/ 925647 h 1750978"/>
                <a:gd name="connsiteX44" fmla="*/ 44152 w 2234321"/>
                <a:gd name="connsiteY44" fmla="*/ 995869 h 1750978"/>
                <a:gd name="connsiteX45" fmla="*/ 77895 w 2234321"/>
                <a:gd name="connsiteY45" fmla="*/ 1158199 h 1750978"/>
                <a:gd name="connsiteX46" fmla="*/ 100694 w 2234321"/>
                <a:gd name="connsiteY46" fmla="*/ 1250308 h 1750978"/>
                <a:gd name="connsiteX47" fmla="*/ 120758 w 2234321"/>
                <a:gd name="connsiteY47" fmla="*/ 1310498 h 1750978"/>
                <a:gd name="connsiteX48" fmla="*/ 139909 w 2234321"/>
                <a:gd name="connsiteY48" fmla="*/ 1353361 h 1750978"/>
                <a:gd name="connsiteX49" fmla="*/ 163620 w 2234321"/>
                <a:gd name="connsiteY49" fmla="*/ 1390751 h 1750978"/>
                <a:gd name="connsiteX50" fmla="*/ 202835 w 2234321"/>
                <a:gd name="connsiteY50" fmla="*/ 1426318 h 1750978"/>
                <a:gd name="connsiteX51" fmla="*/ 250257 w 2234321"/>
                <a:gd name="connsiteY51" fmla="*/ 1448206 h 1750978"/>
                <a:gd name="connsiteX52" fmla="*/ 294943 w 2234321"/>
                <a:gd name="connsiteY52" fmla="*/ 1459149 h 1750978"/>
                <a:gd name="connsiteX53" fmla="*/ 545735 w 2234321"/>
                <a:gd name="connsiteY53" fmla="*/ 1488332 h 1750978"/>
                <a:gd name="connsiteX54" fmla="*/ 567622 w 2234321"/>
                <a:gd name="connsiteY54" fmla="*/ 1489244 h 1750978"/>
                <a:gd name="connsiteX55" fmla="*/ 575830 w 2234321"/>
                <a:gd name="connsiteY55" fmla="*/ 1488332 h 1750978"/>
                <a:gd name="connsiteX56" fmla="*/ 567622 w 2234321"/>
                <a:gd name="connsiteY56" fmla="*/ 1487420 h 1750978"/>
                <a:gd name="connsiteX57" fmla="*/ 366077 w 2234321"/>
                <a:gd name="connsiteY57" fmla="*/ 1466445 h 1750978"/>
                <a:gd name="connsiteX58" fmla="*/ 342366 w 2234321"/>
                <a:gd name="connsiteY58" fmla="*/ 1462797 h 1750978"/>
                <a:gd name="connsiteX59" fmla="*/ 313183 w 2234321"/>
                <a:gd name="connsiteY59" fmla="*/ 1457325 h 1750978"/>
                <a:gd name="connsiteX60" fmla="*/ 283088 w 2234321"/>
                <a:gd name="connsiteY60" fmla="*/ 1450941 h 1750978"/>
                <a:gd name="connsiteX61" fmla="*/ 216514 w 2234321"/>
                <a:gd name="connsiteY61" fmla="*/ 1428142 h 1750978"/>
                <a:gd name="connsiteX62" fmla="*/ 168180 w 2234321"/>
                <a:gd name="connsiteY62" fmla="*/ 1389839 h 1750978"/>
                <a:gd name="connsiteX63" fmla="*/ 124405 w 2234321"/>
                <a:gd name="connsiteY63" fmla="*/ 1309586 h 1750978"/>
                <a:gd name="connsiteX64" fmla="*/ 98870 w 2234321"/>
                <a:gd name="connsiteY64" fmla="*/ 1227509 h 1750978"/>
                <a:gd name="connsiteX65" fmla="*/ 69687 w 2234321"/>
                <a:gd name="connsiteY65" fmla="*/ 1103481 h 1750978"/>
                <a:gd name="connsiteX66" fmla="*/ 69687 w 2234321"/>
                <a:gd name="connsiteY66" fmla="*/ 1098010 h 1750978"/>
                <a:gd name="connsiteX67" fmla="*/ 78807 w 2234321"/>
                <a:gd name="connsiteY67" fmla="*/ 1129928 h 1750978"/>
                <a:gd name="connsiteX68" fmla="*/ 97046 w 2234321"/>
                <a:gd name="connsiteY68" fmla="*/ 1203798 h 1750978"/>
                <a:gd name="connsiteX69" fmla="*/ 107078 w 2234321"/>
                <a:gd name="connsiteY69" fmla="*/ 1240276 h 1750978"/>
                <a:gd name="connsiteX70" fmla="*/ 118022 w 2234321"/>
                <a:gd name="connsiteY70" fmla="*/ 1275843 h 1750978"/>
                <a:gd name="connsiteX71" fmla="*/ 128965 w 2234321"/>
                <a:gd name="connsiteY71" fmla="*/ 1309586 h 1750978"/>
                <a:gd name="connsiteX72" fmla="*/ 168180 w 2234321"/>
                <a:gd name="connsiteY72" fmla="*/ 1384368 h 1750978"/>
                <a:gd name="connsiteX73" fmla="*/ 193715 w 2234321"/>
                <a:gd name="connsiteY73" fmla="*/ 1408990 h 1750978"/>
                <a:gd name="connsiteX74" fmla="*/ 215602 w 2234321"/>
                <a:gd name="connsiteY74" fmla="*/ 1421758 h 1750978"/>
                <a:gd name="connsiteX75" fmla="*/ 219250 w 2234321"/>
                <a:gd name="connsiteY75" fmla="*/ 1419022 h 1750978"/>
                <a:gd name="connsiteX76" fmla="*/ 246609 w 2234321"/>
                <a:gd name="connsiteY76" fmla="*/ 1429054 h 1750978"/>
                <a:gd name="connsiteX77" fmla="*/ 315919 w 2234321"/>
                <a:gd name="connsiteY77" fmla="*/ 1444557 h 1750978"/>
                <a:gd name="connsiteX78" fmla="*/ 381580 w 2234321"/>
                <a:gd name="connsiteY78" fmla="*/ 1453677 h 1750978"/>
                <a:gd name="connsiteX79" fmla="*/ 426267 w 2234321"/>
                <a:gd name="connsiteY79" fmla="*/ 1460061 h 1750978"/>
                <a:gd name="connsiteX80" fmla="*/ 523847 w 2234321"/>
                <a:gd name="connsiteY80" fmla="*/ 1472828 h 1750978"/>
                <a:gd name="connsiteX81" fmla="*/ 519288 w 2234321"/>
                <a:gd name="connsiteY81" fmla="*/ 1473741 h 1750978"/>
                <a:gd name="connsiteX82" fmla="*/ 496488 w 2234321"/>
                <a:gd name="connsiteY82" fmla="*/ 1472828 h 1750978"/>
                <a:gd name="connsiteX83" fmla="*/ 476425 w 2234321"/>
                <a:gd name="connsiteY83" fmla="*/ 1471916 h 1750978"/>
                <a:gd name="connsiteX84" fmla="*/ 500136 w 2234321"/>
                <a:gd name="connsiteY84" fmla="*/ 1475565 h 1750978"/>
                <a:gd name="connsiteX85" fmla="*/ 546647 w 2234321"/>
                <a:gd name="connsiteY85" fmla="*/ 1479212 h 1750978"/>
                <a:gd name="connsiteX86" fmla="*/ 590421 w 2234321"/>
                <a:gd name="connsiteY86" fmla="*/ 1478300 h 1750978"/>
                <a:gd name="connsiteX87" fmla="*/ 581302 w 2234321"/>
                <a:gd name="connsiteY87" fmla="*/ 1476476 h 1750978"/>
                <a:gd name="connsiteX88" fmla="*/ 536615 w 2234321"/>
                <a:gd name="connsiteY88" fmla="*/ 1470092 h 1750978"/>
                <a:gd name="connsiteX89" fmla="*/ 543911 w 2234321"/>
                <a:gd name="connsiteY89" fmla="*/ 1469181 h 1750978"/>
                <a:gd name="connsiteX90" fmla="*/ 606837 w 2234321"/>
                <a:gd name="connsiteY90" fmla="*/ 1464621 h 1750978"/>
                <a:gd name="connsiteX91" fmla="*/ 607749 w 2234321"/>
                <a:gd name="connsiteY91" fmla="*/ 1461885 h 1750978"/>
                <a:gd name="connsiteX92" fmla="*/ 589509 w 2234321"/>
                <a:gd name="connsiteY92" fmla="*/ 1460061 h 1750978"/>
                <a:gd name="connsiteX93" fmla="*/ 508344 w 2234321"/>
                <a:gd name="connsiteY93" fmla="*/ 1451853 h 1750978"/>
                <a:gd name="connsiteX94" fmla="*/ 466393 w 2234321"/>
                <a:gd name="connsiteY94" fmla="*/ 1447293 h 1750978"/>
                <a:gd name="connsiteX95" fmla="*/ 447242 w 2234321"/>
                <a:gd name="connsiteY95" fmla="*/ 1446382 h 1750978"/>
                <a:gd name="connsiteX96" fmla="*/ 331422 w 2234321"/>
                <a:gd name="connsiteY96" fmla="*/ 1429054 h 1750978"/>
                <a:gd name="connsiteX97" fmla="*/ 294943 w 2234321"/>
                <a:gd name="connsiteY97" fmla="*/ 1420847 h 1750978"/>
                <a:gd name="connsiteX98" fmla="*/ 249345 w 2234321"/>
                <a:gd name="connsiteY98" fmla="*/ 1406255 h 1750978"/>
                <a:gd name="connsiteX99" fmla="*/ 206483 w 2234321"/>
                <a:gd name="connsiteY99" fmla="*/ 1377072 h 1750978"/>
                <a:gd name="connsiteX100" fmla="*/ 186419 w 2234321"/>
                <a:gd name="connsiteY100" fmla="*/ 1352449 h 1750978"/>
                <a:gd name="connsiteX101" fmla="*/ 180035 w 2234321"/>
                <a:gd name="connsiteY101" fmla="*/ 1339681 h 1750978"/>
                <a:gd name="connsiteX102" fmla="*/ 160884 w 2234321"/>
                <a:gd name="connsiteY102" fmla="*/ 1286787 h 1750978"/>
                <a:gd name="connsiteX103" fmla="*/ 156324 w 2234321"/>
                <a:gd name="connsiteY103" fmla="*/ 1257604 h 1750978"/>
                <a:gd name="connsiteX104" fmla="*/ 170916 w 2234321"/>
                <a:gd name="connsiteY104" fmla="*/ 1296819 h 1750978"/>
                <a:gd name="connsiteX105" fmla="*/ 213778 w 2234321"/>
                <a:gd name="connsiteY105" fmla="*/ 1367952 h 1750978"/>
                <a:gd name="connsiteX106" fmla="*/ 229282 w 2234321"/>
                <a:gd name="connsiteY106" fmla="*/ 1378896 h 1750978"/>
                <a:gd name="connsiteX107" fmla="*/ 232018 w 2234321"/>
                <a:gd name="connsiteY107" fmla="*/ 1379808 h 1750978"/>
                <a:gd name="connsiteX108" fmla="*/ 222898 w 2234321"/>
                <a:gd name="connsiteY108" fmla="*/ 1371600 h 1750978"/>
                <a:gd name="connsiteX109" fmla="*/ 196451 w 2234321"/>
                <a:gd name="connsiteY109" fmla="*/ 1340593 h 1750978"/>
                <a:gd name="connsiteX110" fmla="*/ 189155 w 2234321"/>
                <a:gd name="connsiteY110" fmla="*/ 1323266 h 1750978"/>
                <a:gd name="connsiteX111" fmla="*/ 192803 w 2234321"/>
                <a:gd name="connsiteY111" fmla="*/ 1327826 h 1750978"/>
                <a:gd name="connsiteX112" fmla="*/ 191891 w 2234321"/>
                <a:gd name="connsiteY112" fmla="*/ 1322354 h 1750978"/>
                <a:gd name="connsiteX113" fmla="*/ 179124 w 2234321"/>
                <a:gd name="connsiteY113" fmla="*/ 1293171 h 1750978"/>
                <a:gd name="connsiteX114" fmla="*/ 171828 w 2234321"/>
                <a:gd name="connsiteY114" fmla="*/ 1268548 h 1750978"/>
                <a:gd name="connsiteX115" fmla="*/ 176388 w 2234321"/>
                <a:gd name="connsiteY115" fmla="*/ 1253044 h 1750978"/>
                <a:gd name="connsiteX116" fmla="*/ 177300 w 2234321"/>
                <a:gd name="connsiteY116" fmla="*/ 1232981 h 1750978"/>
                <a:gd name="connsiteX117" fmla="*/ 174564 w 2234321"/>
                <a:gd name="connsiteY117" fmla="*/ 1222949 h 1750978"/>
                <a:gd name="connsiteX118" fmla="*/ 171828 w 2234321"/>
                <a:gd name="connsiteY118" fmla="*/ 1212917 h 1750978"/>
                <a:gd name="connsiteX119" fmla="*/ 168180 w 2234321"/>
                <a:gd name="connsiteY119" fmla="*/ 1204710 h 1750978"/>
                <a:gd name="connsiteX120" fmla="*/ 155412 w 2234321"/>
                <a:gd name="connsiteY120" fmla="*/ 1193766 h 1750978"/>
                <a:gd name="connsiteX121" fmla="*/ 150853 w 2234321"/>
                <a:gd name="connsiteY121" fmla="*/ 1185558 h 1750978"/>
                <a:gd name="connsiteX122" fmla="*/ 150853 w 2234321"/>
                <a:gd name="connsiteY122" fmla="*/ 1203798 h 1750978"/>
                <a:gd name="connsiteX123" fmla="*/ 156324 w 2234321"/>
                <a:gd name="connsiteY123" fmla="*/ 1234805 h 1750978"/>
                <a:gd name="connsiteX124" fmla="*/ 149941 w 2234321"/>
                <a:gd name="connsiteY124" fmla="*/ 1219301 h 1750978"/>
                <a:gd name="connsiteX125" fmla="*/ 132613 w 2234321"/>
                <a:gd name="connsiteY125" fmla="*/ 1154552 h 1750978"/>
                <a:gd name="connsiteX126" fmla="*/ 121670 w 2234321"/>
                <a:gd name="connsiteY126" fmla="*/ 1086154 h 1750978"/>
                <a:gd name="connsiteX127" fmla="*/ 119846 w 2234321"/>
                <a:gd name="connsiteY127" fmla="*/ 1062443 h 1750978"/>
                <a:gd name="connsiteX128" fmla="*/ 129877 w 2234321"/>
                <a:gd name="connsiteY128" fmla="*/ 1101658 h 1750978"/>
                <a:gd name="connsiteX129" fmla="*/ 129877 w 2234321"/>
                <a:gd name="connsiteY129" fmla="*/ 1102569 h 1750978"/>
                <a:gd name="connsiteX130" fmla="*/ 129877 w 2234321"/>
                <a:gd name="connsiteY130" fmla="*/ 1102569 h 1750978"/>
                <a:gd name="connsiteX131" fmla="*/ 129877 w 2234321"/>
                <a:gd name="connsiteY131" fmla="*/ 1100745 h 1750978"/>
                <a:gd name="connsiteX132" fmla="*/ 152676 w 2234321"/>
                <a:gd name="connsiteY132" fmla="*/ 1164583 h 1750978"/>
                <a:gd name="connsiteX133" fmla="*/ 152676 w 2234321"/>
                <a:gd name="connsiteY133" fmla="*/ 1160023 h 1750978"/>
                <a:gd name="connsiteX134" fmla="*/ 141733 w 2234321"/>
                <a:gd name="connsiteY134" fmla="*/ 1108041 h 1750978"/>
                <a:gd name="connsiteX135" fmla="*/ 127141 w 2234321"/>
                <a:gd name="connsiteY135" fmla="*/ 1055147 h 1750978"/>
                <a:gd name="connsiteX136" fmla="*/ 119846 w 2234321"/>
                <a:gd name="connsiteY136" fmla="*/ 1025052 h 1750978"/>
                <a:gd name="connsiteX137" fmla="*/ 114374 w 2234321"/>
                <a:gd name="connsiteY137" fmla="*/ 994045 h 1750978"/>
                <a:gd name="connsiteX138" fmla="*/ 110726 w 2234321"/>
                <a:gd name="connsiteY138" fmla="*/ 961214 h 1750978"/>
                <a:gd name="connsiteX139" fmla="*/ 104342 w 2234321"/>
                <a:gd name="connsiteY139" fmla="*/ 919264 h 1750978"/>
                <a:gd name="connsiteX140" fmla="*/ 91575 w 2234321"/>
                <a:gd name="connsiteY140" fmla="*/ 846306 h 1750978"/>
                <a:gd name="connsiteX141" fmla="*/ 89751 w 2234321"/>
                <a:gd name="connsiteY141" fmla="*/ 828067 h 1750978"/>
                <a:gd name="connsiteX142" fmla="*/ 90663 w 2234321"/>
                <a:gd name="connsiteY142" fmla="*/ 828067 h 1750978"/>
                <a:gd name="connsiteX143" fmla="*/ 96134 w 2234321"/>
                <a:gd name="connsiteY143" fmla="*/ 854514 h 1750978"/>
                <a:gd name="connsiteX144" fmla="*/ 99782 w 2234321"/>
                <a:gd name="connsiteY144" fmla="*/ 868193 h 1750978"/>
                <a:gd name="connsiteX145" fmla="*/ 98870 w 2234321"/>
                <a:gd name="connsiteY145" fmla="*/ 856338 h 1750978"/>
                <a:gd name="connsiteX146" fmla="*/ 90663 w 2234321"/>
                <a:gd name="connsiteY146" fmla="*/ 798884 h 1750978"/>
                <a:gd name="connsiteX147" fmla="*/ 85191 w 2234321"/>
                <a:gd name="connsiteY147" fmla="*/ 764229 h 1750978"/>
                <a:gd name="connsiteX148" fmla="*/ 79719 w 2234321"/>
                <a:gd name="connsiteY148" fmla="*/ 734134 h 1750978"/>
                <a:gd name="connsiteX149" fmla="*/ 76983 w 2234321"/>
                <a:gd name="connsiteY149" fmla="*/ 703127 h 1750978"/>
                <a:gd name="connsiteX150" fmla="*/ 78807 w 2234321"/>
                <a:gd name="connsiteY150" fmla="*/ 689448 h 1750978"/>
                <a:gd name="connsiteX151" fmla="*/ 77895 w 2234321"/>
                <a:gd name="connsiteY151" fmla="*/ 662089 h 1750978"/>
                <a:gd name="connsiteX152" fmla="*/ 76071 w 2234321"/>
                <a:gd name="connsiteY152" fmla="*/ 645673 h 1750978"/>
                <a:gd name="connsiteX153" fmla="*/ 76071 w 2234321"/>
                <a:gd name="connsiteY153" fmla="*/ 631994 h 1750978"/>
                <a:gd name="connsiteX154" fmla="*/ 80631 w 2234321"/>
                <a:gd name="connsiteY154" fmla="*/ 604635 h 1750978"/>
                <a:gd name="connsiteX155" fmla="*/ 87015 w 2234321"/>
                <a:gd name="connsiteY155" fmla="*/ 580924 h 1750978"/>
                <a:gd name="connsiteX156" fmla="*/ 88839 w 2234321"/>
                <a:gd name="connsiteY156" fmla="*/ 576364 h 1750978"/>
                <a:gd name="connsiteX157" fmla="*/ 89751 w 2234321"/>
                <a:gd name="connsiteY157" fmla="*/ 573628 h 1750978"/>
                <a:gd name="connsiteX158" fmla="*/ 90663 w 2234321"/>
                <a:gd name="connsiteY158" fmla="*/ 570892 h 1750978"/>
                <a:gd name="connsiteX159" fmla="*/ 92487 w 2234321"/>
                <a:gd name="connsiteY159" fmla="*/ 568156 h 1750978"/>
                <a:gd name="connsiteX160" fmla="*/ 130789 w 2234321"/>
                <a:gd name="connsiteY160" fmla="*/ 529854 h 1750978"/>
                <a:gd name="connsiteX161" fmla="*/ 153588 w 2234321"/>
                <a:gd name="connsiteY161" fmla="*/ 512526 h 1750978"/>
                <a:gd name="connsiteX162" fmla="*/ 174564 w 2234321"/>
                <a:gd name="connsiteY162" fmla="*/ 498846 h 1750978"/>
                <a:gd name="connsiteX163" fmla="*/ 242961 w 2234321"/>
                <a:gd name="connsiteY163" fmla="*/ 464192 h 1750978"/>
                <a:gd name="connsiteX164" fmla="*/ 275792 w 2234321"/>
                <a:gd name="connsiteY164" fmla="*/ 449600 h 1750978"/>
                <a:gd name="connsiteX165" fmla="*/ 286736 w 2234321"/>
                <a:gd name="connsiteY165" fmla="*/ 449600 h 1750978"/>
                <a:gd name="connsiteX166" fmla="*/ 306799 w 2234321"/>
                <a:gd name="connsiteY166" fmla="*/ 441393 h 1750978"/>
                <a:gd name="connsiteX167" fmla="*/ 326862 w 2234321"/>
                <a:gd name="connsiteY167" fmla="*/ 432273 h 1750978"/>
                <a:gd name="connsiteX168" fmla="*/ 335070 w 2234321"/>
                <a:gd name="connsiteY168" fmla="*/ 427713 h 1750978"/>
                <a:gd name="connsiteX169" fmla="*/ 310447 w 2234321"/>
                <a:gd name="connsiteY169" fmla="*/ 435009 h 1750978"/>
                <a:gd name="connsiteX170" fmla="*/ 334158 w 2234321"/>
                <a:gd name="connsiteY170" fmla="*/ 423153 h 1750978"/>
                <a:gd name="connsiteX171" fmla="*/ 360605 w 2234321"/>
                <a:gd name="connsiteY171" fmla="*/ 411298 h 1750978"/>
                <a:gd name="connsiteX172" fmla="*/ 387052 w 2234321"/>
                <a:gd name="connsiteY172" fmla="*/ 400354 h 1750978"/>
                <a:gd name="connsiteX173" fmla="*/ 418971 w 2234321"/>
                <a:gd name="connsiteY173" fmla="*/ 387586 h 1750978"/>
                <a:gd name="connsiteX174" fmla="*/ 447242 w 2234321"/>
                <a:gd name="connsiteY174" fmla="*/ 377555 h 1750978"/>
                <a:gd name="connsiteX175" fmla="*/ 488281 w 2234321"/>
                <a:gd name="connsiteY175" fmla="*/ 360227 h 1750978"/>
                <a:gd name="connsiteX176" fmla="*/ 490105 w 2234321"/>
                <a:gd name="connsiteY176" fmla="*/ 359315 h 1750978"/>
                <a:gd name="connsiteX177" fmla="*/ 502872 w 2234321"/>
                <a:gd name="connsiteY177" fmla="*/ 352931 h 1750978"/>
                <a:gd name="connsiteX178" fmla="*/ 523847 w 2234321"/>
                <a:gd name="connsiteY178" fmla="*/ 345636 h 1750978"/>
                <a:gd name="connsiteX179" fmla="*/ 545735 w 2234321"/>
                <a:gd name="connsiteY179" fmla="*/ 338340 h 1750978"/>
                <a:gd name="connsiteX180" fmla="*/ 561238 w 2234321"/>
                <a:gd name="connsiteY180" fmla="*/ 331044 h 1750978"/>
                <a:gd name="connsiteX181" fmla="*/ 548471 w 2234321"/>
                <a:gd name="connsiteY181" fmla="*/ 334692 h 1750978"/>
                <a:gd name="connsiteX182" fmla="*/ 527495 w 2234321"/>
                <a:gd name="connsiteY182" fmla="*/ 341988 h 1750978"/>
                <a:gd name="connsiteX183" fmla="*/ 399820 w 2234321"/>
                <a:gd name="connsiteY183" fmla="*/ 389410 h 1750978"/>
                <a:gd name="connsiteX184" fmla="*/ 338718 w 2234321"/>
                <a:gd name="connsiteY184" fmla="*/ 414033 h 1750978"/>
                <a:gd name="connsiteX185" fmla="*/ 338718 w 2234321"/>
                <a:gd name="connsiteY185" fmla="*/ 413121 h 1750978"/>
                <a:gd name="connsiteX186" fmla="*/ 474601 w 2234321"/>
                <a:gd name="connsiteY186" fmla="*/ 356580 h 1750978"/>
                <a:gd name="connsiteX187" fmla="*/ 535703 w 2234321"/>
                <a:gd name="connsiteY187" fmla="*/ 333780 h 1750978"/>
                <a:gd name="connsiteX188" fmla="*/ 543911 w 2234321"/>
                <a:gd name="connsiteY188" fmla="*/ 330132 h 1750978"/>
                <a:gd name="connsiteX189" fmla="*/ 594069 w 2234321"/>
                <a:gd name="connsiteY189" fmla="*/ 311893 h 1750978"/>
                <a:gd name="connsiteX190" fmla="*/ 853980 w 2234321"/>
                <a:gd name="connsiteY190" fmla="*/ 235288 h 1750978"/>
                <a:gd name="connsiteX191" fmla="*/ 967976 w 2234321"/>
                <a:gd name="connsiteY191" fmla="*/ 207017 h 1750978"/>
                <a:gd name="connsiteX192" fmla="*/ 1024518 w 2234321"/>
                <a:gd name="connsiteY192" fmla="*/ 193337 h 1750978"/>
                <a:gd name="connsiteX193" fmla="*/ 1160401 w 2234321"/>
                <a:gd name="connsiteY193" fmla="*/ 162330 h 1750978"/>
                <a:gd name="connsiteX194" fmla="*/ 1227887 w 2234321"/>
                <a:gd name="connsiteY194" fmla="*/ 146827 h 1750978"/>
                <a:gd name="connsiteX195" fmla="*/ 1236095 w 2234321"/>
                <a:gd name="connsiteY195" fmla="*/ 143179 h 1750978"/>
                <a:gd name="connsiteX196" fmla="*/ 1113891 w 2234321"/>
                <a:gd name="connsiteY196" fmla="*/ 167802 h 1750978"/>
                <a:gd name="connsiteX197" fmla="*/ 1033638 w 2234321"/>
                <a:gd name="connsiteY197" fmla="*/ 186041 h 1750978"/>
                <a:gd name="connsiteX198" fmla="*/ 908698 w 2234321"/>
                <a:gd name="connsiteY198" fmla="*/ 214313 h 1750978"/>
                <a:gd name="connsiteX199" fmla="*/ 864012 w 2234321"/>
                <a:gd name="connsiteY199" fmla="*/ 225256 h 1750978"/>
                <a:gd name="connsiteX200" fmla="*/ 686178 w 2234321"/>
                <a:gd name="connsiteY200" fmla="*/ 272678 h 1750978"/>
                <a:gd name="connsiteX201" fmla="*/ 619604 w 2234321"/>
                <a:gd name="connsiteY201" fmla="*/ 292742 h 1750978"/>
                <a:gd name="connsiteX202" fmla="*/ 557590 w 2234321"/>
                <a:gd name="connsiteY202" fmla="*/ 311893 h 1750978"/>
                <a:gd name="connsiteX203" fmla="*/ 559414 w 2234321"/>
                <a:gd name="connsiteY203" fmla="*/ 310981 h 1750978"/>
                <a:gd name="connsiteX204" fmla="*/ 588597 w 2234321"/>
                <a:gd name="connsiteY204" fmla="*/ 299125 h 1750978"/>
                <a:gd name="connsiteX205" fmla="*/ 663379 w 2234321"/>
                <a:gd name="connsiteY205" fmla="*/ 276326 h 1750978"/>
                <a:gd name="connsiteX206" fmla="*/ 716273 w 2234321"/>
                <a:gd name="connsiteY206" fmla="*/ 258999 h 1750978"/>
                <a:gd name="connsiteX207" fmla="*/ 686178 w 2234321"/>
                <a:gd name="connsiteY207" fmla="*/ 264471 h 1750978"/>
                <a:gd name="connsiteX208" fmla="*/ 648787 w 2234321"/>
                <a:gd name="connsiteY208" fmla="*/ 275414 h 1750978"/>
                <a:gd name="connsiteX209" fmla="*/ 611396 w 2234321"/>
                <a:gd name="connsiteY209" fmla="*/ 288182 h 1750978"/>
                <a:gd name="connsiteX210" fmla="*/ 551207 w 2234321"/>
                <a:gd name="connsiteY210" fmla="*/ 309157 h 1750978"/>
                <a:gd name="connsiteX211" fmla="*/ 496488 w 2234321"/>
                <a:gd name="connsiteY211" fmla="*/ 327397 h 1750978"/>
                <a:gd name="connsiteX212" fmla="*/ 458186 w 2234321"/>
                <a:gd name="connsiteY212" fmla="*/ 338340 h 1750978"/>
                <a:gd name="connsiteX213" fmla="*/ 646051 w 2234321"/>
                <a:gd name="connsiteY213" fmla="*/ 274502 h 1750978"/>
                <a:gd name="connsiteX214" fmla="*/ 735424 w 2234321"/>
                <a:gd name="connsiteY214" fmla="*/ 248967 h 1750978"/>
                <a:gd name="connsiteX215" fmla="*/ 781934 w 2234321"/>
                <a:gd name="connsiteY215" fmla="*/ 238935 h 1750978"/>
                <a:gd name="connsiteX216" fmla="*/ 781022 w 2234321"/>
                <a:gd name="connsiteY216" fmla="*/ 240760 h 1750978"/>
                <a:gd name="connsiteX217" fmla="*/ 810205 w 2234321"/>
                <a:gd name="connsiteY217" fmla="*/ 235288 h 1750978"/>
                <a:gd name="connsiteX218" fmla="*/ 851244 w 2234321"/>
                <a:gd name="connsiteY218" fmla="*/ 225256 h 1750978"/>
                <a:gd name="connsiteX219" fmla="*/ 883163 w 2234321"/>
                <a:gd name="connsiteY219" fmla="*/ 216136 h 1750978"/>
                <a:gd name="connsiteX220" fmla="*/ 871307 w 2234321"/>
                <a:gd name="connsiteY220" fmla="*/ 215225 h 1750978"/>
                <a:gd name="connsiteX221" fmla="*/ 884075 w 2234321"/>
                <a:gd name="connsiteY221" fmla="*/ 210665 h 1750978"/>
                <a:gd name="connsiteX222" fmla="*/ 914170 w 2234321"/>
                <a:gd name="connsiteY222" fmla="*/ 203369 h 1750978"/>
                <a:gd name="connsiteX223" fmla="*/ 931497 w 2234321"/>
                <a:gd name="connsiteY223" fmla="*/ 202457 h 1750978"/>
                <a:gd name="connsiteX224" fmla="*/ 997159 w 2234321"/>
                <a:gd name="connsiteY224" fmla="*/ 186953 h 1750978"/>
                <a:gd name="connsiteX225" fmla="*/ 1023606 w 2234321"/>
                <a:gd name="connsiteY225" fmla="*/ 178746 h 1750978"/>
                <a:gd name="connsiteX226" fmla="*/ 1068292 w 2234321"/>
                <a:gd name="connsiteY226" fmla="*/ 164154 h 1750978"/>
                <a:gd name="connsiteX227" fmla="*/ 1087444 w 2234321"/>
                <a:gd name="connsiteY227" fmla="*/ 159594 h 1750978"/>
                <a:gd name="connsiteX228" fmla="*/ 1102947 w 2234321"/>
                <a:gd name="connsiteY228" fmla="*/ 156858 h 1750978"/>
                <a:gd name="connsiteX229" fmla="*/ 1120275 w 2234321"/>
                <a:gd name="connsiteY229" fmla="*/ 156858 h 1750978"/>
                <a:gd name="connsiteX230" fmla="*/ 1137602 w 2234321"/>
                <a:gd name="connsiteY230" fmla="*/ 154123 h 1750978"/>
                <a:gd name="connsiteX231" fmla="*/ 1158577 w 2234321"/>
                <a:gd name="connsiteY231" fmla="*/ 149563 h 1750978"/>
                <a:gd name="connsiteX232" fmla="*/ 1226063 w 2234321"/>
                <a:gd name="connsiteY232" fmla="*/ 131323 h 1750978"/>
                <a:gd name="connsiteX233" fmla="*/ 1221503 w 2234321"/>
                <a:gd name="connsiteY233" fmla="*/ 129499 h 1750978"/>
                <a:gd name="connsiteX234" fmla="*/ 1164961 w 2234321"/>
                <a:gd name="connsiteY234" fmla="*/ 139531 h 1750978"/>
                <a:gd name="connsiteX235" fmla="*/ 1143986 w 2234321"/>
                <a:gd name="connsiteY235" fmla="*/ 142267 h 1750978"/>
                <a:gd name="connsiteX236" fmla="*/ 1144898 w 2234321"/>
                <a:gd name="connsiteY236" fmla="*/ 139531 h 1750978"/>
                <a:gd name="connsiteX237" fmla="*/ 1159489 w 2234321"/>
                <a:gd name="connsiteY237" fmla="*/ 134971 h 1750978"/>
                <a:gd name="connsiteX238" fmla="*/ 1180465 w 2234321"/>
                <a:gd name="connsiteY238" fmla="*/ 130411 h 1750978"/>
                <a:gd name="connsiteX239" fmla="*/ 1199616 w 2234321"/>
                <a:gd name="connsiteY239" fmla="*/ 128588 h 1750978"/>
                <a:gd name="connsiteX240" fmla="*/ 1263454 w 2234321"/>
                <a:gd name="connsiteY240" fmla="*/ 116732 h 1750978"/>
                <a:gd name="connsiteX241" fmla="*/ 1286253 w 2234321"/>
                <a:gd name="connsiteY241" fmla="*/ 112172 h 1750978"/>
                <a:gd name="connsiteX242" fmla="*/ 1309052 w 2234321"/>
                <a:gd name="connsiteY242" fmla="*/ 108524 h 1750978"/>
                <a:gd name="connsiteX243" fmla="*/ 1306316 w 2234321"/>
                <a:gd name="connsiteY243" fmla="*/ 111260 h 1750978"/>
                <a:gd name="connsiteX244" fmla="*/ 1309964 w 2234321"/>
                <a:gd name="connsiteY244" fmla="*/ 112172 h 1750978"/>
                <a:gd name="connsiteX245" fmla="*/ 1347355 w 2234321"/>
                <a:gd name="connsiteY245" fmla="*/ 105788 h 1750978"/>
                <a:gd name="connsiteX246" fmla="*/ 1369242 w 2234321"/>
                <a:gd name="connsiteY246" fmla="*/ 100316 h 1750978"/>
                <a:gd name="connsiteX247" fmla="*/ 1311788 w 2234321"/>
                <a:gd name="connsiteY247" fmla="*/ 103964 h 1750978"/>
                <a:gd name="connsiteX248" fmla="*/ 1309052 w 2234321"/>
                <a:gd name="connsiteY248" fmla="*/ 103964 h 1750978"/>
                <a:gd name="connsiteX249" fmla="*/ 1326379 w 2234321"/>
                <a:gd name="connsiteY249" fmla="*/ 100316 h 1750978"/>
                <a:gd name="connsiteX250" fmla="*/ 1356474 w 2234321"/>
                <a:gd name="connsiteY250" fmla="*/ 93933 h 1750978"/>
                <a:gd name="connsiteX251" fmla="*/ 1324556 w 2234321"/>
                <a:gd name="connsiteY251" fmla="*/ 98492 h 1750978"/>
                <a:gd name="connsiteX252" fmla="*/ 1212383 w 2234321"/>
                <a:gd name="connsiteY252" fmla="*/ 120380 h 1750978"/>
                <a:gd name="connsiteX253" fmla="*/ 1085620 w 2234321"/>
                <a:gd name="connsiteY253" fmla="*/ 147739 h 1750978"/>
                <a:gd name="connsiteX254" fmla="*/ 1005367 w 2234321"/>
                <a:gd name="connsiteY254" fmla="*/ 165978 h 1750978"/>
                <a:gd name="connsiteX255" fmla="*/ 868571 w 2234321"/>
                <a:gd name="connsiteY255" fmla="*/ 198809 h 1750978"/>
                <a:gd name="connsiteX256" fmla="*/ 710801 w 2234321"/>
                <a:gd name="connsiteY256" fmla="*/ 239848 h 1750978"/>
                <a:gd name="connsiteX257" fmla="*/ 519288 w 2234321"/>
                <a:gd name="connsiteY257" fmla="*/ 300037 h 1750978"/>
                <a:gd name="connsiteX258" fmla="*/ 486457 w 2234321"/>
                <a:gd name="connsiteY258" fmla="*/ 311893 h 1750978"/>
                <a:gd name="connsiteX259" fmla="*/ 344190 w 2234321"/>
                <a:gd name="connsiteY259" fmla="*/ 367523 h 1750978"/>
                <a:gd name="connsiteX260" fmla="*/ 301327 w 2234321"/>
                <a:gd name="connsiteY260" fmla="*/ 385762 h 1750978"/>
                <a:gd name="connsiteX261" fmla="*/ 292208 w 2234321"/>
                <a:gd name="connsiteY261" fmla="*/ 388498 h 1750978"/>
                <a:gd name="connsiteX262" fmla="*/ 298591 w 2234321"/>
                <a:gd name="connsiteY262" fmla="*/ 384850 h 1750978"/>
                <a:gd name="connsiteX263" fmla="*/ 335982 w 2234321"/>
                <a:gd name="connsiteY263" fmla="*/ 368435 h 1750978"/>
                <a:gd name="connsiteX264" fmla="*/ 373373 w 2234321"/>
                <a:gd name="connsiteY264" fmla="*/ 352931 h 1750978"/>
                <a:gd name="connsiteX265" fmla="*/ 384316 w 2234321"/>
                <a:gd name="connsiteY265" fmla="*/ 347460 h 1750978"/>
                <a:gd name="connsiteX266" fmla="*/ 377021 w 2234321"/>
                <a:gd name="connsiteY266" fmla="*/ 350196 h 1750978"/>
                <a:gd name="connsiteX267" fmla="*/ 306799 w 2234321"/>
                <a:gd name="connsiteY267" fmla="*/ 378467 h 1750978"/>
                <a:gd name="connsiteX268" fmla="*/ 271232 w 2234321"/>
                <a:gd name="connsiteY268" fmla="*/ 393058 h 1750978"/>
                <a:gd name="connsiteX269" fmla="*/ 235666 w 2234321"/>
                <a:gd name="connsiteY269" fmla="*/ 408562 h 1750978"/>
                <a:gd name="connsiteX270" fmla="*/ 164532 w 2234321"/>
                <a:gd name="connsiteY270" fmla="*/ 442305 h 1750978"/>
                <a:gd name="connsiteX271" fmla="*/ 146293 w 2234321"/>
                <a:gd name="connsiteY271" fmla="*/ 451424 h 1750978"/>
                <a:gd name="connsiteX272" fmla="*/ 127141 w 2234321"/>
                <a:gd name="connsiteY272" fmla="*/ 463280 h 1750978"/>
                <a:gd name="connsiteX273" fmla="*/ 92487 w 2234321"/>
                <a:gd name="connsiteY273" fmla="*/ 488815 h 1750978"/>
                <a:gd name="connsiteX274" fmla="*/ 64216 w 2234321"/>
                <a:gd name="connsiteY274" fmla="*/ 513438 h 1750978"/>
                <a:gd name="connsiteX275" fmla="*/ 36856 w 2234321"/>
                <a:gd name="connsiteY275" fmla="*/ 543533 h 1750978"/>
                <a:gd name="connsiteX276" fmla="*/ 30473 w 2234321"/>
                <a:gd name="connsiteY276" fmla="*/ 554477 h 1750978"/>
                <a:gd name="connsiteX277" fmla="*/ 25913 w 2234321"/>
                <a:gd name="connsiteY277" fmla="*/ 563596 h 1750978"/>
                <a:gd name="connsiteX278" fmla="*/ 19529 w 2234321"/>
                <a:gd name="connsiteY278" fmla="*/ 581836 h 1750978"/>
                <a:gd name="connsiteX279" fmla="*/ 10409 w 2234321"/>
                <a:gd name="connsiteY279" fmla="*/ 620138 h 1750978"/>
                <a:gd name="connsiteX280" fmla="*/ 8585 w 2234321"/>
                <a:gd name="connsiteY280" fmla="*/ 644761 h 1750978"/>
                <a:gd name="connsiteX281" fmla="*/ 9497 w 2234321"/>
                <a:gd name="connsiteY281" fmla="*/ 656617 h 1750978"/>
                <a:gd name="connsiteX282" fmla="*/ 10409 w 2234321"/>
                <a:gd name="connsiteY282" fmla="*/ 665737 h 1750978"/>
                <a:gd name="connsiteX283" fmla="*/ 14057 w 2234321"/>
                <a:gd name="connsiteY283" fmla="*/ 693096 h 1750978"/>
                <a:gd name="connsiteX284" fmla="*/ 14969 w 2234321"/>
                <a:gd name="connsiteY284" fmla="*/ 698568 h 1750978"/>
                <a:gd name="connsiteX285" fmla="*/ 18617 w 2234321"/>
                <a:gd name="connsiteY285" fmla="*/ 728662 h 1750978"/>
                <a:gd name="connsiteX286" fmla="*/ 19529 w 2234321"/>
                <a:gd name="connsiteY286" fmla="*/ 744166 h 1750978"/>
                <a:gd name="connsiteX287" fmla="*/ 18617 w 2234321"/>
                <a:gd name="connsiteY287" fmla="*/ 756022 h 1750978"/>
                <a:gd name="connsiteX288" fmla="*/ 21353 w 2234321"/>
                <a:gd name="connsiteY288" fmla="*/ 792500 h 1750978"/>
                <a:gd name="connsiteX289" fmla="*/ 24089 w 2234321"/>
                <a:gd name="connsiteY289" fmla="*/ 816211 h 1750978"/>
                <a:gd name="connsiteX290" fmla="*/ 66039 w 2234321"/>
                <a:gd name="connsiteY290" fmla="*/ 1073386 h 1750978"/>
                <a:gd name="connsiteX291" fmla="*/ 66951 w 2234321"/>
                <a:gd name="connsiteY291" fmla="*/ 1078858 h 1750978"/>
                <a:gd name="connsiteX292" fmla="*/ 63304 w 2234321"/>
                <a:gd name="connsiteY292" fmla="*/ 1068826 h 1750978"/>
                <a:gd name="connsiteX293" fmla="*/ 47800 w 2234321"/>
                <a:gd name="connsiteY293" fmla="*/ 987662 h 1750978"/>
                <a:gd name="connsiteX294" fmla="*/ 13145 w 2234321"/>
                <a:gd name="connsiteY294" fmla="*/ 740518 h 1750978"/>
                <a:gd name="connsiteX295" fmla="*/ 8585 w 2234321"/>
                <a:gd name="connsiteY295" fmla="*/ 684888 h 1750978"/>
                <a:gd name="connsiteX296" fmla="*/ 7673 w 2234321"/>
                <a:gd name="connsiteY296" fmla="*/ 669385 h 1750978"/>
                <a:gd name="connsiteX297" fmla="*/ 6762 w 2234321"/>
                <a:gd name="connsiteY297" fmla="*/ 652057 h 1750978"/>
                <a:gd name="connsiteX298" fmla="*/ 9497 w 2234321"/>
                <a:gd name="connsiteY298" fmla="*/ 611931 h 1750978"/>
                <a:gd name="connsiteX299" fmla="*/ 17705 w 2234321"/>
                <a:gd name="connsiteY299" fmla="*/ 578188 h 1750978"/>
                <a:gd name="connsiteX300" fmla="*/ 23177 w 2234321"/>
                <a:gd name="connsiteY300" fmla="*/ 561772 h 1750978"/>
                <a:gd name="connsiteX301" fmla="*/ 26825 w 2234321"/>
                <a:gd name="connsiteY301" fmla="*/ 553564 h 1750978"/>
                <a:gd name="connsiteX302" fmla="*/ 28649 w 2234321"/>
                <a:gd name="connsiteY302" fmla="*/ 549005 h 1750978"/>
                <a:gd name="connsiteX303" fmla="*/ 31385 w 2234321"/>
                <a:gd name="connsiteY303" fmla="*/ 543533 h 1750978"/>
                <a:gd name="connsiteX304" fmla="*/ 56008 w 2234321"/>
                <a:gd name="connsiteY304" fmla="*/ 515262 h 1750978"/>
                <a:gd name="connsiteX305" fmla="*/ 80631 w 2234321"/>
                <a:gd name="connsiteY305" fmla="*/ 493375 h 1750978"/>
                <a:gd name="connsiteX306" fmla="*/ 128965 w 2234321"/>
                <a:gd name="connsiteY306" fmla="*/ 456896 h 1750978"/>
                <a:gd name="connsiteX307" fmla="*/ 135349 w 2234321"/>
                <a:gd name="connsiteY307" fmla="*/ 452336 h 1750978"/>
                <a:gd name="connsiteX308" fmla="*/ 142645 w 2234321"/>
                <a:gd name="connsiteY308" fmla="*/ 447776 h 1750978"/>
                <a:gd name="connsiteX309" fmla="*/ 154500 w 2234321"/>
                <a:gd name="connsiteY309" fmla="*/ 441393 h 1750978"/>
                <a:gd name="connsiteX310" fmla="*/ 179124 w 2234321"/>
                <a:gd name="connsiteY310" fmla="*/ 428625 h 1750978"/>
                <a:gd name="connsiteX311" fmla="*/ 220162 w 2234321"/>
                <a:gd name="connsiteY311" fmla="*/ 408562 h 1750978"/>
                <a:gd name="connsiteX312" fmla="*/ 417147 w 2234321"/>
                <a:gd name="connsiteY312" fmla="*/ 323749 h 1750978"/>
                <a:gd name="connsiteX313" fmla="*/ 449978 w 2234321"/>
                <a:gd name="connsiteY313" fmla="*/ 310981 h 1750978"/>
                <a:gd name="connsiteX314" fmla="*/ 483721 w 2234321"/>
                <a:gd name="connsiteY314" fmla="*/ 298213 h 1750978"/>
                <a:gd name="connsiteX315" fmla="*/ 639667 w 2234321"/>
                <a:gd name="connsiteY315" fmla="*/ 246231 h 1750978"/>
                <a:gd name="connsiteX316" fmla="*/ 717185 w 2234321"/>
                <a:gd name="connsiteY316" fmla="*/ 223432 h 1750978"/>
                <a:gd name="connsiteX317" fmla="*/ 772815 w 2234321"/>
                <a:gd name="connsiteY317" fmla="*/ 207929 h 1750978"/>
                <a:gd name="connsiteX318" fmla="*/ 875867 w 2234321"/>
                <a:gd name="connsiteY318" fmla="*/ 181482 h 1750978"/>
                <a:gd name="connsiteX319" fmla="*/ 990775 w 2234321"/>
                <a:gd name="connsiteY319" fmla="*/ 154123 h 1750978"/>
                <a:gd name="connsiteX320" fmla="*/ 1036374 w 2234321"/>
                <a:gd name="connsiteY320" fmla="*/ 144091 h 1750978"/>
                <a:gd name="connsiteX321" fmla="*/ 1298108 w 2234321"/>
                <a:gd name="connsiteY321" fmla="*/ 89373 h 1750978"/>
                <a:gd name="connsiteX322" fmla="*/ 1320908 w 2234321"/>
                <a:gd name="connsiteY322" fmla="*/ 84813 h 1750978"/>
                <a:gd name="connsiteX323" fmla="*/ 1453143 w 2234321"/>
                <a:gd name="connsiteY323" fmla="*/ 62014 h 1750978"/>
                <a:gd name="connsiteX324" fmla="*/ 1520629 w 2234321"/>
                <a:gd name="connsiteY324" fmla="*/ 51070 h 1750978"/>
                <a:gd name="connsiteX325" fmla="*/ 1629153 w 2234321"/>
                <a:gd name="connsiteY325" fmla="*/ 37391 h 1750978"/>
                <a:gd name="connsiteX326" fmla="*/ 1690255 w 2234321"/>
                <a:gd name="connsiteY326" fmla="*/ 31919 h 1750978"/>
                <a:gd name="connsiteX327" fmla="*/ 1804251 w 2234321"/>
                <a:gd name="connsiteY327" fmla="*/ 24623 h 1750978"/>
                <a:gd name="connsiteX328" fmla="*/ 1908215 w 2234321"/>
                <a:gd name="connsiteY328" fmla="*/ 30095 h 1750978"/>
                <a:gd name="connsiteX329" fmla="*/ 2029507 w 2234321"/>
                <a:gd name="connsiteY329" fmla="*/ 62926 h 1750978"/>
                <a:gd name="connsiteX330" fmla="*/ 2045010 w 2234321"/>
                <a:gd name="connsiteY330" fmla="*/ 71133 h 1750978"/>
                <a:gd name="connsiteX331" fmla="*/ 2060514 w 2234321"/>
                <a:gd name="connsiteY331" fmla="*/ 80253 h 1750978"/>
                <a:gd name="connsiteX332" fmla="*/ 2090609 w 2234321"/>
                <a:gd name="connsiteY332" fmla="*/ 101229 h 1750978"/>
                <a:gd name="connsiteX333" fmla="*/ 2153535 w 2234321"/>
                <a:gd name="connsiteY333" fmla="*/ 184217 h 1750978"/>
                <a:gd name="connsiteX334" fmla="*/ 2185453 w 2234321"/>
                <a:gd name="connsiteY334" fmla="*/ 307333 h 1750978"/>
                <a:gd name="connsiteX335" fmla="*/ 2187277 w 2234321"/>
                <a:gd name="connsiteY335" fmla="*/ 318277 h 1750978"/>
                <a:gd name="connsiteX336" fmla="*/ 2194573 w 2234321"/>
                <a:gd name="connsiteY336" fmla="*/ 433185 h 1750978"/>
                <a:gd name="connsiteX337" fmla="*/ 2196397 w 2234321"/>
                <a:gd name="connsiteY337" fmla="*/ 546269 h 1750978"/>
                <a:gd name="connsiteX338" fmla="*/ 2196397 w 2234321"/>
                <a:gd name="connsiteY338" fmla="*/ 613754 h 1750978"/>
                <a:gd name="connsiteX339" fmla="*/ 2195485 w 2234321"/>
                <a:gd name="connsiteY339" fmla="*/ 747814 h 1750978"/>
                <a:gd name="connsiteX340" fmla="*/ 2196397 w 2234321"/>
                <a:gd name="connsiteY340" fmla="*/ 926560 h 1750978"/>
                <a:gd name="connsiteX341" fmla="*/ 2196397 w 2234321"/>
                <a:gd name="connsiteY341" fmla="*/ 1009549 h 1750978"/>
                <a:gd name="connsiteX342" fmla="*/ 2193661 w 2234321"/>
                <a:gd name="connsiteY342" fmla="*/ 1073386 h 1750978"/>
                <a:gd name="connsiteX343" fmla="*/ 2192749 w 2234321"/>
                <a:gd name="connsiteY343" fmla="*/ 1076122 h 1750978"/>
                <a:gd name="connsiteX344" fmla="*/ 2191837 w 2234321"/>
                <a:gd name="connsiteY344" fmla="*/ 1099834 h 1750978"/>
                <a:gd name="connsiteX345" fmla="*/ 2192749 w 2234321"/>
                <a:gd name="connsiteY345" fmla="*/ 1131753 h 1750978"/>
                <a:gd name="connsiteX346" fmla="*/ 2193661 w 2234321"/>
                <a:gd name="connsiteY346" fmla="*/ 1176439 h 1750978"/>
                <a:gd name="connsiteX347" fmla="*/ 2179070 w 2234321"/>
                <a:gd name="connsiteY347" fmla="*/ 1229333 h 1750978"/>
                <a:gd name="connsiteX348" fmla="*/ 2146239 w 2234321"/>
                <a:gd name="connsiteY348" fmla="*/ 1274019 h 1750978"/>
                <a:gd name="connsiteX349" fmla="*/ 2117968 w 2234321"/>
                <a:gd name="connsiteY349" fmla="*/ 1300467 h 1750978"/>
                <a:gd name="connsiteX350" fmla="*/ 2125264 w 2234321"/>
                <a:gd name="connsiteY350" fmla="*/ 1297731 h 1750978"/>
                <a:gd name="connsiteX351" fmla="*/ 2188189 w 2234321"/>
                <a:gd name="connsiteY351" fmla="*/ 1222949 h 1750978"/>
                <a:gd name="connsiteX352" fmla="*/ 2186366 w 2234321"/>
                <a:gd name="connsiteY352" fmla="*/ 1231157 h 1750978"/>
                <a:gd name="connsiteX353" fmla="*/ 2168126 w 2234321"/>
                <a:gd name="connsiteY353" fmla="*/ 1262164 h 1750978"/>
                <a:gd name="connsiteX354" fmla="*/ 2082401 w 2234321"/>
                <a:gd name="connsiteY354" fmla="*/ 1330561 h 1750978"/>
                <a:gd name="connsiteX355" fmla="*/ 1978437 w 2234321"/>
                <a:gd name="connsiteY355" fmla="*/ 1361569 h 1750978"/>
                <a:gd name="connsiteX356" fmla="*/ 1873560 w 2234321"/>
                <a:gd name="connsiteY356" fmla="*/ 1377072 h 1750978"/>
                <a:gd name="connsiteX357" fmla="*/ 1768684 w 2234321"/>
                <a:gd name="connsiteY357" fmla="*/ 1390751 h 1750978"/>
                <a:gd name="connsiteX358" fmla="*/ 1581731 w 2234321"/>
                <a:gd name="connsiteY358" fmla="*/ 1417198 h 1750978"/>
                <a:gd name="connsiteX359" fmla="*/ 1478678 w 2234321"/>
                <a:gd name="connsiteY359" fmla="*/ 1431790 h 1750978"/>
                <a:gd name="connsiteX360" fmla="*/ 1450407 w 2234321"/>
                <a:gd name="connsiteY360" fmla="*/ 1434526 h 1750978"/>
                <a:gd name="connsiteX361" fmla="*/ 1430344 w 2234321"/>
                <a:gd name="connsiteY361" fmla="*/ 1434526 h 1750978"/>
                <a:gd name="connsiteX362" fmla="*/ 1392953 w 2234321"/>
                <a:gd name="connsiteY362" fmla="*/ 1433614 h 1750978"/>
                <a:gd name="connsiteX363" fmla="*/ 1392041 w 2234321"/>
                <a:gd name="connsiteY363" fmla="*/ 1429966 h 1750978"/>
                <a:gd name="connsiteX364" fmla="*/ 1364682 w 2234321"/>
                <a:gd name="connsiteY364" fmla="*/ 1430878 h 1750978"/>
                <a:gd name="connsiteX365" fmla="*/ 1379274 w 2234321"/>
                <a:gd name="connsiteY365" fmla="*/ 1426318 h 1750978"/>
                <a:gd name="connsiteX366" fmla="*/ 1390217 w 2234321"/>
                <a:gd name="connsiteY366" fmla="*/ 1424494 h 1750978"/>
                <a:gd name="connsiteX367" fmla="*/ 1406633 w 2234321"/>
                <a:gd name="connsiteY367" fmla="*/ 1420847 h 1750978"/>
                <a:gd name="connsiteX368" fmla="*/ 1381098 w 2234321"/>
                <a:gd name="connsiteY368" fmla="*/ 1419934 h 1750978"/>
                <a:gd name="connsiteX369" fmla="*/ 1326379 w 2234321"/>
                <a:gd name="connsiteY369" fmla="*/ 1422670 h 1750978"/>
                <a:gd name="connsiteX370" fmla="*/ 1316348 w 2234321"/>
                <a:gd name="connsiteY370" fmla="*/ 1424494 h 1750978"/>
                <a:gd name="connsiteX371" fmla="*/ 1299020 w 2234321"/>
                <a:gd name="connsiteY371" fmla="*/ 1428142 h 1750978"/>
                <a:gd name="connsiteX372" fmla="*/ 1282605 w 2234321"/>
                <a:gd name="connsiteY372" fmla="*/ 1433614 h 1750978"/>
                <a:gd name="connsiteX373" fmla="*/ 1269837 w 2234321"/>
                <a:gd name="connsiteY373" fmla="*/ 1436350 h 1750978"/>
                <a:gd name="connsiteX374" fmla="*/ 1252510 w 2234321"/>
                <a:gd name="connsiteY374" fmla="*/ 1437262 h 1750978"/>
                <a:gd name="connsiteX375" fmla="*/ 1250686 w 2234321"/>
                <a:gd name="connsiteY375" fmla="*/ 1437262 h 1750978"/>
                <a:gd name="connsiteX376" fmla="*/ 1233359 w 2234321"/>
                <a:gd name="connsiteY376" fmla="*/ 1434526 h 1750978"/>
                <a:gd name="connsiteX377" fmla="*/ 1144898 w 2234321"/>
                <a:gd name="connsiteY377" fmla="*/ 1448206 h 1750978"/>
                <a:gd name="connsiteX378" fmla="*/ 1080148 w 2234321"/>
                <a:gd name="connsiteY378" fmla="*/ 1460061 h 1750978"/>
                <a:gd name="connsiteX379" fmla="*/ 1032726 w 2234321"/>
                <a:gd name="connsiteY379" fmla="*/ 1473741 h 1750978"/>
                <a:gd name="connsiteX380" fmla="*/ 1006279 w 2234321"/>
                <a:gd name="connsiteY380" fmla="*/ 1488332 h 1750978"/>
                <a:gd name="connsiteX381" fmla="*/ 983479 w 2234321"/>
                <a:gd name="connsiteY381" fmla="*/ 1512043 h 1750978"/>
                <a:gd name="connsiteX382" fmla="*/ 965240 w 2234321"/>
                <a:gd name="connsiteY382" fmla="*/ 1547610 h 1750978"/>
                <a:gd name="connsiteX383" fmla="*/ 957032 w 2234321"/>
                <a:gd name="connsiteY383" fmla="*/ 1578617 h 1750978"/>
                <a:gd name="connsiteX384" fmla="*/ 959768 w 2234321"/>
                <a:gd name="connsiteY384" fmla="*/ 1577705 h 1750978"/>
                <a:gd name="connsiteX385" fmla="*/ 963416 w 2234321"/>
                <a:gd name="connsiteY385" fmla="*/ 1572233 h 1750978"/>
                <a:gd name="connsiteX386" fmla="*/ 961592 w 2234321"/>
                <a:gd name="connsiteY386" fmla="*/ 1580441 h 1750978"/>
                <a:gd name="connsiteX387" fmla="*/ 950649 w 2234321"/>
                <a:gd name="connsiteY387" fmla="*/ 1610536 h 1750978"/>
                <a:gd name="connsiteX388" fmla="*/ 933321 w 2234321"/>
                <a:gd name="connsiteY388" fmla="*/ 1646102 h 1750978"/>
                <a:gd name="connsiteX389" fmla="*/ 920554 w 2234321"/>
                <a:gd name="connsiteY389" fmla="*/ 1672549 h 1750978"/>
                <a:gd name="connsiteX390" fmla="*/ 898666 w 2234321"/>
                <a:gd name="connsiteY390" fmla="*/ 1718148 h 1750978"/>
                <a:gd name="connsiteX391" fmla="*/ 884075 w 2234321"/>
                <a:gd name="connsiteY391" fmla="*/ 1742771 h 1750978"/>
                <a:gd name="connsiteX392" fmla="*/ 880427 w 2234321"/>
                <a:gd name="connsiteY392" fmla="*/ 1751891 h 1750978"/>
                <a:gd name="connsiteX393" fmla="*/ 892283 w 2234321"/>
                <a:gd name="connsiteY393" fmla="*/ 1740947 h 1750978"/>
                <a:gd name="connsiteX394" fmla="*/ 891371 w 2234321"/>
                <a:gd name="connsiteY394" fmla="*/ 1757362 h 1750978"/>
                <a:gd name="connsiteX395" fmla="*/ 904138 w 2234321"/>
                <a:gd name="connsiteY395" fmla="*/ 1746419 h 1750978"/>
                <a:gd name="connsiteX396" fmla="*/ 940617 w 2234321"/>
                <a:gd name="connsiteY396" fmla="*/ 1688965 h 1750978"/>
                <a:gd name="connsiteX397" fmla="*/ 950649 w 2234321"/>
                <a:gd name="connsiteY397" fmla="*/ 1668901 h 1750978"/>
                <a:gd name="connsiteX398" fmla="*/ 957944 w 2234321"/>
                <a:gd name="connsiteY398" fmla="*/ 1657046 h 1750978"/>
                <a:gd name="connsiteX399" fmla="*/ 976184 w 2234321"/>
                <a:gd name="connsiteY399" fmla="*/ 1623303 h 1750978"/>
                <a:gd name="connsiteX400" fmla="*/ 991687 w 2234321"/>
                <a:gd name="connsiteY400" fmla="*/ 1581353 h 1750978"/>
                <a:gd name="connsiteX401" fmla="*/ 1007191 w 2234321"/>
                <a:gd name="connsiteY401" fmla="*/ 1541226 h 1750978"/>
                <a:gd name="connsiteX402" fmla="*/ 1012662 w 2234321"/>
                <a:gd name="connsiteY402" fmla="*/ 1533930 h 1750978"/>
                <a:gd name="connsiteX403" fmla="*/ 1007191 w 2234321"/>
                <a:gd name="connsiteY403" fmla="*/ 1545786 h 1750978"/>
                <a:gd name="connsiteX404" fmla="*/ 996247 w 2234321"/>
                <a:gd name="connsiteY404" fmla="*/ 1577705 h 1750978"/>
                <a:gd name="connsiteX405" fmla="*/ 992599 w 2234321"/>
                <a:gd name="connsiteY405" fmla="*/ 1588648 h 1750978"/>
                <a:gd name="connsiteX406" fmla="*/ 994423 w 2234321"/>
                <a:gd name="connsiteY406" fmla="*/ 1585001 h 1750978"/>
                <a:gd name="connsiteX407" fmla="*/ 1011750 w 2234321"/>
                <a:gd name="connsiteY407" fmla="*/ 1543050 h 1750978"/>
                <a:gd name="connsiteX408" fmla="*/ 1028166 w 2234321"/>
                <a:gd name="connsiteY408" fmla="*/ 1525723 h 1750978"/>
                <a:gd name="connsiteX409" fmla="*/ 1091092 w 2234321"/>
                <a:gd name="connsiteY409" fmla="*/ 1504747 h 1750978"/>
                <a:gd name="connsiteX410" fmla="*/ 1136690 w 2234321"/>
                <a:gd name="connsiteY410" fmla="*/ 1496540 h 1750978"/>
                <a:gd name="connsiteX411" fmla="*/ 1180465 w 2234321"/>
                <a:gd name="connsiteY411" fmla="*/ 1490156 h 1750978"/>
                <a:gd name="connsiteX412" fmla="*/ 1224239 w 2234321"/>
                <a:gd name="connsiteY412" fmla="*/ 1484684 h 1750978"/>
                <a:gd name="connsiteX413" fmla="*/ 1427608 w 2234321"/>
                <a:gd name="connsiteY413" fmla="*/ 1457325 h 1750978"/>
                <a:gd name="connsiteX414" fmla="*/ 1516069 w 2234321"/>
                <a:gd name="connsiteY414" fmla="*/ 1445469 h 1750978"/>
                <a:gd name="connsiteX415" fmla="*/ 1614561 w 2234321"/>
                <a:gd name="connsiteY415" fmla="*/ 1434526 h 1750978"/>
                <a:gd name="connsiteX416" fmla="*/ 1730381 w 2234321"/>
                <a:gd name="connsiteY416" fmla="*/ 1418110 h 1750978"/>
                <a:gd name="connsiteX417" fmla="*/ 1752269 w 2234321"/>
                <a:gd name="connsiteY417" fmla="*/ 1414463 h 1750978"/>
                <a:gd name="connsiteX418" fmla="*/ 1796955 w 2234321"/>
                <a:gd name="connsiteY418" fmla="*/ 1408990 h 1750978"/>
                <a:gd name="connsiteX419" fmla="*/ 1832522 w 2234321"/>
                <a:gd name="connsiteY419" fmla="*/ 1405343 h 1750978"/>
                <a:gd name="connsiteX420" fmla="*/ 1926455 w 2234321"/>
                <a:gd name="connsiteY420" fmla="*/ 1393487 h 1750978"/>
                <a:gd name="connsiteX421" fmla="*/ 1971141 w 2234321"/>
                <a:gd name="connsiteY421" fmla="*/ 1387104 h 1750978"/>
                <a:gd name="connsiteX422" fmla="*/ 2074193 w 2234321"/>
                <a:gd name="connsiteY422" fmla="*/ 1361569 h 1750978"/>
                <a:gd name="connsiteX423" fmla="*/ 2132559 w 2234321"/>
                <a:gd name="connsiteY423" fmla="*/ 1330561 h 1750978"/>
                <a:gd name="connsiteX424" fmla="*/ 2206429 w 2234321"/>
                <a:gd name="connsiteY424" fmla="*/ 1249396 h 1750978"/>
                <a:gd name="connsiteX425" fmla="*/ 2225580 w 2234321"/>
                <a:gd name="connsiteY425" fmla="*/ 1195590 h 1750978"/>
                <a:gd name="connsiteX426" fmla="*/ 2230140 w 2234321"/>
                <a:gd name="connsiteY426" fmla="*/ 1142696 h 1750978"/>
                <a:gd name="connsiteX427" fmla="*/ 2231052 w 2234321"/>
                <a:gd name="connsiteY427" fmla="*/ 954830 h 1750978"/>
                <a:gd name="connsiteX428" fmla="*/ 2241084 w 2234321"/>
                <a:gd name="connsiteY428" fmla="*/ 904672 h 1750978"/>
                <a:gd name="connsiteX429" fmla="*/ 478249 w 2234321"/>
                <a:gd name="connsiteY429" fmla="*/ 1458237 h 1750978"/>
                <a:gd name="connsiteX430" fmla="*/ 501048 w 2234321"/>
                <a:gd name="connsiteY430" fmla="*/ 1460973 h 1750978"/>
                <a:gd name="connsiteX431" fmla="*/ 506520 w 2234321"/>
                <a:gd name="connsiteY431" fmla="*/ 1461885 h 1750978"/>
                <a:gd name="connsiteX432" fmla="*/ 498312 w 2234321"/>
                <a:gd name="connsiteY432" fmla="*/ 1460973 h 1750978"/>
                <a:gd name="connsiteX433" fmla="*/ 479161 w 2234321"/>
                <a:gd name="connsiteY433" fmla="*/ 1460061 h 1750978"/>
                <a:gd name="connsiteX434" fmla="*/ 468217 w 2234321"/>
                <a:gd name="connsiteY434" fmla="*/ 1459149 h 1750978"/>
                <a:gd name="connsiteX435" fmla="*/ 462746 w 2234321"/>
                <a:gd name="connsiteY435" fmla="*/ 1458237 h 1750978"/>
                <a:gd name="connsiteX436" fmla="*/ 478249 w 2234321"/>
                <a:gd name="connsiteY436" fmla="*/ 1458237 h 1750978"/>
                <a:gd name="connsiteX437" fmla="*/ 418971 w 2234321"/>
                <a:gd name="connsiteY437" fmla="*/ 1445469 h 1750978"/>
                <a:gd name="connsiteX438" fmla="*/ 429003 w 2234321"/>
                <a:gd name="connsiteY438" fmla="*/ 1446382 h 1750978"/>
                <a:gd name="connsiteX439" fmla="*/ 444506 w 2234321"/>
                <a:gd name="connsiteY439" fmla="*/ 1450029 h 1750978"/>
                <a:gd name="connsiteX440" fmla="*/ 427179 w 2234321"/>
                <a:gd name="connsiteY440" fmla="*/ 1448206 h 1750978"/>
                <a:gd name="connsiteX441" fmla="*/ 408028 w 2234321"/>
                <a:gd name="connsiteY441" fmla="*/ 1444557 h 1750978"/>
                <a:gd name="connsiteX442" fmla="*/ 418971 w 2234321"/>
                <a:gd name="connsiteY442" fmla="*/ 1445469 h 1750978"/>
                <a:gd name="connsiteX443" fmla="*/ 134437 w 2234321"/>
                <a:gd name="connsiteY443" fmla="*/ 1079770 h 1750978"/>
                <a:gd name="connsiteX444" fmla="*/ 136261 w 2234321"/>
                <a:gd name="connsiteY444" fmla="*/ 1087066 h 1750978"/>
                <a:gd name="connsiteX445" fmla="*/ 137173 w 2234321"/>
                <a:gd name="connsiteY445" fmla="*/ 1094361 h 1750978"/>
                <a:gd name="connsiteX446" fmla="*/ 136261 w 2234321"/>
                <a:gd name="connsiteY446" fmla="*/ 1091626 h 1750978"/>
                <a:gd name="connsiteX447" fmla="*/ 134437 w 2234321"/>
                <a:gd name="connsiteY447" fmla="*/ 1079770 h 1750978"/>
                <a:gd name="connsiteX448" fmla="*/ 513816 w 2234321"/>
                <a:gd name="connsiteY448" fmla="*/ 326484 h 1750978"/>
                <a:gd name="connsiteX449" fmla="*/ 523847 w 2234321"/>
                <a:gd name="connsiteY449" fmla="*/ 322837 h 1750978"/>
                <a:gd name="connsiteX450" fmla="*/ 563974 w 2234321"/>
                <a:gd name="connsiteY450" fmla="*/ 310069 h 1750978"/>
                <a:gd name="connsiteX451" fmla="*/ 520200 w 2234321"/>
                <a:gd name="connsiteY451" fmla="*/ 325572 h 1750978"/>
                <a:gd name="connsiteX452" fmla="*/ 513816 w 2234321"/>
                <a:gd name="connsiteY452" fmla="*/ 326484 h 1750978"/>
                <a:gd name="connsiteX453" fmla="*/ 991687 w 2234321"/>
                <a:gd name="connsiteY453" fmla="*/ 176922 h 1750978"/>
                <a:gd name="connsiteX454" fmla="*/ 1000807 w 2234321"/>
                <a:gd name="connsiteY454" fmla="*/ 174186 h 1750978"/>
                <a:gd name="connsiteX455" fmla="*/ 1039109 w 2234321"/>
                <a:gd name="connsiteY455" fmla="*/ 166890 h 1750978"/>
                <a:gd name="connsiteX456" fmla="*/ 1026342 w 2234321"/>
                <a:gd name="connsiteY456" fmla="*/ 170538 h 1750978"/>
                <a:gd name="connsiteX457" fmla="*/ 990775 w 2234321"/>
                <a:gd name="connsiteY457" fmla="*/ 177834 h 1750978"/>
                <a:gd name="connsiteX458" fmla="*/ 991687 w 2234321"/>
                <a:gd name="connsiteY458" fmla="*/ 176922 h 1750978"/>
                <a:gd name="connsiteX459" fmla="*/ 471865 w 2234321"/>
                <a:gd name="connsiteY459" fmla="*/ 330132 h 1750978"/>
                <a:gd name="connsiteX460" fmla="*/ 473689 w 2234321"/>
                <a:gd name="connsiteY460" fmla="*/ 328309 h 1750978"/>
                <a:gd name="connsiteX461" fmla="*/ 481897 w 2234321"/>
                <a:gd name="connsiteY461" fmla="*/ 325572 h 1750978"/>
                <a:gd name="connsiteX462" fmla="*/ 481897 w 2234321"/>
                <a:gd name="connsiteY462" fmla="*/ 326484 h 1750978"/>
                <a:gd name="connsiteX463" fmla="*/ 465481 w 2234321"/>
                <a:gd name="connsiteY463" fmla="*/ 334692 h 1750978"/>
                <a:gd name="connsiteX464" fmla="*/ 471865 w 2234321"/>
                <a:gd name="connsiteY464" fmla="*/ 330132 h 1750978"/>
                <a:gd name="connsiteX465" fmla="*/ 262113 w 2234321"/>
                <a:gd name="connsiteY465" fmla="*/ 420417 h 1750978"/>
                <a:gd name="connsiteX466" fmla="*/ 282176 w 2234321"/>
                <a:gd name="connsiteY466" fmla="*/ 409474 h 1750978"/>
                <a:gd name="connsiteX467" fmla="*/ 296767 w 2234321"/>
                <a:gd name="connsiteY467" fmla="*/ 403090 h 1750978"/>
                <a:gd name="connsiteX468" fmla="*/ 346926 w 2234321"/>
                <a:gd name="connsiteY468" fmla="*/ 382115 h 1750978"/>
                <a:gd name="connsiteX469" fmla="*/ 399820 w 2234321"/>
                <a:gd name="connsiteY469" fmla="*/ 361139 h 1750978"/>
                <a:gd name="connsiteX470" fmla="*/ 415323 w 2234321"/>
                <a:gd name="connsiteY470" fmla="*/ 355668 h 1750978"/>
                <a:gd name="connsiteX471" fmla="*/ 400732 w 2234321"/>
                <a:gd name="connsiteY471" fmla="*/ 363875 h 1750978"/>
                <a:gd name="connsiteX472" fmla="*/ 359693 w 2234321"/>
                <a:gd name="connsiteY472" fmla="*/ 381203 h 1750978"/>
                <a:gd name="connsiteX473" fmla="*/ 265760 w 2234321"/>
                <a:gd name="connsiteY473" fmla="*/ 420417 h 1750978"/>
                <a:gd name="connsiteX474" fmla="*/ 262113 w 2234321"/>
                <a:gd name="connsiteY474" fmla="*/ 420417 h 1750978"/>
                <a:gd name="connsiteX475" fmla="*/ 30473 w 2234321"/>
                <a:gd name="connsiteY475" fmla="*/ 632906 h 1750978"/>
                <a:gd name="connsiteX476" fmla="*/ 30473 w 2234321"/>
                <a:gd name="connsiteY476" fmla="*/ 645673 h 1750978"/>
                <a:gd name="connsiteX477" fmla="*/ 30473 w 2234321"/>
                <a:gd name="connsiteY477" fmla="*/ 652057 h 1750978"/>
                <a:gd name="connsiteX478" fmla="*/ 30473 w 2234321"/>
                <a:gd name="connsiteY478" fmla="*/ 657529 h 1750978"/>
                <a:gd name="connsiteX479" fmla="*/ 31385 w 2234321"/>
                <a:gd name="connsiteY479" fmla="*/ 674856 h 1750978"/>
                <a:gd name="connsiteX480" fmla="*/ 29561 w 2234321"/>
                <a:gd name="connsiteY480" fmla="*/ 676680 h 1750978"/>
                <a:gd name="connsiteX481" fmla="*/ 26825 w 2234321"/>
                <a:gd name="connsiteY481" fmla="*/ 652057 h 1750978"/>
                <a:gd name="connsiteX482" fmla="*/ 29561 w 2234321"/>
                <a:gd name="connsiteY482" fmla="*/ 618314 h 1750978"/>
                <a:gd name="connsiteX483" fmla="*/ 32297 w 2234321"/>
                <a:gd name="connsiteY483" fmla="*/ 614666 h 1750978"/>
                <a:gd name="connsiteX484" fmla="*/ 30473 w 2234321"/>
                <a:gd name="connsiteY484" fmla="*/ 632906 h 1750978"/>
                <a:gd name="connsiteX485" fmla="*/ 83367 w 2234321"/>
                <a:gd name="connsiteY485" fmla="*/ 843571 h 1750978"/>
                <a:gd name="connsiteX486" fmla="*/ 96134 w 2234321"/>
                <a:gd name="connsiteY486" fmla="*/ 886433 h 1750978"/>
                <a:gd name="connsiteX487" fmla="*/ 97958 w 2234321"/>
                <a:gd name="connsiteY487" fmla="*/ 893728 h 1750978"/>
                <a:gd name="connsiteX488" fmla="*/ 101606 w 2234321"/>
                <a:gd name="connsiteY488" fmla="*/ 912880 h 1750978"/>
                <a:gd name="connsiteX489" fmla="*/ 106166 w 2234321"/>
                <a:gd name="connsiteY489" fmla="*/ 953919 h 1750978"/>
                <a:gd name="connsiteX490" fmla="*/ 103430 w 2234321"/>
                <a:gd name="connsiteY490" fmla="*/ 977630 h 1750978"/>
                <a:gd name="connsiteX491" fmla="*/ 91575 w 2234321"/>
                <a:gd name="connsiteY491" fmla="*/ 911056 h 1750978"/>
                <a:gd name="connsiteX492" fmla="*/ 83367 w 2234321"/>
                <a:gd name="connsiteY492" fmla="*/ 854514 h 1750978"/>
                <a:gd name="connsiteX493" fmla="*/ 83367 w 2234321"/>
                <a:gd name="connsiteY493" fmla="*/ 843571 h 1750978"/>
                <a:gd name="connsiteX494" fmla="*/ 87927 w 2234321"/>
                <a:gd name="connsiteY494" fmla="*/ 919264 h 1750978"/>
                <a:gd name="connsiteX495" fmla="*/ 93398 w 2234321"/>
                <a:gd name="connsiteY495" fmla="*/ 945711 h 1750978"/>
                <a:gd name="connsiteX496" fmla="*/ 102518 w 2234321"/>
                <a:gd name="connsiteY496" fmla="*/ 977630 h 1750978"/>
                <a:gd name="connsiteX497" fmla="*/ 107078 w 2234321"/>
                <a:gd name="connsiteY497" fmla="*/ 1017756 h 1750978"/>
                <a:gd name="connsiteX498" fmla="*/ 133525 w 2234321"/>
                <a:gd name="connsiteY498" fmla="*/ 1147256 h 1750978"/>
                <a:gd name="connsiteX499" fmla="*/ 135349 w 2234321"/>
                <a:gd name="connsiteY499" fmla="*/ 1154552 h 1750978"/>
                <a:gd name="connsiteX500" fmla="*/ 138085 w 2234321"/>
                <a:gd name="connsiteY500" fmla="*/ 1181911 h 1750978"/>
                <a:gd name="connsiteX501" fmla="*/ 138997 w 2234321"/>
                <a:gd name="connsiteY501" fmla="*/ 1204710 h 1750978"/>
                <a:gd name="connsiteX502" fmla="*/ 158148 w 2234321"/>
                <a:gd name="connsiteY502" fmla="*/ 1294994 h 1750978"/>
                <a:gd name="connsiteX503" fmla="*/ 211954 w 2234321"/>
                <a:gd name="connsiteY503" fmla="*/ 1391663 h 1750978"/>
                <a:gd name="connsiteX504" fmla="*/ 194627 w 2234321"/>
                <a:gd name="connsiteY504" fmla="*/ 1377984 h 1750978"/>
                <a:gd name="connsiteX505" fmla="*/ 180035 w 2234321"/>
                <a:gd name="connsiteY505" fmla="*/ 1360656 h 1750978"/>
                <a:gd name="connsiteX506" fmla="*/ 176388 w 2234321"/>
                <a:gd name="connsiteY506" fmla="*/ 1354272 h 1750978"/>
                <a:gd name="connsiteX507" fmla="*/ 150853 w 2234321"/>
                <a:gd name="connsiteY507" fmla="*/ 1289523 h 1750978"/>
                <a:gd name="connsiteX508" fmla="*/ 142645 w 2234321"/>
                <a:gd name="connsiteY508" fmla="*/ 1256692 h 1750978"/>
                <a:gd name="connsiteX509" fmla="*/ 128965 w 2234321"/>
                <a:gd name="connsiteY509" fmla="*/ 1187382 h 1750978"/>
                <a:gd name="connsiteX510" fmla="*/ 124405 w 2234321"/>
                <a:gd name="connsiteY510" fmla="*/ 1164583 h 1750978"/>
                <a:gd name="connsiteX511" fmla="*/ 118022 w 2234321"/>
                <a:gd name="connsiteY511" fmla="*/ 1117161 h 1750978"/>
                <a:gd name="connsiteX512" fmla="*/ 112550 w 2234321"/>
                <a:gd name="connsiteY512" fmla="*/ 1072475 h 1750978"/>
                <a:gd name="connsiteX513" fmla="*/ 98870 w 2234321"/>
                <a:gd name="connsiteY513" fmla="*/ 1000429 h 1750978"/>
                <a:gd name="connsiteX514" fmla="*/ 84279 w 2234321"/>
                <a:gd name="connsiteY514" fmla="*/ 934767 h 1750978"/>
                <a:gd name="connsiteX515" fmla="*/ 79719 w 2234321"/>
                <a:gd name="connsiteY515" fmla="*/ 905585 h 1750978"/>
                <a:gd name="connsiteX516" fmla="*/ 87927 w 2234321"/>
                <a:gd name="connsiteY516" fmla="*/ 919264 h 1750978"/>
                <a:gd name="connsiteX517" fmla="*/ 97046 w 2234321"/>
                <a:gd name="connsiteY517" fmla="*/ 528029 h 1750978"/>
                <a:gd name="connsiteX518" fmla="*/ 90663 w 2234321"/>
                <a:gd name="connsiteY518" fmla="*/ 534413 h 1750978"/>
                <a:gd name="connsiteX519" fmla="*/ 84279 w 2234321"/>
                <a:gd name="connsiteY519" fmla="*/ 540797 h 1750978"/>
                <a:gd name="connsiteX520" fmla="*/ 87927 w 2234321"/>
                <a:gd name="connsiteY520" fmla="*/ 535325 h 1750978"/>
                <a:gd name="connsiteX521" fmla="*/ 99782 w 2234321"/>
                <a:gd name="connsiteY521" fmla="*/ 523470 h 1750978"/>
                <a:gd name="connsiteX522" fmla="*/ 97046 w 2234321"/>
                <a:gd name="connsiteY522" fmla="*/ 528029 h 1750978"/>
                <a:gd name="connsiteX523" fmla="*/ 105254 w 2234321"/>
                <a:gd name="connsiteY523" fmla="*/ 491551 h 1750978"/>
                <a:gd name="connsiteX524" fmla="*/ 136261 w 2234321"/>
                <a:gd name="connsiteY524" fmla="*/ 470576 h 1750978"/>
                <a:gd name="connsiteX525" fmla="*/ 119846 w 2234321"/>
                <a:gd name="connsiteY525" fmla="*/ 484255 h 1750978"/>
                <a:gd name="connsiteX526" fmla="*/ 85191 w 2234321"/>
                <a:gd name="connsiteY526" fmla="*/ 510702 h 1750978"/>
                <a:gd name="connsiteX527" fmla="*/ 105254 w 2234321"/>
                <a:gd name="connsiteY527" fmla="*/ 491551 h 1750978"/>
                <a:gd name="connsiteX528" fmla="*/ 50536 w 2234321"/>
                <a:gd name="connsiteY528" fmla="*/ 570892 h 1750978"/>
                <a:gd name="connsiteX529" fmla="*/ 61480 w 2234321"/>
                <a:gd name="connsiteY529" fmla="*/ 548093 h 1750978"/>
                <a:gd name="connsiteX530" fmla="*/ 82455 w 2234321"/>
                <a:gd name="connsiteY530" fmla="*/ 525294 h 1750978"/>
                <a:gd name="connsiteX531" fmla="*/ 106166 w 2234321"/>
                <a:gd name="connsiteY531" fmla="*/ 505230 h 1750978"/>
                <a:gd name="connsiteX532" fmla="*/ 149941 w 2234321"/>
                <a:gd name="connsiteY532" fmla="*/ 476047 h 1750978"/>
                <a:gd name="connsiteX533" fmla="*/ 163620 w 2234321"/>
                <a:gd name="connsiteY533" fmla="*/ 470576 h 1750978"/>
                <a:gd name="connsiteX534" fmla="*/ 144469 w 2234321"/>
                <a:gd name="connsiteY534" fmla="*/ 485167 h 1750978"/>
                <a:gd name="connsiteX535" fmla="*/ 103430 w 2234321"/>
                <a:gd name="connsiteY535" fmla="*/ 519822 h 1750978"/>
                <a:gd name="connsiteX536" fmla="*/ 93398 w 2234321"/>
                <a:gd name="connsiteY536" fmla="*/ 523470 h 1750978"/>
                <a:gd name="connsiteX537" fmla="*/ 80631 w 2234321"/>
                <a:gd name="connsiteY537" fmla="*/ 532589 h 1750978"/>
                <a:gd name="connsiteX538" fmla="*/ 62392 w 2234321"/>
                <a:gd name="connsiteY538" fmla="*/ 554477 h 1750978"/>
                <a:gd name="connsiteX539" fmla="*/ 51448 w 2234321"/>
                <a:gd name="connsiteY539" fmla="*/ 582748 h 1750978"/>
                <a:gd name="connsiteX540" fmla="*/ 47800 w 2234321"/>
                <a:gd name="connsiteY540" fmla="*/ 608283 h 1750978"/>
                <a:gd name="connsiteX541" fmla="*/ 44152 w 2234321"/>
                <a:gd name="connsiteY541" fmla="*/ 640201 h 1750978"/>
                <a:gd name="connsiteX542" fmla="*/ 44152 w 2234321"/>
                <a:gd name="connsiteY542" fmla="*/ 655705 h 1750978"/>
                <a:gd name="connsiteX543" fmla="*/ 38680 w 2234321"/>
                <a:gd name="connsiteY543" fmla="*/ 644761 h 1750978"/>
                <a:gd name="connsiteX544" fmla="*/ 50536 w 2234321"/>
                <a:gd name="connsiteY544" fmla="*/ 570892 h 1750978"/>
                <a:gd name="connsiteX545" fmla="*/ 76983 w 2234321"/>
                <a:gd name="connsiteY545" fmla="*/ 636554 h 1750978"/>
                <a:gd name="connsiteX546" fmla="*/ 76983 w 2234321"/>
                <a:gd name="connsiteY546" fmla="*/ 644761 h 1750978"/>
                <a:gd name="connsiteX547" fmla="*/ 76983 w 2234321"/>
                <a:gd name="connsiteY547" fmla="*/ 659353 h 1750978"/>
                <a:gd name="connsiteX548" fmla="*/ 76983 w 2234321"/>
                <a:gd name="connsiteY548" fmla="*/ 674856 h 1750978"/>
                <a:gd name="connsiteX549" fmla="*/ 76983 w 2234321"/>
                <a:gd name="connsiteY549" fmla="*/ 704951 h 1750978"/>
                <a:gd name="connsiteX550" fmla="*/ 75159 w 2234321"/>
                <a:gd name="connsiteY550" fmla="*/ 697656 h 1750978"/>
                <a:gd name="connsiteX551" fmla="*/ 71511 w 2234321"/>
                <a:gd name="connsiteY551" fmla="*/ 650233 h 1750978"/>
                <a:gd name="connsiteX552" fmla="*/ 74247 w 2234321"/>
                <a:gd name="connsiteY552" fmla="*/ 625610 h 1750978"/>
                <a:gd name="connsiteX553" fmla="*/ 77895 w 2234321"/>
                <a:gd name="connsiteY553" fmla="*/ 618314 h 1750978"/>
                <a:gd name="connsiteX554" fmla="*/ 78807 w 2234321"/>
                <a:gd name="connsiteY554" fmla="*/ 621962 h 1750978"/>
                <a:gd name="connsiteX555" fmla="*/ 76983 w 2234321"/>
                <a:gd name="connsiteY555" fmla="*/ 636554 h 1750978"/>
                <a:gd name="connsiteX556" fmla="*/ 77895 w 2234321"/>
                <a:gd name="connsiteY556" fmla="*/ 847218 h 1750978"/>
                <a:gd name="connsiteX557" fmla="*/ 71511 w 2234321"/>
                <a:gd name="connsiteY557" fmla="*/ 817123 h 1750978"/>
                <a:gd name="connsiteX558" fmla="*/ 69687 w 2234321"/>
                <a:gd name="connsiteY558" fmla="*/ 791588 h 1750978"/>
                <a:gd name="connsiteX559" fmla="*/ 74247 w 2234321"/>
                <a:gd name="connsiteY559" fmla="*/ 815299 h 1750978"/>
                <a:gd name="connsiteX560" fmla="*/ 77895 w 2234321"/>
                <a:gd name="connsiteY560" fmla="*/ 847218 h 1750978"/>
                <a:gd name="connsiteX561" fmla="*/ 56920 w 2234321"/>
                <a:gd name="connsiteY561" fmla="*/ 651145 h 1750978"/>
                <a:gd name="connsiteX562" fmla="*/ 61480 w 2234321"/>
                <a:gd name="connsiteY562" fmla="*/ 618314 h 1750978"/>
                <a:gd name="connsiteX563" fmla="*/ 60568 w 2234321"/>
                <a:gd name="connsiteY563" fmla="*/ 632906 h 1750978"/>
                <a:gd name="connsiteX564" fmla="*/ 60568 w 2234321"/>
                <a:gd name="connsiteY564" fmla="*/ 651145 h 1750978"/>
                <a:gd name="connsiteX565" fmla="*/ 61480 w 2234321"/>
                <a:gd name="connsiteY565" fmla="*/ 670297 h 1750978"/>
                <a:gd name="connsiteX566" fmla="*/ 63304 w 2234321"/>
                <a:gd name="connsiteY566" fmla="*/ 704039 h 1750978"/>
                <a:gd name="connsiteX567" fmla="*/ 61480 w 2234321"/>
                <a:gd name="connsiteY567" fmla="*/ 704951 h 1750978"/>
                <a:gd name="connsiteX568" fmla="*/ 56920 w 2234321"/>
                <a:gd name="connsiteY568" fmla="*/ 651145 h 1750978"/>
                <a:gd name="connsiteX569" fmla="*/ 58744 w 2234321"/>
                <a:gd name="connsiteY569" fmla="*/ 733222 h 1750978"/>
                <a:gd name="connsiteX570" fmla="*/ 60568 w 2234321"/>
                <a:gd name="connsiteY570" fmla="*/ 749638 h 1750978"/>
                <a:gd name="connsiteX571" fmla="*/ 59656 w 2234321"/>
                <a:gd name="connsiteY571" fmla="*/ 746902 h 1750978"/>
                <a:gd name="connsiteX572" fmla="*/ 57832 w 2234321"/>
                <a:gd name="connsiteY572" fmla="*/ 729574 h 1750978"/>
                <a:gd name="connsiteX573" fmla="*/ 58744 w 2234321"/>
                <a:gd name="connsiteY573" fmla="*/ 733222 h 1750978"/>
                <a:gd name="connsiteX574" fmla="*/ 52360 w 2234321"/>
                <a:gd name="connsiteY574" fmla="*/ 709511 h 1750978"/>
                <a:gd name="connsiteX575" fmla="*/ 51448 w 2234321"/>
                <a:gd name="connsiteY575" fmla="*/ 707687 h 1750978"/>
                <a:gd name="connsiteX576" fmla="*/ 51448 w 2234321"/>
                <a:gd name="connsiteY576" fmla="*/ 701303 h 1750978"/>
                <a:gd name="connsiteX577" fmla="*/ 52360 w 2234321"/>
                <a:gd name="connsiteY577" fmla="*/ 709511 h 1750978"/>
                <a:gd name="connsiteX578" fmla="*/ 76071 w 2234321"/>
                <a:gd name="connsiteY578" fmla="*/ 972158 h 1750978"/>
                <a:gd name="connsiteX579" fmla="*/ 62392 w 2234321"/>
                <a:gd name="connsiteY579" fmla="*/ 890081 h 1750978"/>
                <a:gd name="connsiteX580" fmla="*/ 47800 w 2234321"/>
                <a:gd name="connsiteY580" fmla="*/ 785205 h 1750978"/>
                <a:gd name="connsiteX581" fmla="*/ 42328 w 2234321"/>
                <a:gd name="connsiteY581" fmla="*/ 737782 h 1750978"/>
                <a:gd name="connsiteX582" fmla="*/ 40504 w 2234321"/>
                <a:gd name="connsiteY582" fmla="*/ 700391 h 1750978"/>
                <a:gd name="connsiteX583" fmla="*/ 45064 w 2234321"/>
                <a:gd name="connsiteY583" fmla="*/ 724103 h 1750978"/>
                <a:gd name="connsiteX584" fmla="*/ 47800 w 2234321"/>
                <a:gd name="connsiteY584" fmla="*/ 745990 h 1750978"/>
                <a:gd name="connsiteX585" fmla="*/ 50536 w 2234321"/>
                <a:gd name="connsiteY585" fmla="*/ 767877 h 1750978"/>
                <a:gd name="connsiteX586" fmla="*/ 55096 w 2234321"/>
                <a:gd name="connsiteY586" fmla="*/ 794324 h 1750978"/>
                <a:gd name="connsiteX587" fmla="*/ 58744 w 2234321"/>
                <a:gd name="connsiteY587" fmla="*/ 799796 h 1750978"/>
                <a:gd name="connsiteX588" fmla="*/ 63304 w 2234321"/>
                <a:gd name="connsiteY588" fmla="*/ 827155 h 1750978"/>
                <a:gd name="connsiteX589" fmla="*/ 71511 w 2234321"/>
                <a:gd name="connsiteY589" fmla="*/ 906496 h 1750978"/>
                <a:gd name="connsiteX590" fmla="*/ 74247 w 2234321"/>
                <a:gd name="connsiteY590" fmla="*/ 936591 h 1750978"/>
                <a:gd name="connsiteX591" fmla="*/ 83367 w 2234321"/>
                <a:gd name="connsiteY591" fmla="*/ 982189 h 1750978"/>
                <a:gd name="connsiteX592" fmla="*/ 88839 w 2234321"/>
                <a:gd name="connsiteY592" fmla="*/ 1001341 h 1750978"/>
                <a:gd name="connsiteX593" fmla="*/ 93398 w 2234321"/>
                <a:gd name="connsiteY593" fmla="*/ 1022316 h 1750978"/>
                <a:gd name="connsiteX594" fmla="*/ 94310 w 2234321"/>
                <a:gd name="connsiteY594" fmla="*/ 1029612 h 1750978"/>
                <a:gd name="connsiteX595" fmla="*/ 90663 w 2234321"/>
                <a:gd name="connsiteY595" fmla="*/ 1032348 h 1750978"/>
                <a:gd name="connsiteX596" fmla="*/ 93398 w 2234321"/>
                <a:gd name="connsiteY596" fmla="*/ 1049675 h 1750978"/>
                <a:gd name="connsiteX597" fmla="*/ 113462 w 2234321"/>
                <a:gd name="connsiteY597" fmla="*/ 1139960 h 1750978"/>
                <a:gd name="connsiteX598" fmla="*/ 126229 w 2234321"/>
                <a:gd name="connsiteY598" fmla="*/ 1201974 h 1750978"/>
                <a:gd name="connsiteX599" fmla="*/ 126229 w 2234321"/>
                <a:gd name="connsiteY599" fmla="*/ 1204710 h 1750978"/>
                <a:gd name="connsiteX600" fmla="*/ 120758 w 2234321"/>
                <a:gd name="connsiteY600" fmla="*/ 1187382 h 1750978"/>
                <a:gd name="connsiteX601" fmla="*/ 106166 w 2234321"/>
                <a:gd name="connsiteY601" fmla="*/ 1128104 h 1750978"/>
                <a:gd name="connsiteX602" fmla="*/ 98870 w 2234321"/>
                <a:gd name="connsiteY602" fmla="*/ 1094361 h 1750978"/>
                <a:gd name="connsiteX603" fmla="*/ 90663 w 2234321"/>
                <a:gd name="connsiteY603" fmla="*/ 1050587 h 1750978"/>
                <a:gd name="connsiteX604" fmla="*/ 76071 w 2234321"/>
                <a:gd name="connsiteY604" fmla="*/ 972158 h 1750978"/>
                <a:gd name="connsiteX605" fmla="*/ 43240 w 2234321"/>
                <a:gd name="connsiteY605" fmla="*/ 935679 h 1750978"/>
                <a:gd name="connsiteX606" fmla="*/ 42328 w 2234321"/>
                <a:gd name="connsiteY606" fmla="*/ 933855 h 1750978"/>
                <a:gd name="connsiteX607" fmla="*/ 41416 w 2234321"/>
                <a:gd name="connsiteY607" fmla="*/ 926560 h 1750978"/>
                <a:gd name="connsiteX608" fmla="*/ 43240 w 2234321"/>
                <a:gd name="connsiteY608" fmla="*/ 935679 h 1750978"/>
                <a:gd name="connsiteX609" fmla="*/ 32297 w 2234321"/>
                <a:gd name="connsiteY609" fmla="*/ 822595 h 1750978"/>
                <a:gd name="connsiteX610" fmla="*/ 33209 w 2234321"/>
                <a:gd name="connsiteY610" fmla="*/ 829891 h 1750978"/>
                <a:gd name="connsiteX611" fmla="*/ 32297 w 2234321"/>
                <a:gd name="connsiteY611" fmla="*/ 823507 h 1750978"/>
                <a:gd name="connsiteX612" fmla="*/ 32297 w 2234321"/>
                <a:gd name="connsiteY612" fmla="*/ 822595 h 1750978"/>
                <a:gd name="connsiteX613" fmla="*/ 19529 w 2234321"/>
                <a:gd name="connsiteY613" fmla="*/ 759669 h 1750978"/>
                <a:gd name="connsiteX614" fmla="*/ 19529 w 2234321"/>
                <a:gd name="connsiteY614" fmla="*/ 761493 h 1750978"/>
                <a:gd name="connsiteX615" fmla="*/ 17705 w 2234321"/>
                <a:gd name="connsiteY615" fmla="*/ 741430 h 1750978"/>
                <a:gd name="connsiteX616" fmla="*/ 17705 w 2234321"/>
                <a:gd name="connsiteY616" fmla="*/ 738694 h 1750978"/>
                <a:gd name="connsiteX617" fmla="*/ 19529 w 2234321"/>
                <a:gd name="connsiteY617" fmla="*/ 759669 h 1750978"/>
                <a:gd name="connsiteX618" fmla="*/ 45064 w 2234321"/>
                <a:gd name="connsiteY618" fmla="*/ 525294 h 1750978"/>
                <a:gd name="connsiteX619" fmla="*/ 39592 w 2234321"/>
                <a:gd name="connsiteY619" fmla="*/ 533501 h 1750978"/>
                <a:gd name="connsiteX620" fmla="*/ 28649 w 2234321"/>
                <a:gd name="connsiteY620" fmla="*/ 554477 h 1750978"/>
                <a:gd name="connsiteX621" fmla="*/ 25913 w 2234321"/>
                <a:gd name="connsiteY621" fmla="*/ 558124 h 1750978"/>
                <a:gd name="connsiteX622" fmla="*/ 28649 w 2234321"/>
                <a:gd name="connsiteY622" fmla="*/ 549917 h 1750978"/>
                <a:gd name="connsiteX623" fmla="*/ 31385 w 2234321"/>
                <a:gd name="connsiteY623" fmla="*/ 544445 h 1750978"/>
                <a:gd name="connsiteX624" fmla="*/ 32297 w 2234321"/>
                <a:gd name="connsiteY624" fmla="*/ 541709 h 1750978"/>
                <a:gd name="connsiteX625" fmla="*/ 34121 w 2234321"/>
                <a:gd name="connsiteY625" fmla="*/ 538061 h 1750978"/>
                <a:gd name="connsiteX626" fmla="*/ 46888 w 2234321"/>
                <a:gd name="connsiteY626" fmla="*/ 521646 h 1750978"/>
                <a:gd name="connsiteX627" fmla="*/ 45064 w 2234321"/>
                <a:gd name="connsiteY627" fmla="*/ 525294 h 1750978"/>
                <a:gd name="connsiteX628" fmla="*/ 253905 w 2234321"/>
                <a:gd name="connsiteY628" fmla="*/ 389410 h 1750978"/>
                <a:gd name="connsiteX629" fmla="*/ 191891 w 2234321"/>
                <a:gd name="connsiteY629" fmla="*/ 418593 h 1750978"/>
                <a:gd name="connsiteX630" fmla="*/ 185507 w 2234321"/>
                <a:gd name="connsiteY630" fmla="*/ 421329 h 1750978"/>
                <a:gd name="connsiteX631" fmla="*/ 203747 w 2234321"/>
                <a:gd name="connsiteY631" fmla="*/ 412209 h 1750978"/>
                <a:gd name="connsiteX632" fmla="*/ 252081 w 2234321"/>
                <a:gd name="connsiteY632" fmla="*/ 391234 h 1750978"/>
                <a:gd name="connsiteX633" fmla="*/ 258465 w 2234321"/>
                <a:gd name="connsiteY633" fmla="*/ 388498 h 1750978"/>
                <a:gd name="connsiteX634" fmla="*/ 253905 w 2234321"/>
                <a:gd name="connsiteY634" fmla="*/ 389410 h 1750978"/>
                <a:gd name="connsiteX635" fmla="*/ 938793 w 2234321"/>
                <a:gd name="connsiteY635" fmla="*/ 1692613 h 1750978"/>
                <a:gd name="connsiteX636" fmla="*/ 924202 w 2234321"/>
                <a:gd name="connsiteY636" fmla="*/ 1717236 h 1750978"/>
                <a:gd name="connsiteX637" fmla="*/ 921466 w 2234321"/>
                <a:gd name="connsiteY637" fmla="*/ 1719972 h 1750978"/>
                <a:gd name="connsiteX638" fmla="*/ 932409 w 2234321"/>
                <a:gd name="connsiteY638" fmla="*/ 1699909 h 1750978"/>
                <a:gd name="connsiteX639" fmla="*/ 941529 w 2234321"/>
                <a:gd name="connsiteY639" fmla="*/ 1685317 h 1750978"/>
                <a:gd name="connsiteX640" fmla="*/ 944265 w 2234321"/>
                <a:gd name="connsiteY640" fmla="*/ 1681669 h 1750978"/>
                <a:gd name="connsiteX641" fmla="*/ 938793 w 2234321"/>
                <a:gd name="connsiteY641" fmla="*/ 1692613 h 1750978"/>
                <a:gd name="connsiteX642" fmla="*/ 1086532 w 2234321"/>
                <a:gd name="connsiteY642" fmla="*/ 1487420 h 1750978"/>
                <a:gd name="connsiteX643" fmla="*/ 1080148 w 2234321"/>
                <a:gd name="connsiteY643" fmla="*/ 1488332 h 1750978"/>
                <a:gd name="connsiteX644" fmla="*/ 1082884 w 2234321"/>
                <a:gd name="connsiteY644" fmla="*/ 1487420 h 1750978"/>
                <a:gd name="connsiteX645" fmla="*/ 1090180 w 2234321"/>
                <a:gd name="connsiteY645" fmla="*/ 1486508 h 1750978"/>
                <a:gd name="connsiteX646" fmla="*/ 1086532 w 2234321"/>
                <a:gd name="connsiteY646" fmla="*/ 1487420 h 1750978"/>
                <a:gd name="connsiteX647" fmla="*/ 1297197 w 2234321"/>
                <a:gd name="connsiteY647" fmla="*/ 1440909 h 1750978"/>
                <a:gd name="connsiteX648" fmla="*/ 1279869 w 2234321"/>
                <a:gd name="connsiteY648" fmla="*/ 1443646 h 1750978"/>
                <a:gd name="connsiteX649" fmla="*/ 1273485 w 2234321"/>
                <a:gd name="connsiteY649" fmla="*/ 1443646 h 1750978"/>
                <a:gd name="connsiteX650" fmla="*/ 1279869 w 2234321"/>
                <a:gd name="connsiteY650" fmla="*/ 1441822 h 1750978"/>
                <a:gd name="connsiteX651" fmla="*/ 1297197 w 2234321"/>
                <a:gd name="connsiteY651" fmla="*/ 1439086 h 1750978"/>
                <a:gd name="connsiteX652" fmla="*/ 1297197 w 2234321"/>
                <a:gd name="connsiteY652" fmla="*/ 1440909 h 1750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</a:cxnLst>
              <a:rect l="l" t="t" r="r" b="b"/>
              <a:pathLst>
                <a:path w="2234321" h="1750978">
                  <a:moveTo>
                    <a:pt x="2241084" y="904672"/>
                  </a:moveTo>
                  <a:cubicBezTo>
                    <a:pt x="2240172" y="813475"/>
                    <a:pt x="2240172" y="722279"/>
                    <a:pt x="2239260" y="631082"/>
                  </a:cubicBezTo>
                  <a:lnTo>
                    <a:pt x="2238348" y="559948"/>
                  </a:lnTo>
                  <a:cubicBezTo>
                    <a:pt x="2237436" y="492463"/>
                    <a:pt x="2234700" y="424065"/>
                    <a:pt x="2229228" y="354756"/>
                  </a:cubicBezTo>
                  <a:cubicBezTo>
                    <a:pt x="2226492" y="326484"/>
                    <a:pt x="2223756" y="298213"/>
                    <a:pt x="2219196" y="269031"/>
                  </a:cubicBezTo>
                  <a:cubicBezTo>
                    <a:pt x="2213725" y="236200"/>
                    <a:pt x="2204605" y="202457"/>
                    <a:pt x="2189101" y="169626"/>
                  </a:cubicBezTo>
                  <a:cubicBezTo>
                    <a:pt x="2181806" y="153211"/>
                    <a:pt x="2170862" y="136795"/>
                    <a:pt x="2160830" y="123116"/>
                  </a:cubicBezTo>
                  <a:cubicBezTo>
                    <a:pt x="2145327" y="100316"/>
                    <a:pt x="2124352" y="82077"/>
                    <a:pt x="2102464" y="65662"/>
                  </a:cubicBezTo>
                  <a:cubicBezTo>
                    <a:pt x="2080577" y="49246"/>
                    <a:pt x="2055954" y="38302"/>
                    <a:pt x="2031331" y="28271"/>
                  </a:cubicBezTo>
                  <a:cubicBezTo>
                    <a:pt x="1982085" y="10032"/>
                    <a:pt x="1931014" y="2736"/>
                    <a:pt x="1881768" y="0"/>
                  </a:cubicBezTo>
                  <a:cubicBezTo>
                    <a:pt x="1877208" y="0"/>
                    <a:pt x="1873560" y="0"/>
                    <a:pt x="1869001" y="0"/>
                  </a:cubicBezTo>
                  <a:cubicBezTo>
                    <a:pt x="1843465" y="0"/>
                    <a:pt x="1817930" y="912"/>
                    <a:pt x="1792395" y="1824"/>
                  </a:cubicBezTo>
                  <a:cubicBezTo>
                    <a:pt x="1766860" y="3648"/>
                    <a:pt x="1742237" y="5472"/>
                    <a:pt x="1717614" y="8208"/>
                  </a:cubicBezTo>
                  <a:cubicBezTo>
                    <a:pt x="1668368" y="12767"/>
                    <a:pt x="1618209" y="19151"/>
                    <a:pt x="1569875" y="26447"/>
                  </a:cubicBezTo>
                  <a:cubicBezTo>
                    <a:pt x="1558019" y="28271"/>
                    <a:pt x="1547076" y="30095"/>
                    <a:pt x="1536132" y="31919"/>
                  </a:cubicBezTo>
                  <a:cubicBezTo>
                    <a:pt x="1525189" y="33743"/>
                    <a:pt x="1511509" y="36479"/>
                    <a:pt x="1502389" y="37391"/>
                  </a:cubicBezTo>
                  <a:cubicBezTo>
                    <a:pt x="1427608" y="48334"/>
                    <a:pt x="1347355" y="63838"/>
                    <a:pt x="1270749" y="79341"/>
                  </a:cubicBezTo>
                  <a:cubicBezTo>
                    <a:pt x="1251598" y="82989"/>
                    <a:pt x="1231535" y="87549"/>
                    <a:pt x="1212383" y="91197"/>
                  </a:cubicBezTo>
                  <a:cubicBezTo>
                    <a:pt x="1128482" y="108524"/>
                    <a:pt x="1044581" y="127676"/>
                    <a:pt x="958856" y="147739"/>
                  </a:cubicBezTo>
                  <a:cubicBezTo>
                    <a:pt x="951561" y="149563"/>
                    <a:pt x="943353" y="151387"/>
                    <a:pt x="936057" y="153211"/>
                  </a:cubicBezTo>
                  <a:cubicBezTo>
                    <a:pt x="826621" y="178746"/>
                    <a:pt x="714449" y="207929"/>
                    <a:pt x="604101" y="243495"/>
                  </a:cubicBezTo>
                  <a:cubicBezTo>
                    <a:pt x="516552" y="271766"/>
                    <a:pt x="430827" y="303685"/>
                    <a:pt x="346926" y="338340"/>
                  </a:cubicBezTo>
                  <a:cubicBezTo>
                    <a:pt x="321391" y="348372"/>
                    <a:pt x="295855" y="360227"/>
                    <a:pt x="270320" y="371171"/>
                  </a:cubicBezTo>
                  <a:cubicBezTo>
                    <a:pt x="243873" y="383939"/>
                    <a:pt x="217426" y="395794"/>
                    <a:pt x="191891" y="408562"/>
                  </a:cubicBezTo>
                  <a:lnTo>
                    <a:pt x="152676" y="427713"/>
                  </a:lnTo>
                  <a:lnTo>
                    <a:pt x="148117" y="430449"/>
                  </a:lnTo>
                  <a:cubicBezTo>
                    <a:pt x="146293" y="431361"/>
                    <a:pt x="143557" y="432273"/>
                    <a:pt x="141733" y="434097"/>
                  </a:cubicBezTo>
                  <a:cubicBezTo>
                    <a:pt x="137173" y="436833"/>
                    <a:pt x="133525" y="438657"/>
                    <a:pt x="130789" y="441393"/>
                  </a:cubicBezTo>
                  <a:cubicBezTo>
                    <a:pt x="123493" y="445952"/>
                    <a:pt x="117110" y="450512"/>
                    <a:pt x="110726" y="455072"/>
                  </a:cubicBezTo>
                  <a:cubicBezTo>
                    <a:pt x="97958" y="464192"/>
                    <a:pt x="86103" y="473311"/>
                    <a:pt x="74247" y="484255"/>
                  </a:cubicBezTo>
                  <a:cubicBezTo>
                    <a:pt x="62392" y="494287"/>
                    <a:pt x="50536" y="505230"/>
                    <a:pt x="38680" y="519822"/>
                  </a:cubicBezTo>
                  <a:cubicBezTo>
                    <a:pt x="36856" y="521646"/>
                    <a:pt x="35033" y="523470"/>
                    <a:pt x="34121" y="526205"/>
                  </a:cubicBezTo>
                  <a:cubicBezTo>
                    <a:pt x="32297" y="528029"/>
                    <a:pt x="31385" y="530765"/>
                    <a:pt x="28649" y="533501"/>
                  </a:cubicBezTo>
                  <a:cubicBezTo>
                    <a:pt x="25001" y="539885"/>
                    <a:pt x="23177" y="543533"/>
                    <a:pt x="21353" y="548093"/>
                  </a:cubicBezTo>
                  <a:cubicBezTo>
                    <a:pt x="17705" y="556301"/>
                    <a:pt x="14969" y="564508"/>
                    <a:pt x="12233" y="572716"/>
                  </a:cubicBezTo>
                  <a:cubicBezTo>
                    <a:pt x="6762" y="589131"/>
                    <a:pt x="3114" y="605547"/>
                    <a:pt x="1290" y="622874"/>
                  </a:cubicBezTo>
                  <a:cubicBezTo>
                    <a:pt x="378" y="631994"/>
                    <a:pt x="-534" y="640201"/>
                    <a:pt x="378" y="650233"/>
                  </a:cubicBezTo>
                  <a:lnTo>
                    <a:pt x="378" y="653881"/>
                  </a:lnTo>
                  <a:lnTo>
                    <a:pt x="378" y="656617"/>
                  </a:lnTo>
                  <a:lnTo>
                    <a:pt x="378" y="662089"/>
                  </a:lnTo>
                  <a:lnTo>
                    <a:pt x="1290" y="672120"/>
                  </a:lnTo>
                  <a:cubicBezTo>
                    <a:pt x="2202" y="685800"/>
                    <a:pt x="3114" y="699479"/>
                    <a:pt x="4938" y="714071"/>
                  </a:cubicBezTo>
                  <a:cubicBezTo>
                    <a:pt x="8585" y="749638"/>
                    <a:pt x="12233" y="787028"/>
                    <a:pt x="16793" y="820771"/>
                  </a:cubicBezTo>
                  <a:cubicBezTo>
                    <a:pt x="20441" y="857250"/>
                    <a:pt x="25913" y="890081"/>
                    <a:pt x="32297" y="925647"/>
                  </a:cubicBezTo>
                  <a:cubicBezTo>
                    <a:pt x="35945" y="948447"/>
                    <a:pt x="40504" y="973070"/>
                    <a:pt x="44152" y="995869"/>
                  </a:cubicBezTo>
                  <a:cubicBezTo>
                    <a:pt x="52360" y="1048763"/>
                    <a:pt x="64216" y="1102569"/>
                    <a:pt x="77895" y="1158199"/>
                  </a:cubicBezTo>
                  <a:cubicBezTo>
                    <a:pt x="86103" y="1191030"/>
                    <a:pt x="93398" y="1219301"/>
                    <a:pt x="100694" y="1250308"/>
                  </a:cubicBezTo>
                  <a:cubicBezTo>
                    <a:pt x="107990" y="1276755"/>
                    <a:pt x="114374" y="1295907"/>
                    <a:pt x="120758" y="1310498"/>
                  </a:cubicBezTo>
                  <a:cubicBezTo>
                    <a:pt x="125317" y="1320530"/>
                    <a:pt x="132613" y="1337857"/>
                    <a:pt x="139909" y="1353361"/>
                  </a:cubicBezTo>
                  <a:cubicBezTo>
                    <a:pt x="145381" y="1365216"/>
                    <a:pt x="153588" y="1377984"/>
                    <a:pt x="163620" y="1390751"/>
                  </a:cubicBezTo>
                  <a:cubicBezTo>
                    <a:pt x="173652" y="1403519"/>
                    <a:pt x="187331" y="1416287"/>
                    <a:pt x="202835" y="1426318"/>
                  </a:cubicBezTo>
                  <a:cubicBezTo>
                    <a:pt x="218338" y="1436350"/>
                    <a:pt x="234754" y="1443646"/>
                    <a:pt x="250257" y="1448206"/>
                  </a:cubicBezTo>
                  <a:cubicBezTo>
                    <a:pt x="265760" y="1453677"/>
                    <a:pt x="281264" y="1456413"/>
                    <a:pt x="294943" y="1459149"/>
                  </a:cubicBezTo>
                  <a:cubicBezTo>
                    <a:pt x="376109" y="1473741"/>
                    <a:pt x="461834" y="1484684"/>
                    <a:pt x="545735" y="1488332"/>
                  </a:cubicBezTo>
                  <a:cubicBezTo>
                    <a:pt x="553030" y="1488332"/>
                    <a:pt x="562150" y="1489244"/>
                    <a:pt x="567622" y="1489244"/>
                  </a:cubicBezTo>
                  <a:cubicBezTo>
                    <a:pt x="572182" y="1489244"/>
                    <a:pt x="574006" y="1489244"/>
                    <a:pt x="575830" y="1488332"/>
                  </a:cubicBezTo>
                  <a:cubicBezTo>
                    <a:pt x="575830" y="1488332"/>
                    <a:pt x="571270" y="1487420"/>
                    <a:pt x="567622" y="1487420"/>
                  </a:cubicBezTo>
                  <a:cubicBezTo>
                    <a:pt x="501048" y="1483772"/>
                    <a:pt x="436299" y="1475565"/>
                    <a:pt x="366077" y="1466445"/>
                  </a:cubicBezTo>
                  <a:cubicBezTo>
                    <a:pt x="358781" y="1465533"/>
                    <a:pt x="349662" y="1463709"/>
                    <a:pt x="342366" y="1462797"/>
                  </a:cubicBezTo>
                  <a:cubicBezTo>
                    <a:pt x="333246" y="1460973"/>
                    <a:pt x="323214" y="1459149"/>
                    <a:pt x="313183" y="1457325"/>
                  </a:cubicBezTo>
                  <a:cubicBezTo>
                    <a:pt x="303151" y="1455501"/>
                    <a:pt x="294031" y="1453677"/>
                    <a:pt x="283088" y="1450941"/>
                  </a:cubicBezTo>
                  <a:cubicBezTo>
                    <a:pt x="262113" y="1446382"/>
                    <a:pt x="239313" y="1440909"/>
                    <a:pt x="216514" y="1428142"/>
                  </a:cubicBezTo>
                  <a:cubicBezTo>
                    <a:pt x="198275" y="1419022"/>
                    <a:pt x="180035" y="1404431"/>
                    <a:pt x="168180" y="1389839"/>
                  </a:cubicBezTo>
                  <a:cubicBezTo>
                    <a:pt x="146293" y="1364304"/>
                    <a:pt x="134437" y="1336945"/>
                    <a:pt x="124405" y="1309586"/>
                  </a:cubicBezTo>
                  <a:cubicBezTo>
                    <a:pt x="114374" y="1282227"/>
                    <a:pt x="106166" y="1255780"/>
                    <a:pt x="98870" y="1227509"/>
                  </a:cubicBezTo>
                  <a:cubicBezTo>
                    <a:pt x="87015" y="1184647"/>
                    <a:pt x="77895" y="1142696"/>
                    <a:pt x="69687" y="1103481"/>
                  </a:cubicBezTo>
                  <a:cubicBezTo>
                    <a:pt x="68775" y="1098921"/>
                    <a:pt x="68775" y="1096186"/>
                    <a:pt x="69687" y="1098010"/>
                  </a:cubicBezTo>
                  <a:cubicBezTo>
                    <a:pt x="71511" y="1101658"/>
                    <a:pt x="76071" y="1119897"/>
                    <a:pt x="78807" y="1129928"/>
                  </a:cubicBezTo>
                  <a:cubicBezTo>
                    <a:pt x="84279" y="1155463"/>
                    <a:pt x="90663" y="1180087"/>
                    <a:pt x="97046" y="1203798"/>
                  </a:cubicBezTo>
                  <a:cubicBezTo>
                    <a:pt x="99782" y="1215654"/>
                    <a:pt x="103430" y="1228421"/>
                    <a:pt x="107078" y="1240276"/>
                  </a:cubicBezTo>
                  <a:cubicBezTo>
                    <a:pt x="110726" y="1252132"/>
                    <a:pt x="114374" y="1263988"/>
                    <a:pt x="118022" y="1275843"/>
                  </a:cubicBezTo>
                  <a:cubicBezTo>
                    <a:pt x="120758" y="1283139"/>
                    <a:pt x="125317" y="1299554"/>
                    <a:pt x="128965" y="1309586"/>
                  </a:cubicBezTo>
                  <a:cubicBezTo>
                    <a:pt x="138085" y="1335121"/>
                    <a:pt x="149029" y="1359745"/>
                    <a:pt x="168180" y="1384368"/>
                  </a:cubicBezTo>
                  <a:cubicBezTo>
                    <a:pt x="174564" y="1392575"/>
                    <a:pt x="184595" y="1401695"/>
                    <a:pt x="193715" y="1408990"/>
                  </a:cubicBezTo>
                  <a:cubicBezTo>
                    <a:pt x="202835" y="1416287"/>
                    <a:pt x="211954" y="1420847"/>
                    <a:pt x="215602" y="1421758"/>
                  </a:cubicBezTo>
                  <a:cubicBezTo>
                    <a:pt x="227458" y="1426318"/>
                    <a:pt x="216514" y="1419022"/>
                    <a:pt x="219250" y="1419022"/>
                  </a:cubicBezTo>
                  <a:cubicBezTo>
                    <a:pt x="221074" y="1419022"/>
                    <a:pt x="230194" y="1423582"/>
                    <a:pt x="246609" y="1429054"/>
                  </a:cubicBezTo>
                  <a:cubicBezTo>
                    <a:pt x="272144" y="1437262"/>
                    <a:pt x="294943" y="1440909"/>
                    <a:pt x="315919" y="1444557"/>
                  </a:cubicBezTo>
                  <a:cubicBezTo>
                    <a:pt x="337806" y="1448206"/>
                    <a:pt x="358781" y="1450941"/>
                    <a:pt x="381580" y="1453677"/>
                  </a:cubicBezTo>
                  <a:cubicBezTo>
                    <a:pt x="397084" y="1455501"/>
                    <a:pt x="414411" y="1458237"/>
                    <a:pt x="426267" y="1460061"/>
                  </a:cubicBezTo>
                  <a:cubicBezTo>
                    <a:pt x="455450" y="1464621"/>
                    <a:pt x="488281" y="1469181"/>
                    <a:pt x="523847" y="1472828"/>
                  </a:cubicBezTo>
                  <a:cubicBezTo>
                    <a:pt x="532055" y="1473741"/>
                    <a:pt x="529319" y="1474652"/>
                    <a:pt x="519288" y="1473741"/>
                  </a:cubicBezTo>
                  <a:cubicBezTo>
                    <a:pt x="511992" y="1473741"/>
                    <a:pt x="504696" y="1472828"/>
                    <a:pt x="496488" y="1472828"/>
                  </a:cubicBezTo>
                  <a:cubicBezTo>
                    <a:pt x="483721" y="1471916"/>
                    <a:pt x="471865" y="1471005"/>
                    <a:pt x="476425" y="1471916"/>
                  </a:cubicBezTo>
                  <a:cubicBezTo>
                    <a:pt x="479161" y="1472828"/>
                    <a:pt x="490105" y="1474652"/>
                    <a:pt x="500136" y="1475565"/>
                  </a:cubicBezTo>
                  <a:cubicBezTo>
                    <a:pt x="514728" y="1477388"/>
                    <a:pt x="531143" y="1478300"/>
                    <a:pt x="546647" y="1479212"/>
                  </a:cubicBezTo>
                  <a:cubicBezTo>
                    <a:pt x="568534" y="1481036"/>
                    <a:pt x="594069" y="1480124"/>
                    <a:pt x="590421" y="1478300"/>
                  </a:cubicBezTo>
                  <a:cubicBezTo>
                    <a:pt x="588597" y="1477388"/>
                    <a:pt x="586773" y="1476476"/>
                    <a:pt x="581302" y="1476476"/>
                  </a:cubicBezTo>
                  <a:cubicBezTo>
                    <a:pt x="566710" y="1474652"/>
                    <a:pt x="551207" y="1471916"/>
                    <a:pt x="536615" y="1470092"/>
                  </a:cubicBezTo>
                  <a:cubicBezTo>
                    <a:pt x="530231" y="1469181"/>
                    <a:pt x="533879" y="1468268"/>
                    <a:pt x="543911" y="1469181"/>
                  </a:cubicBezTo>
                  <a:cubicBezTo>
                    <a:pt x="591333" y="1470092"/>
                    <a:pt x="608661" y="1467357"/>
                    <a:pt x="606837" y="1464621"/>
                  </a:cubicBezTo>
                  <a:cubicBezTo>
                    <a:pt x="605925" y="1463709"/>
                    <a:pt x="610484" y="1462797"/>
                    <a:pt x="607749" y="1461885"/>
                  </a:cubicBezTo>
                  <a:cubicBezTo>
                    <a:pt x="605925" y="1460973"/>
                    <a:pt x="596805" y="1460061"/>
                    <a:pt x="589509" y="1460061"/>
                  </a:cubicBezTo>
                  <a:cubicBezTo>
                    <a:pt x="550295" y="1458237"/>
                    <a:pt x="526583" y="1455501"/>
                    <a:pt x="508344" y="1451853"/>
                  </a:cubicBezTo>
                  <a:cubicBezTo>
                    <a:pt x="499224" y="1450029"/>
                    <a:pt x="481897" y="1449117"/>
                    <a:pt x="466393" y="1447293"/>
                  </a:cubicBezTo>
                  <a:cubicBezTo>
                    <a:pt x="460010" y="1446382"/>
                    <a:pt x="453626" y="1446382"/>
                    <a:pt x="447242" y="1446382"/>
                  </a:cubicBezTo>
                  <a:cubicBezTo>
                    <a:pt x="397996" y="1441822"/>
                    <a:pt x="377021" y="1439086"/>
                    <a:pt x="331422" y="1429054"/>
                  </a:cubicBezTo>
                  <a:cubicBezTo>
                    <a:pt x="319567" y="1426318"/>
                    <a:pt x="307711" y="1423582"/>
                    <a:pt x="294943" y="1420847"/>
                  </a:cubicBezTo>
                  <a:cubicBezTo>
                    <a:pt x="263937" y="1414463"/>
                    <a:pt x="253905" y="1408990"/>
                    <a:pt x="249345" y="1406255"/>
                  </a:cubicBezTo>
                  <a:cubicBezTo>
                    <a:pt x="244785" y="1402607"/>
                    <a:pt x="226546" y="1395311"/>
                    <a:pt x="206483" y="1377072"/>
                  </a:cubicBezTo>
                  <a:cubicBezTo>
                    <a:pt x="196451" y="1367952"/>
                    <a:pt x="190067" y="1358832"/>
                    <a:pt x="186419" y="1352449"/>
                  </a:cubicBezTo>
                  <a:cubicBezTo>
                    <a:pt x="181859" y="1346065"/>
                    <a:pt x="180035" y="1341505"/>
                    <a:pt x="180035" y="1339681"/>
                  </a:cubicBezTo>
                  <a:cubicBezTo>
                    <a:pt x="179124" y="1335121"/>
                    <a:pt x="170004" y="1317794"/>
                    <a:pt x="160884" y="1286787"/>
                  </a:cubicBezTo>
                  <a:cubicBezTo>
                    <a:pt x="151764" y="1256692"/>
                    <a:pt x="154500" y="1255780"/>
                    <a:pt x="156324" y="1257604"/>
                  </a:cubicBezTo>
                  <a:cubicBezTo>
                    <a:pt x="158148" y="1258516"/>
                    <a:pt x="164532" y="1280403"/>
                    <a:pt x="170916" y="1296819"/>
                  </a:cubicBezTo>
                  <a:cubicBezTo>
                    <a:pt x="181859" y="1326913"/>
                    <a:pt x="194627" y="1349713"/>
                    <a:pt x="213778" y="1367952"/>
                  </a:cubicBezTo>
                  <a:cubicBezTo>
                    <a:pt x="215602" y="1369776"/>
                    <a:pt x="223810" y="1376160"/>
                    <a:pt x="229282" y="1378896"/>
                  </a:cubicBezTo>
                  <a:cubicBezTo>
                    <a:pt x="231106" y="1379808"/>
                    <a:pt x="232018" y="1380720"/>
                    <a:pt x="232018" y="1379808"/>
                  </a:cubicBezTo>
                  <a:cubicBezTo>
                    <a:pt x="229282" y="1377984"/>
                    <a:pt x="228370" y="1376160"/>
                    <a:pt x="222898" y="1371600"/>
                  </a:cubicBezTo>
                  <a:cubicBezTo>
                    <a:pt x="213778" y="1364304"/>
                    <a:pt x="203747" y="1352449"/>
                    <a:pt x="196451" y="1340593"/>
                  </a:cubicBezTo>
                  <a:cubicBezTo>
                    <a:pt x="187331" y="1325090"/>
                    <a:pt x="184595" y="1316882"/>
                    <a:pt x="189155" y="1323266"/>
                  </a:cubicBezTo>
                  <a:cubicBezTo>
                    <a:pt x="190979" y="1325090"/>
                    <a:pt x="191891" y="1326913"/>
                    <a:pt x="192803" y="1327826"/>
                  </a:cubicBezTo>
                  <a:cubicBezTo>
                    <a:pt x="194627" y="1328737"/>
                    <a:pt x="194627" y="1327826"/>
                    <a:pt x="191891" y="1322354"/>
                  </a:cubicBezTo>
                  <a:cubicBezTo>
                    <a:pt x="190067" y="1316882"/>
                    <a:pt x="185507" y="1308674"/>
                    <a:pt x="179124" y="1293171"/>
                  </a:cubicBezTo>
                  <a:cubicBezTo>
                    <a:pt x="173652" y="1278579"/>
                    <a:pt x="170004" y="1266724"/>
                    <a:pt x="171828" y="1268548"/>
                  </a:cubicBezTo>
                  <a:cubicBezTo>
                    <a:pt x="177300" y="1276755"/>
                    <a:pt x="177300" y="1267635"/>
                    <a:pt x="176388" y="1253044"/>
                  </a:cubicBezTo>
                  <a:cubicBezTo>
                    <a:pt x="175476" y="1242100"/>
                    <a:pt x="176388" y="1239365"/>
                    <a:pt x="177300" y="1232981"/>
                  </a:cubicBezTo>
                  <a:cubicBezTo>
                    <a:pt x="177300" y="1232981"/>
                    <a:pt x="175476" y="1226597"/>
                    <a:pt x="174564" y="1222949"/>
                  </a:cubicBezTo>
                  <a:cubicBezTo>
                    <a:pt x="173652" y="1219301"/>
                    <a:pt x="171828" y="1214741"/>
                    <a:pt x="171828" y="1212917"/>
                  </a:cubicBezTo>
                  <a:cubicBezTo>
                    <a:pt x="170004" y="1209270"/>
                    <a:pt x="168180" y="1203798"/>
                    <a:pt x="168180" y="1204710"/>
                  </a:cubicBezTo>
                  <a:cubicBezTo>
                    <a:pt x="167268" y="1214741"/>
                    <a:pt x="162708" y="1210182"/>
                    <a:pt x="155412" y="1193766"/>
                  </a:cubicBezTo>
                  <a:cubicBezTo>
                    <a:pt x="153588" y="1189206"/>
                    <a:pt x="151764" y="1187382"/>
                    <a:pt x="150853" y="1185558"/>
                  </a:cubicBezTo>
                  <a:cubicBezTo>
                    <a:pt x="148117" y="1181911"/>
                    <a:pt x="148117" y="1186471"/>
                    <a:pt x="150853" y="1203798"/>
                  </a:cubicBezTo>
                  <a:cubicBezTo>
                    <a:pt x="152676" y="1213830"/>
                    <a:pt x="154500" y="1224773"/>
                    <a:pt x="156324" y="1234805"/>
                  </a:cubicBezTo>
                  <a:cubicBezTo>
                    <a:pt x="158148" y="1245749"/>
                    <a:pt x="155412" y="1238453"/>
                    <a:pt x="149941" y="1219301"/>
                  </a:cubicBezTo>
                  <a:cubicBezTo>
                    <a:pt x="143557" y="1198326"/>
                    <a:pt x="138085" y="1176439"/>
                    <a:pt x="132613" y="1154552"/>
                  </a:cubicBezTo>
                  <a:cubicBezTo>
                    <a:pt x="132613" y="1146344"/>
                    <a:pt x="129877" y="1125369"/>
                    <a:pt x="121670" y="1086154"/>
                  </a:cubicBezTo>
                  <a:cubicBezTo>
                    <a:pt x="118022" y="1065179"/>
                    <a:pt x="118022" y="1059707"/>
                    <a:pt x="119846" y="1062443"/>
                  </a:cubicBezTo>
                  <a:cubicBezTo>
                    <a:pt x="121670" y="1064267"/>
                    <a:pt x="123493" y="1074299"/>
                    <a:pt x="129877" y="1101658"/>
                  </a:cubicBezTo>
                  <a:lnTo>
                    <a:pt x="129877" y="1102569"/>
                  </a:lnTo>
                  <a:lnTo>
                    <a:pt x="129877" y="1102569"/>
                  </a:lnTo>
                  <a:lnTo>
                    <a:pt x="129877" y="1100745"/>
                  </a:lnTo>
                  <a:cubicBezTo>
                    <a:pt x="142645" y="1148168"/>
                    <a:pt x="149029" y="1161847"/>
                    <a:pt x="152676" y="1164583"/>
                  </a:cubicBezTo>
                  <a:cubicBezTo>
                    <a:pt x="153588" y="1164583"/>
                    <a:pt x="152676" y="1161847"/>
                    <a:pt x="152676" y="1160023"/>
                  </a:cubicBezTo>
                  <a:cubicBezTo>
                    <a:pt x="152676" y="1154552"/>
                    <a:pt x="146293" y="1127193"/>
                    <a:pt x="141733" y="1108041"/>
                  </a:cubicBezTo>
                  <a:cubicBezTo>
                    <a:pt x="136261" y="1089802"/>
                    <a:pt x="132613" y="1073386"/>
                    <a:pt x="127141" y="1055147"/>
                  </a:cubicBezTo>
                  <a:cubicBezTo>
                    <a:pt x="125317" y="1046027"/>
                    <a:pt x="122581" y="1035996"/>
                    <a:pt x="119846" y="1025052"/>
                  </a:cubicBezTo>
                  <a:cubicBezTo>
                    <a:pt x="118022" y="1015021"/>
                    <a:pt x="115286" y="1000429"/>
                    <a:pt x="114374" y="994045"/>
                  </a:cubicBezTo>
                  <a:cubicBezTo>
                    <a:pt x="112550" y="981278"/>
                    <a:pt x="111638" y="972158"/>
                    <a:pt x="110726" y="961214"/>
                  </a:cubicBezTo>
                  <a:cubicBezTo>
                    <a:pt x="109814" y="952095"/>
                    <a:pt x="107078" y="933855"/>
                    <a:pt x="104342" y="919264"/>
                  </a:cubicBezTo>
                  <a:cubicBezTo>
                    <a:pt x="99782" y="894641"/>
                    <a:pt x="95222" y="870929"/>
                    <a:pt x="91575" y="846306"/>
                  </a:cubicBezTo>
                  <a:cubicBezTo>
                    <a:pt x="90663" y="841746"/>
                    <a:pt x="89751" y="833539"/>
                    <a:pt x="89751" y="828067"/>
                  </a:cubicBezTo>
                  <a:cubicBezTo>
                    <a:pt x="89751" y="826243"/>
                    <a:pt x="89751" y="826243"/>
                    <a:pt x="90663" y="828067"/>
                  </a:cubicBezTo>
                  <a:cubicBezTo>
                    <a:pt x="92487" y="836275"/>
                    <a:pt x="94310" y="846306"/>
                    <a:pt x="96134" y="854514"/>
                  </a:cubicBezTo>
                  <a:cubicBezTo>
                    <a:pt x="97046" y="859986"/>
                    <a:pt x="98870" y="866369"/>
                    <a:pt x="99782" y="868193"/>
                  </a:cubicBezTo>
                  <a:cubicBezTo>
                    <a:pt x="99782" y="869106"/>
                    <a:pt x="99782" y="859986"/>
                    <a:pt x="98870" y="856338"/>
                  </a:cubicBezTo>
                  <a:cubicBezTo>
                    <a:pt x="96134" y="837187"/>
                    <a:pt x="93398" y="818035"/>
                    <a:pt x="90663" y="798884"/>
                  </a:cubicBezTo>
                  <a:cubicBezTo>
                    <a:pt x="88839" y="781557"/>
                    <a:pt x="87015" y="771525"/>
                    <a:pt x="85191" y="764229"/>
                  </a:cubicBezTo>
                  <a:cubicBezTo>
                    <a:pt x="83367" y="755109"/>
                    <a:pt x="81543" y="751462"/>
                    <a:pt x="79719" y="734134"/>
                  </a:cubicBezTo>
                  <a:cubicBezTo>
                    <a:pt x="78807" y="726838"/>
                    <a:pt x="76983" y="705863"/>
                    <a:pt x="76983" y="703127"/>
                  </a:cubicBezTo>
                  <a:cubicBezTo>
                    <a:pt x="77895" y="697656"/>
                    <a:pt x="77895" y="694008"/>
                    <a:pt x="78807" y="689448"/>
                  </a:cubicBezTo>
                  <a:cubicBezTo>
                    <a:pt x="78807" y="686712"/>
                    <a:pt x="78807" y="673944"/>
                    <a:pt x="77895" y="662089"/>
                  </a:cubicBezTo>
                  <a:cubicBezTo>
                    <a:pt x="76983" y="656617"/>
                    <a:pt x="76983" y="648409"/>
                    <a:pt x="76071" y="645673"/>
                  </a:cubicBezTo>
                  <a:cubicBezTo>
                    <a:pt x="76071" y="641113"/>
                    <a:pt x="76071" y="636554"/>
                    <a:pt x="76071" y="631994"/>
                  </a:cubicBezTo>
                  <a:cubicBezTo>
                    <a:pt x="76983" y="622874"/>
                    <a:pt x="78807" y="612842"/>
                    <a:pt x="80631" y="604635"/>
                  </a:cubicBezTo>
                  <a:cubicBezTo>
                    <a:pt x="82455" y="595515"/>
                    <a:pt x="85191" y="588219"/>
                    <a:pt x="87015" y="580924"/>
                  </a:cubicBezTo>
                  <a:cubicBezTo>
                    <a:pt x="87927" y="579100"/>
                    <a:pt x="87927" y="577276"/>
                    <a:pt x="88839" y="576364"/>
                  </a:cubicBezTo>
                  <a:cubicBezTo>
                    <a:pt x="88839" y="575452"/>
                    <a:pt x="89751" y="574540"/>
                    <a:pt x="89751" y="573628"/>
                  </a:cubicBezTo>
                  <a:cubicBezTo>
                    <a:pt x="89751" y="572716"/>
                    <a:pt x="90663" y="571804"/>
                    <a:pt x="90663" y="570892"/>
                  </a:cubicBezTo>
                  <a:cubicBezTo>
                    <a:pt x="91575" y="569980"/>
                    <a:pt x="91575" y="569068"/>
                    <a:pt x="92487" y="568156"/>
                  </a:cubicBezTo>
                  <a:cubicBezTo>
                    <a:pt x="97958" y="559948"/>
                    <a:pt x="112550" y="544445"/>
                    <a:pt x="130789" y="529854"/>
                  </a:cubicBezTo>
                  <a:cubicBezTo>
                    <a:pt x="138085" y="524382"/>
                    <a:pt x="145381" y="517998"/>
                    <a:pt x="153588" y="512526"/>
                  </a:cubicBezTo>
                  <a:cubicBezTo>
                    <a:pt x="160884" y="507054"/>
                    <a:pt x="169092" y="502494"/>
                    <a:pt x="174564" y="498846"/>
                  </a:cubicBezTo>
                  <a:cubicBezTo>
                    <a:pt x="200099" y="486991"/>
                    <a:pt x="221074" y="476047"/>
                    <a:pt x="242961" y="464192"/>
                  </a:cubicBezTo>
                  <a:cubicBezTo>
                    <a:pt x="255729" y="457808"/>
                    <a:pt x="273968" y="449600"/>
                    <a:pt x="275792" y="449600"/>
                  </a:cubicBezTo>
                  <a:cubicBezTo>
                    <a:pt x="279440" y="449600"/>
                    <a:pt x="281264" y="450512"/>
                    <a:pt x="286736" y="449600"/>
                  </a:cubicBezTo>
                  <a:cubicBezTo>
                    <a:pt x="288560" y="449600"/>
                    <a:pt x="298591" y="445040"/>
                    <a:pt x="306799" y="441393"/>
                  </a:cubicBezTo>
                  <a:cubicBezTo>
                    <a:pt x="311359" y="439568"/>
                    <a:pt x="321391" y="435009"/>
                    <a:pt x="326862" y="432273"/>
                  </a:cubicBezTo>
                  <a:cubicBezTo>
                    <a:pt x="331422" y="429537"/>
                    <a:pt x="336894" y="426801"/>
                    <a:pt x="335070" y="427713"/>
                  </a:cubicBezTo>
                  <a:cubicBezTo>
                    <a:pt x="327774" y="429537"/>
                    <a:pt x="317743" y="433185"/>
                    <a:pt x="310447" y="435009"/>
                  </a:cubicBezTo>
                  <a:cubicBezTo>
                    <a:pt x="304975" y="436833"/>
                    <a:pt x="319567" y="429537"/>
                    <a:pt x="334158" y="423153"/>
                  </a:cubicBezTo>
                  <a:lnTo>
                    <a:pt x="360605" y="411298"/>
                  </a:lnTo>
                  <a:cubicBezTo>
                    <a:pt x="369725" y="407650"/>
                    <a:pt x="378845" y="404002"/>
                    <a:pt x="387052" y="400354"/>
                  </a:cubicBezTo>
                  <a:cubicBezTo>
                    <a:pt x="398908" y="395794"/>
                    <a:pt x="408940" y="391234"/>
                    <a:pt x="418971" y="387586"/>
                  </a:cubicBezTo>
                  <a:cubicBezTo>
                    <a:pt x="429003" y="383939"/>
                    <a:pt x="438122" y="381203"/>
                    <a:pt x="447242" y="377555"/>
                  </a:cubicBezTo>
                  <a:cubicBezTo>
                    <a:pt x="465481" y="371171"/>
                    <a:pt x="480985" y="364787"/>
                    <a:pt x="488281" y="360227"/>
                  </a:cubicBezTo>
                  <a:cubicBezTo>
                    <a:pt x="489193" y="359315"/>
                    <a:pt x="489193" y="359315"/>
                    <a:pt x="490105" y="359315"/>
                  </a:cubicBezTo>
                  <a:cubicBezTo>
                    <a:pt x="491017" y="358403"/>
                    <a:pt x="490105" y="357491"/>
                    <a:pt x="502872" y="352931"/>
                  </a:cubicBezTo>
                  <a:cubicBezTo>
                    <a:pt x="509256" y="350196"/>
                    <a:pt x="516552" y="348372"/>
                    <a:pt x="523847" y="345636"/>
                  </a:cubicBezTo>
                  <a:cubicBezTo>
                    <a:pt x="531143" y="342900"/>
                    <a:pt x="538439" y="340164"/>
                    <a:pt x="545735" y="338340"/>
                  </a:cubicBezTo>
                  <a:cubicBezTo>
                    <a:pt x="553942" y="335604"/>
                    <a:pt x="564886" y="331044"/>
                    <a:pt x="561238" y="331044"/>
                  </a:cubicBezTo>
                  <a:cubicBezTo>
                    <a:pt x="558502" y="331044"/>
                    <a:pt x="553942" y="332868"/>
                    <a:pt x="548471" y="334692"/>
                  </a:cubicBezTo>
                  <a:cubicBezTo>
                    <a:pt x="542087" y="336516"/>
                    <a:pt x="534791" y="339252"/>
                    <a:pt x="527495" y="341988"/>
                  </a:cubicBezTo>
                  <a:cubicBezTo>
                    <a:pt x="482809" y="357491"/>
                    <a:pt x="439946" y="373907"/>
                    <a:pt x="399820" y="389410"/>
                  </a:cubicBezTo>
                  <a:cubicBezTo>
                    <a:pt x="380668" y="396706"/>
                    <a:pt x="356045" y="407650"/>
                    <a:pt x="338718" y="414033"/>
                  </a:cubicBezTo>
                  <a:cubicBezTo>
                    <a:pt x="333246" y="415858"/>
                    <a:pt x="332334" y="416769"/>
                    <a:pt x="338718" y="413121"/>
                  </a:cubicBezTo>
                  <a:cubicBezTo>
                    <a:pt x="382492" y="392146"/>
                    <a:pt x="428091" y="373907"/>
                    <a:pt x="474601" y="356580"/>
                  </a:cubicBezTo>
                  <a:cubicBezTo>
                    <a:pt x="497400" y="348372"/>
                    <a:pt x="517464" y="341076"/>
                    <a:pt x="535703" y="333780"/>
                  </a:cubicBezTo>
                  <a:cubicBezTo>
                    <a:pt x="538439" y="332868"/>
                    <a:pt x="541175" y="331956"/>
                    <a:pt x="543911" y="330132"/>
                  </a:cubicBezTo>
                  <a:cubicBezTo>
                    <a:pt x="558502" y="324661"/>
                    <a:pt x="574918" y="318277"/>
                    <a:pt x="594069" y="311893"/>
                  </a:cubicBezTo>
                  <a:cubicBezTo>
                    <a:pt x="679794" y="283622"/>
                    <a:pt x="766431" y="258087"/>
                    <a:pt x="853980" y="235288"/>
                  </a:cubicBezTo>
                  <a:cubicBezTo>
                    <a:pt x="892283" y="225256"/>
                    <a:pt x="929673" y="216136"/>
                    <a:pt x="967976" y="207017"/>
                  </a:cubicBezTo>
                  <a:cubicBezTo>
                    <a:pt x="986215" y="203369"/>
                    <a:pt x="1008103" y="197897"/>
                    <a:pt x="1024518" y="193337"/>
                  </a:cubicBezTo>
                  <a:cubicBezTo>
                    <a:pt x="1070116" y="181482"/>
                    <a:pt x="1114803" y="171450"/>
                    <a:pt x="1160401" y="162330"/>
                  </a:cubicBezTo>
                  <a:cubicBezTo>
                    <a:pt x="1183201" y="157770"/>
                    <a:pt x="1206000" y="152299"/>
                    <a:pt x="1227887" y="146827"/>
                  </a:cubicBezTo>
                  <a:cubicBezTo>
                    <a:pt x="1239743" y="144091"/>
                    <a:pt x="1245214" y="141355"/>
                    <a:pt x="1236095" y="143179"/>
                  </a:cubicBezTo>
                  <a:cubicBezTo>
                    <a:pt x="1203264" y="148651"/>
                    <a:pt x="1165873" y="155035"/>
                    <a:pt x="1113891" y="167802"/>
                  </a:cubicBezTo>
                  <a:cubicBezTo>
                    <a:pt x="1086532" y="174186"/>
                    <a:pt x="1060085" y="180570"/>
                    <a:pt x="1033638" y="186041"/>
                  </a:cubicBezTo>
                  <a:cubicBezTo>
                    <a:pt x="991687" y="195161"/>
                    <a:pt x="950649" y="205193"/>
                    <a:pt x="908698" y="214313"/>
                  </a:cubicBezTo>
                  <a:cubicBezTo>
                    <a:pt x="893195" y="217960"/>
                    <a:pt x="877691" y="221608"/>
                    <a:pt x="864012" y="225256"/>
                  </a:cubicBezTo>
                  <a:cubicBezTo>
                    <a:pt x="801998" y="241672"/>
                    <a:pt x="742720" y="257175"/>
                    <a:pt x="686178" y="272678"/>
                  </a:cubicBezTo>
                  <a:cubicBezTo>
                    <a:pt x="662467" y="279974"/>
                    <a:pt x="640579" y="286358"/>
                    <a:pt x="619604" y="292742"/>
                  </a:cubicBezTo>
                  <a:cubicBezTo>
                    <a:pt x="598629" y="299125"/>
                    <a:pt x="578566" y="305509"/>
                    <a:pt x="557590" y="311893"/>
                  </a:cubicBezTo>
                  <a:cubicBezTo>
                    <a:pt x="558502" y="311893"/>
                    <a:pt x="558502" y="310981"/>
                    <a:pt x="559414" y="310981"/>
                  </a:cubicBezTo>
                  <a:cubicBezTo>
                    <a:pt x="567622" y="307333"/>
                    <a:pt x="576742" y="303685"/>
                    <a:pt x="588597" y="299125"/>
                  </a:cubicBezTo>
                  <a:cubicBezTo>
                    <a:pt x="613220" y="291830"/>
                    <a:pt x="638755" y="283622"/>
                    <a:pt x="663379" y="276326"/>
                  </a:cubicBezTo>
                  <a:cubicBezTo>
                    <a:pt x="688002" y="269031"/>
                    <a:pt x="708977" y="261735"/>
                    <a:pt x="716273" y="258999"/>
                  </a:cubicBezTo>
                  <a:cubicBezTo>
                    <a:pt x="724480" y="255351"/>
                    <a:pt x="709889" y="257175"/>
                    <a:pt x="686178" y="264471"/>
                  </a:cubicBezTo>
                  <a:cubicBezTo>
                    <a:pt x="673410" y="268119"/>
                    <a:pt x="661555" y="271766"/>
                    <a:pt x="648787" y="275414"/>
                  </a:cubicBezTo>
                  <a:cubicBezTo>
                    <a:pt x="636020" y="279062"/>
                    <a:pt x="623252" y="283622"/>
                    <a:pt x="611396" y="288182"/>
                  </a:cubicBezTo>
                  <a:cubicBezTo>
                    <a:pt x="590421" y="295478"/>
                    <a:pt x="570358" y="302773"/>
                    <a:pt x="551207" y="309157"/>
                  </a:cubicBezTo>
                  <a:cubicBezTo>
                    <a:pt x="532055" y="315541"/>
                    <a:pt x="513816" y="321925"/>
                    <a:pt x="496488" y="327397"/>
                  </a:cubicBezTo>
                  <a:cubicBezTo>
                    <a:pt x="479161" y="332868"/>
                    <a:pt x="470953" y="334692"/>
                    <a:pt x="458186" y="338340"/>
                  </a:cubicBezTo>
                  <a:cubicBezTo>
                    <a:pt x="521112" y="314629"/>
                    <a:pt x="583125" y="293654"/>
                    <a:pt x="646051" y="274502"/>
                  </a:cubicBezTo>
                  <a:cubicBezTo>
                    <a:pt x="676146" y="266295"/>
                    <a:pt x="705329" y="256263"/>
                    <a:pt x="735424" y="248967"/>
                  </a:cubicBezTo>
                  <a:cubicBezTo>
                    <a:pt x="767343" y="239848"/>
                    <a:pt x="779199" y="237112"/>
                    <a:pt x="781934" y="238935"/>
                  </a:cubicBezTo>
                  <a:cubicBezTo>
                    <a:pt x="781934" y="238935"/>
                    <a:pt x="781022" y="239848"/>
                    <a:pt x="781022" y="240760"/>
                  </a:cubicBezTo>
                  <a:cubicBezTo>
                    <a:pt x="781022" y="241672"/>
                    <a:pt x="791054" y="239848"/>
                    <a:pt x="810205" y="235288"/>
                  </a:cubicBezTo>
                  <a:cubicBezTo>
                    <a:pt x="823885" y="231640"/>
                    <a:pt x="837565" y="228904"/>
                    <a:pt x="851244" y="225256"/>
                  </a:cubicBezTo>
                  <a:cubicBezTo>
                    <a:pt x="864924" y="221608"/>
                    <a:pt x="884987" y="216136"/>
                    <a:pt x="883163" y="216136"/>
                  </a:cubicBezTo>
                  <a:cubicBezTo>
                    <a:pt x="879515" y="216136"/>
                    <a:pt x="874043" y="216136"/>
                    <a:pt x="871307" y="215225"/>
                  </a:cubicBezTo>
                  <a:cubicBezTo>
                    <a:pt x="870395" y="215225"/>
                    <a:pt x="878603" y="212488"/>
                    <a:pt x="884075" y="210665"/>
                  </a:cubicBezTo>
                  <a:cubicBezTo>
                    <a:pt x="893195" y="207929"/>
                    <a:pt x="911434" y="204281"/>
                    <a:pt x="914170" y="203369"/>
                  </a:cubicBezTo>
                  <a:cubicBezTo>
                    <a:pt x="920554" y="202457"/>
                    <a:pt x="925113" y="202457"/>
                    <a:pt x="931497" y="202457"/>
                  </a:cubicBezTo>
                  <a:cubicBezTo>
                    <a:pt x="941529" y="201545"/>
                    <a:pt x="978008" y="193337"/>
                    <a:pt x="997159" y="186953"/>
                  </a:cubicBezTo>
                  <a:cubicBezTo>
                    <a:pt x="1006279" y="184217"/>
                    <a:pt x="1016310" y="181482"/>
                    <a:pt x="1023606" y="178746"/>
                  </a:cubicBezTo>
                  <a:cubicBezTo>
                    <a:pt x="1039109" y="173274"/>
                    <a:pt x="1052789" y="168714"/>
                    <a:pt x="1068292" y="164154"/>
                  </a:cubicBezTo>
                  <a:cubicBezTo>
                    <a:pt x="1071028" y="163242"/>
                    <a:pt x="1081972" y="160506"/>
                    <a:pt x="1087444" y="159594"/>
                  </a:cubicBezTo>
                  <a:cubicBezTo>
                    <a:pt x="1093828" y="158682"/>
                    <a:pt x="1101123" y="156858"/>
                    <a:pt x="1102947" y="156858"/>
                  </a:cubicBezTo>
                  <a:cubicBezTo>
                    <a:pt x="1110243" y="156858"/>
                    <a:pt x="1113891" y="156858"/>
                    <a:pt x="1120275" y="156858"/>
                  </a:cubicBezTo>
                  <a:cubicBezTo>
                    <a:pt x="1123923" y="156858"/>
                    <a:pt x="1130306" y="155947"/>
                    <a:pt x="1137602" y="154123"/>
                  </a:cubicBezTo>
                  <a:cubicBezTo>
                    <a:pt x="1142162" y="153211"/>
                    <a:pt x="1153106" y="151387"/>
                    <a:pt x="1158577" y="149563"/>
                  </a:cubicBezTo>
                  <a:cubicBezTo>
                    <a:pt x="1186848" y="142267"/>
                    <a:pt x="1205088" y="136795"/>
                    <a:pt x="1226063" y="131323"/>
                  </a:cubicBezTo>
                  <a:cubicBezTo>
                    <a:pt x="1234271" y="129499"/>
                    <a:pt x="1229711" y="128588"/>
                    <a:pt x="1221503" y="129499"/>
                  </a:cubicBezTo>
                  <a:cubicBezTo>
                    <a:pt x="1206912" y="131323"/>
                    <a:pt x="1185936" y="135883"/>
                    <a:pt x="1164961" y="139531"/>
                  </a:cubicBezTo>
                  <a:cubicBezTo>
                    <a:pt x="1149458" y="142267"/>
                    <a:pt x="1143074" y="143179"/>
                    <a:pt x="1143986" y="142267"/>
                  </a:cubicBezTo>
                  <a:cubicBezTo>
                    <a:pt x="1144898" y="141355"/>
                    <a:pt x="1143074" y="140443"/>
                    <a:pt x="1144898" y="139531"/>
                  </a:cubicBezTo>
                  <a:cubicBezTo>
                    <a:pt x="1145810" y="138619"/>
                    <a:pt x="1154018" y="136795"/>
                    <a:pt x="1159489" y="134971"/>
                  </a:cubicBezTo>
                  <a:cubicBezTo>
                    <a:pt x="1165873" y="133147"/>
                    <a:pt x="1176817" y="131323"/>
                    <a:pt x="1180465" y="130411"/>
                  </a:cubicBezTo>
                  <a:cubicBezTo>
                    <a:pt x="1188672" y="129499"/>
                    <a:pt x="1193232" y="129499"/>
                    <a:pt x="1199616" y="128588"/>
                  </a:cubicBezTo>
                  <a:cubicBezTo>
                    <a:pt x="1212383" y="127676"/>
                    <a:pt x="1231535" y="124028"/>
                    <a:pt x="1263454" y="116732"/>
                  </a:cubicBezTo>
                  <a:cubicBezTo>
                    <a:pt x="1270749" y="114908"/>
                    <a:pt x="1278957" y="113084"/>
                    <a:pt x="1286253" y="112172"/>
                  </a:cubicBezTo>
                  <a:cubicBezTo>
                    <a:pt x="1296285" y="110348"/>
                    <a:pt x="1309052" y="108524"/>
                    <a:pt x="1309052" y="108524"/>
                  </a:cubicBezTo>
                  <a:cubicBezTo>
                    <a:pt x="1309052" y="109436"/>
                    <a:pt x="1307228" y="110348"/>
                    <a:pt x="1306316" y="111260"/>
                  </a:cubicBezTo>
                  <a:cubicBezTo>
                    <a:pt x="1306316" y="111260"/>
                    <a:pt x="1308140" y="112172"/>
                    <a:pt x="1309964" y="112172"/>
                  </a:cubicBezTo>
                  <a:cubicBezTo>
                    <a:pt x="1312700" y="112172"/>
                    <a:pt x="1334587" y="108524"/>
                    <a:pt x="1347355" y="105788"/>
                  </a:cubicBezTo>
                  <a:cubicBezTo>
                    <a:pt x="1356474" y="103964"/>
                    <a:pt x="1367418" y="101229"/>
                    <a:pt x="1369242" y="100316"/>
                  </a:cubicBezTo>
                  <a:cubicBezTo>
                    <a:pt x="1379274" y="94845"/>
                    <a:pt x="1357386" y="96669"/>
                    <a:pt x="1311788" y="103964"/>
                  </a:cubicBezTo>
                  <a:cubicBezTo>
                    <a:pt x="1309052" y="103964"/>
                    <a:pt x="1308140" y="103964"/>
                    <a:pt x="1309052" y="103964"/>
                  </a:cubicBezTo>
                  <a:cubicBezTo>
                    <a:pt x="1310876" y="103052"/>
                    <a:pt x="1316348" y="102140"/>
                    <a:pt x="1326379" y="100316"/>
                  </a:cubicBezTo>
                  <a:cubicBezTo>
                    <a:pt x="1336411" y="98492"/>
                    <a:pt x="1346443" y="96669"/>
                    <a:pt x="1356474" y="93933"/>
                  </a:cubicBezTo>
                  <a:cubicBezTo>
                    <a:pt x="1346443" y="95757"/>
                    <a:pt x="1336411" y="96669"/>
                    <a:pt x="1324556" y="98492"/>
                  </a:cubicBezTo>
                  <a:cubicBezTo>
                    <a:pt x="1288989" y="104876"/>
                    <a:pt x="1251598" y="112172"/>
                    <a:pt x="1212383" y="120380"/>
                  </a:cubicBezTo>
                  <a:cubicBezTo>
                    <a:pt x="1170433" y="129499"/>
                    <a:pt x="1128482" y="138619"/>
                    <a:pt x="1085620" y="147739"/>
                  </a:cubicBezTo>
                  <a:cubicBezTo>
                    <a:pt x="1059173" y="154123"/>
                    <a:pt x="1031814" y="159594"/>
                    <a:pt x="1005367" y="165978"/>
                  </a:cubicBezTo>
                  <a:cubicBezTo>
                    <a:pt x="957944" y="176922"/>
                    <a:pt x="913258" y="187865"/>
                    <a:pt x="868571" y="198809"/>
                  </a:cubicBezTo>
                  <a:cubicBezTo>
                    <a:pt x="817501" y="210665"/>
                    <a:pt x="764607" y="224344"/>
                    <a:pt x="710801" y="239848"/>
                  </a:cubicBezTo>
                  <a:cubicBezTo>
                    <a:pt x="646963" y="258087"/>
                    <a:pt x="583125" y="277238"/>
                    <a:pt x="519288" y="300037"/>
                  </a:cubicBezTo>
                  <a:cubicBezTo>
                    <a:pt x="508344" y="303685"/>
                    <a:pt x="496488" y="308245"/>
                    <a:pt x="486457" y="311893"/>
                  </a:cubicBezTo>
                  <a:cubicBezTo>
                    <a:pt x="439034" y="328309"/>
                    <a:pt x="391612" y="347460"/>
                    <a:pt x="344190" y="367523"/>
                  </a:cubicBezTo>
                  <a:cubicBezTo>
                    <a:pt x="329598" y="373907"/>
                    <a:pt x="315007" y="380291"/>
                    <a:pt x="301327" y="385762"/>
                  </a:cubicBezTo>
                  <a:cubicBezTo>
                    <a:pt x="296767" y="387586"/>
                    <a:pt x="294031" y="388498"/>
                    <a:pt x="292208" y="388498"/>
                  </a:cubicBezTo>
                  <a:cubicBezTo>
                    <a:pt x="291296" y="388498"/>
                    <a:pt x="295855" y="386674"/>
                    <a:pt x="298591" y="384850"/>
                  </a:cubicBezTo>
                  <a:cubicBezTo>
                    <a:pt x="311359" y="379379"/>
                    <a:pt x="323214" y="373907"/>
                    <a:pt x="335982" y="368435"/>
                  </a:cubicBezTo>
                  <a:cubicBezTo>
                    <a:pt x="348750" y="362963"/>
                    <a:pt x="361517" y="357491"/>
                    <a:pt x="373373" y="352931"/>
                  </a:cubicBezTo>
                  <a:cubicBezTo>
                    <a:pt x="377933" y="351108"/>
                    <a:pt x="381580" y="349284"/>
                    <a:pt x="384316" y="347460"/>
                  </a:cubicBezTo>
                  <a:cubicBezTo>
                    <a:pt x="385228" y="347460"/>
                    <a:pt x="380668" y="348372"/>
                    <a:pt x="377021" y="350196"/>
                  </a:cubicBezTo>
                  <a:cubicBezTo>
                    <a:pt x="354221" y="359315"/>
                    <a:pt x="330510" y="368435"/>
                    <a:pt x="306799" y="378467"/>
                  </a:cubicBezTo>
                  <a:cubicBezTo>
                    <a:pt x="294943" y="383027"/>
                    <a:pt x="283088" y="388498"/>
                    <a:pt x="271232" y="393058"/>
                  </a:cubicBezTo>
                  <a:cubicBezTo>
                    <a:pt x="259377" y="398530"/>
                    <a:pt x="247521" y="404002"/>
                    <a:pt x="235666" y="408562"/>
                  </a:cubicBezTo>
                  <a:cubicBezTo>
                    <a:pt x="211954" y="418593"/>
                    <a:pt x="188243" y="430449"/>
                    <a:pt x="164532" y="442305"/>
                  </a:cubicBezTo>
                  <a:cubicBezTo>
                    <a:pt x="158148" y="445040"/>
                    <a:pt x="152676" y="447776"/>
                    <a:pt x="146293" y="451424"/>
                  </a:cubicBezTo>
                  <a:cubicBezTo>
                    <a:pt x="139909" y="455072"/>
                    <a:pt x="132613" y="458720"/>
                    <a:pt x="127141" y="463280"/>
                  </a:cubicBezTo>
                  <a:cubicBezTo>
                    <a:pt x="115286" y="471487"/>
                    <a:pt x="104342" y="479695"/>
                    <a:pt x="92487" y="488815"/>
                  </a:cubicBezTo>
                  <a:cubicBezTo>
                    <a:pt x="82455" y="496111"/>
                    <a:pt x="73335" y="504318"/>
                    <a:pt x="64216" y="513438"/>
                  </a:cubicBezTo>
                  <a:cubicBezTo>
                    <a:pt x="55096" y="522558"/>
                    <a:pt x="45976" y="530765"/>
                    <a:pt x="36856" y="543533"/>
                  </a:cubicBezTo>
                  <a:cubicBezTo>
                    <a:pt x="35033" y="547181"/>
                    <a:pt x="31385" y="551741"/>
                    <a:pt x="30473" y="554477"/>
                  </a:cubicBezTo>
                  <a:cubicBezTo>
                    <a:pt x="28649" y="557213"/>
                    <a:pt x="27737" y="560860"/>
                    <a:pt x="25913" y="563596"/>
                  </a:cubicBezTo>
                  <a:cubicBezTo>
                    <a:pt x="23177" y="569980"/>
                    <a:pt x="21353" y="576364"/>
                    <a:pt x="19529" y="581836"/>
                  </a:cubicBezTo>
                  <a:cubicBezTo>
                    <a:pt x="15881" y="594603"/>
                    <a:pt x="12233" y="607371"/>
                    <a:pt x="10409" y="620138"/>
                  </a:cubicBezTo>
                  <a:cubicBezTo>
                    <a:pt x="9497" y="628346"/>
                    <a:pt x="8585" y="636554"/>
                    <a:pt x="8585" y="644761"/>
                  </a:cubicBezTo>
                  <a:cubicBezTo>
                    <a:pt x="8585" y="648409"/>
                    <a:pt x="8585" y="652969"/>
                    <a:pt x="9497" y="656617"/>
                  </a:cubicBezTo>
                  <a:cubicBezTo>
                    <a:pt x="9497" y="659353"/>
                    <a:pt x="10409" y="663001"/>
                    <a:pt x="10409" y="665737"/>
                  </a:cubicBezTo>
                  <a:cubicBezTo>
                    <a:pt x="11321" y="677592"/>
                    <a:pt x="13145" y="686712"/>
                    <a:pt x="14057" y="693096"/>
                  </a:cubicBezTo>
                  <a:cubicBezTo>
                    <a:pt x="14057" y="694920"/>
                    <a:pt x="14969" y="696744"/>
                    <a:pt x="14969" y="698568"/>
                  </a:cubicBezTo>
                  <a:cubicBezTo>
                    <a:pt x="15881" y="705863"/>
                    <a:pt x="17705" y="715895"/>
                    <a:pt x="18617" y="728662"/>
                  </a:cubicBezTo>
                  <a:cubicBezTo>
                    <a:pt x="19529" y="735046"/>
                    <a:pt x="19529" y="742342"/>
                    <a:pt x="19529" y="744166"/>
                  </a:cubicBezTo>
                  <a:cubicBezTo>
                    <a:pt x="19529" y="749638"/>
                    <a:pt x="18617" y="750550"/>
                    <a:pt x="18617" y="756022"/>
                  </a:cubicBezTo>
                  <a:cubicBezTo>
                    <a:pt x="18617" y="762405"/>
                    <a:pt x="19529" y="776085"/>
                    <a:pt x="21353" y="792500"/>
                  </a:cubicBezTo>
                  <a:cubicBezTo>
                    <a:pt x="22265" y="799796"/>
                    <a:pt x="23177" y="808916"/>
                    <a:pt x="24089" y="816211"/>
                  </a:cubicBezTo>
                  <a:cubicBezTo>
                    <a:pt x="35945" y="904672"/>
                    <a:pt x="48712" y="988573"/>
                    <a:pt x="66039" y="1073386"/>
                  </a:cubicBezTo>
                  <a:cubicBezTo>
                    <a:pt x="66951" y="1076122"/>
                    <a:pt x="66951" y="1079770"/>
                    <a:pt x="66951" y="1078858"/>
                  </a:cubicBezTo>
                  <a:cubicBezTo>
                    <a:pt x="66039" y="1076122"/>
                    <a:pt x="65127" y="1073386"/>
                    <a:pt x="63304" y="1068826"/>
                  </a:cubicBezTo>
                  <a:cubicBezTo>
                    <a:pt x="56920" y="1042380"/>
                    <a:pt x="52360" y="1015021"/>
                    <a:pt x="47800" y="987662"/>
                  </a:cubicBezTo>
                  <a:cubicBezTo>
                    <a:pt x="34121" y="906496"/>
                    <a:pt x="23177" y="824419"/>
                    <a:pt x="13145" y="740518"/>
                  </a:cubicBezTo>
                  <a:cubicBezTo>
                    <a:pt x="10409" y="718631"/>
                    <a:pt x="9497" y="701303"/>
                    <a:pt x="8585" y="684888"/>
                  </a:cubicBezTo>
                  <a:cubicBezTo>
                    <a:pt x="8585" y="679416"/>
                    <a:pt x="7673" y="673944"/>
                    <a:pt x="7673" y="669385"/>
                  </a:cubicBezTo>
                  <a:cubicBezTo>
                    <a:pt x="7673" y="663913"/>
                    <a:pt x="6762" y="658441"/>
                    <a:pt x="6762" y="652057"/>
                  </a:cubicBezTo>
                  <a:cubicBezTo>
                    <a:pt x="5850" y="638378"/>
                    <a:pt x="7673" y="625610"/>
                    <a:pt x="9497" y="611931"/>
                  </a:cubicBezTo>
                  <a:cubicBezTo>
                    <a:pt x="11321" y="600075"/>
                    <a:pt x="14057" y="589131"/>
                    <a:pt x="17705" y="578188"/>
                  </a:cubicBezTo>
                  <a:cubicBezTo>
                    <a:pt x="19529" y="572716"/>
                    <a:pt x="21353" y="567244"/>
                    <a:pt x="23177" y="561772"/>
                  </a:cubicBezTo>
                  <a:cubicBezTo>
                    <a:pt x="24089" y="559036"/>
                    <a:pt x="25001" y="556301"/>
                    <a:pt x="26825" y="553564"/>
                  </a:cubicBezTo>
                  <a:cubicBezTo>
                    <a:pt x="27737" y="551741"/>
                    <a:pt x="27737" y="550829"/>
                    <a:pt x="28649" y="549005"/>
                  </a:cubicBezTo>
                  <a:lnTo>
                    <a:pt x="31385" y="543533"/>
                  </a:lnTo>
                  <a:cubicBezTo>
                    <a:pt x="39592" y="530765"/>
                    <a:pt x="47800" y="523470"/>
                    <a:pt x="56008" y="515262"/>
                  </a:cubicBezTo>
                  <a:cubicBezTo>
                    <a:pt x="64216" y="507054"/>
                    <a:pt x="72423" y="500670"/>
                    <a:pt x="80631" y="493375"/>
                  </a:cubicBezTo>
                  <a:cubicBezTo>
                    <a:pt x="96134" y="481519"/>
                    <a:pt x="111638" y="468752"/>
                    <a:pt x="128965" y="456896"/>
                  </a:cubicBezTo>
                  <a:lnTo>
                    <a:pt x="135349" y="452336"/>
                  </a:lnTo>
                  <a:lnTo>
                    <a:pt x="142645" y="447776"/>
                  </a:lnTo>
                  <a:lnTo>
                    <a:pt x="154500" y="441393"/>
                  </a:lnTo>
                  <a:cubicBezTo>
                    <a:pt x="162708" y="436833"/>
                    <a:pt x="170916" y="433185"/>
                    <a:pt x="179124" y="428625"/>
                  </a:cubicBezTo>
                  <a:cubicBezTo>
                    <a:pt x="191891" y="422241"/>
                    <a:pt x="207395" y="414033"/>
                    <a:pt x="220162" y="408562"/>
                  </a:cubicBezTo>
                  <a:cubicBezTo>
                    <a:pt x="284000" y="378467"/>
                    <a:pt x="350574" y="349284"/>
                    <a:pt x="417147" y="323749"/>
                  </a:cubicBezTo>
                  <a:cubicBezTo>
                    <a:pt x="428091" y="319189"/>
                    <a:pt x="439034" y="315541"/>
                    <a:pt x="449978" y="310981"/>
                  </a:cubicBezTo>
                  <a:cubicBezTo>
                    <a:pt x="460922" y="306421"/>
                    <a:pt x="472777" y="302773"/>
                    <a:pt x="483721" y="298213"/>
                  </a:cubicBezTo>
                  <a:cubicBezTo>
                    <a:pt x="536615" y="278150"/>
                    <a:pt x="588597" y="260823"/>
                    <a:pt x="639667" y="246231"/>
                  </a:cubicBezTo>
                  <a:cubicBezTo>
                    <a:pt x="664291" y="239848"/>
                    <a:pt x="691650" y="230728"/>
                    <a:pt x="717185" y="223432"/>
                  </a:cubicBezTo>
                  <a:cubicBezTo>
                    <a:pt x="735424" y="217960"/>
                    <a:pt x="752751" y="212488"/>
                    <a:pt x="772815" y="207929"/>
                  </a:cubicBezTo>
                  <a:cubicBezTo>
                    <a:pt x="806558" y="198809"/>
                    <a:pt x="841212" y="190601"/>
                    <a:pt x="875867" y="181482"/>
                  </a:cubicBezTo>
                  <a:cubicBezTo>
                    <a:pt x="915082" y="171450"/>
                    <a:pt x="952473" y="162330"/>
                    <a:pt x="990775" y="154123"/>
                  </a:cubicBezTo>
                  <a:cubicBezTo>
                    <a:pt x="1005367" y="150475"/>
                    <a:pt x="1020870" y="147739"/>
                    <a:pt x="1036374" y="144091"/>
                  </a:cubicBezTo>
                  <a:cubicBezTo>
                    <a:pt x="1124834" y="124028"/>
                    <a:pt x="1212383" y="104876"/>
                    <a:pt x="1298108" y="89373"/>
                  </a:cubicBezTo>
                  <a:cubicBezTo>
                    <a:pt x="1305404" y="87549"/>
                    <a:pt x="1313612" y="86637"/>
                    <a:pt x="1320908" y="84813"/>
                  </a:cubicBezTo>
                  <a:cubicBezTo>
                    <a:pt x="1369242" y="74781"/>
                    <a:pt x="1413016" y="67486"/>
                    <a:pt x="1453143" y="62014"/>
                  </a:cubicBezTo>
                  <a:cubicBezTo>
                    <a:pt x="1472294" y="59278"/>
                    <a:pt x="1497830" y="55630"/>
                    <a:pt x="1520629" y="51070"/>
                  </a:cubicBezTo>
                  <a:cubicBezTo>
                    <a:pt x="1562579" y="43774"/>
                    <a:pt x="1596322" y="40127"/>
                    <a:pt x="1629153" y="37391"/>
                  </a:cubicBezTo>
                  <a:cubicBezTo>
                    <a:pt x="1646480" y="35567"/>
                    <a:pt x="1671103" y="33743"/>
                    <a:pt x="1690255" y="31919"/>
                  </a:cubicBezTo>
                  <a:cubicBezTo>
                    <a:pt x="1723998" y="30095"/>
                    <a:pt x="1765948" y="25535"/>
                    <a:pt x="1804251" y="24623"/>
                  </a:cubicBezTo>
                  <a:cubicBezTo>
                    <a:pt x="1843465" y="23711"/>
                    <a:pt x="1865353" y="26447"/>
                    <a:pt x="1908215" y="30095"/>
                  </a:cubicBezTo>
                  <a:cubicBezTo>
                    <a:pt x="1952902" y="34655"/>
                    <a:pt x="1993028" y="45598"/>
                    <a:pt x="2029507" y="62926"/>
                  </a:cubicBezTo>
                  <a:cubicBezTo>
                    <a:pt x="2034979" y="64750"/>
                    <a:pt x="2039539" y="67486"/>
                    <a:pt x="2045010" y="71133"/>
                  </a:cubicBezTo>
                  <a:cubicBezTo>
                    <a:pt x="2050482" y="73869"/>
                    <a:pt x="2055042" y="76605"/>
                    <a:pt x="2060514" y="80253"/>
                  </a:cubicBezTo>
                  <a:cubicBezTo>
                    <a:pt x="2070546" y="86637"/>
                    <a:pt x="2080577" y="93933"/>
                    <a:pt x="2090609" y="101229"/>
                  </a:cubicBezTo>
                  <a:cubicBezTo>
                    <a:pt x="2119792" y="124939"/>
                    <a:pt x="2140767" y="153211"/>
                    <a:pt x="2153535" y="184217"/>
                  </a:cubicBezTo>
                  <a:cubicBezTo>
                    <a:pt x="2169950" y="221608"/>
                    <a:pt x="2179070" y="264471"/>
                    <a:pt x="2185453" y="307333"/>
                  </a:cubicBezTo>
                  <a:cubicBezTo>
                    <a:pt x="2186366" y="310981"/>
                    <a:pt x="2186366" y="314629"/>
                    <a:pt x="2187277" y="318277"/>
                  </a:cubicBezTo>
                  <a:cubicBezTo>
                    <a:pt x="2193661" y="365699"/>
                    <a:pt x="2195485" y="405826"/>
                    <a:pt x="2194573" y="433185"/>
                  </a:cubicBezTo>
                  <a:cubicBezTo>
                    <a:pt x="2193661" y="463280"/>
                    <a:pt x="2194573" y="497935"/>
                    <a:pt x="2196397" y="546269"/>
                  </a:cubicBezTo>
                  <a:cubicBezTo>
                    <a:pt x="2197309" y="569980"/>
                    <a:pt x="2197309" y="594603"/>
                    <a:pt x="2196397" y="613754"/>
                  </a:cubicBezTo>
                  <a:cubicBezTo>
                    <a:pt x="2195485" y="653881"/>
                    <a:pt x="2195485" y="698568"/>
                    <a:pt x="2195485" y="747814"/>
                  </a:cubicBezTo>
                  <a:cubicBezTo>
                    <a:pt x="2195485" y="807092"/>
                    <a:pt x="2195485" y="866369"/>
                    <a:pt x="2196397" y="926560"/>
                  </a:cubicBezTo>
                  <a:cubicBezTo>
                    <a:pt x="2196397" y="953006"/>
                    <a:pt x="2196397" y="981278"/>
                    <a:pt x="2196397" y="1009549"/>
                  </a:cubicBezTo>
                  <a:cubicBezTo>
                    <a:pt x="2196397" y="1059707"/>
                    <a:pt x="2196397" y="1059707"/>
                    <a:pt x="2193661" y="1073386"/>
                  </a:cubicBezTo>
                  <a:cubicBezTo>
                    <a:pt x="2193661" y="1074299"/>
                    <a:pt x="2193661" y="1074299"/>
                    <a:pt x="2192749" y="1076122"/>
                  </a:cubicBezTo>
                  <a:cubicBezTo>
                    <a:pt x="2192749" y="1083418"/>
                    <a:pt x="2191837" y="1090714"/>
                    <a:pt x="2191837" y="1099834"/>
                  </a:cubicBezTo>
                  <a:cubicBezTo>
                    <a:pt x="2191837" y="1108953"/>
                    <a:pt x="2191837" y="1124457"/>
                    <a:pt x="2192749" y="1131753"/>
                  </a:cubicBezTo>
                  <a:cubicBezTo>
                    <a:pt x="2193661" y="1148168"/>
                    <a:pt x="2194573" y="1160936"/>
                    <a:pt x="2193661" y="1176439"/>
                  </a:cubicBezTo>
                  <a:cubicBezTo>
                    <a:pt x="2192749" y="1191030"/>
                    <a:pt x="2188189" y="1211094"/>
                    <a:pt x="2179070" y="1229333"/>
                  </a:cubicBezTo>
                  <a:cubicBezTo>
                    <a:pt x="2169950" y="1246660"/>
                    <a:pt x="2159006" y="1261252"/>
                    <a:pt x="2146239" y="1274019"/>
                  </a:cubicBezTo>
                  <a:cubicBezTo>
                    <a:pt x="2136207" y="1284963"/>
                    <a:pt x="2121616" y="1296819"/>
                    <a:pt x="2117968" y="1300467"/>
                  </a:cubicBezTo>
                  <a:cubicBezTo>
                    <a:pt x="2114320" y="1304114"/>
                    <a:pt x="2117056" y="1303202"/>
                    <a:pt x="2125264" y="1297731"/>
                  </a:cubicBezTo>
                  <a:cubicBezTo>
                    <a:pt x="2151711" y="1278579"/>
                    <a:pt x="2174510" y="1253044"/>
                    <a:pt x="2188189" y="1222949"/>
                  </a:cubicBezTo>
                  <a:cubicBezTo>
                    <a:pt x="2191837" y="1215654"/>
                    <a:pt x="2190013" y="1222037"/>
                    <a:pt x="2186366" y="1231157"/>
                  </a:cubicBezTo>
                  <a:cubicBezTo>
                    <a:pt x="2180894" y="1242100"/>
                    <a:pt x="2175422" y="1252132"/>
                    <a:pt x="2168126" y="1262164"/>
                  </a:cubicBezTo>
                  <a:cubicBezTo>
                    <a:pt x="2145327" y="1292259"/>
                    <a:pt x="2115232" y="1315058"/>
                    <a:pt x="2082401" y="1330561"/>
                  </a:cubicBezTo>
                  <a:cubicBezTo>
                    <a:pt x="2049570" y="1346065"/>
                    <a:pt x="2013092" y="1355185"/>
                    <a:pt x="1978437" y="1361569"/>
                  </a:cubicBezTo>
                  <a:cubicBezTo>
                    <a:pt x="1942870" y="1367952"/>
                    <a:pt x="1908215" y="1372512"/>
                    <a:pt x="1873560" y="1377072"/>
                  </a:cubicBezTo>
                  <a:cubicBezTo>
                    <a:pt x="1838906" y="1381631"/>
                    <a:pt x="1804251" y="1386191"/>
                    <a:pt x="1768684" y="1390751"/>
                  </a:cubicBezTo>
                  <a:cubicBezTo>
                    <a:pt x="1707582" y="1398959"/>
                    <a:pt x="1643744" y="1408079"/>
                    <a:pt x="1581731" y="1417198"/>
                  </a:cubicBezTo>
                  <a:cubicBezTo>
                    <a:pt x="1546164" y="1422670"/>
                    <a:pt x="1512421" y="1427230"/>
                    <a:pt x="1478678" y="1431790"/>
                  </a:cubicBezTo>
                  <a:cubicBezTo>
                    <a:pt x="1463175" y="1433614"/>
                    <a:pt x="1450407" y="1435438"/>
                    <a:pt x="1450407" y="1434526"/>
                  </a:cubicBezTo>
                  <a:cubicBezTo>
                    <a:pt x="1450407" y="1433614"/>
                    <a:pt x="1444023" y="1433614"/>
                    <a:pt x="1430344" y="1434526"/>
                  </a:cubicBezTo>
                  <a:cubicBezTo>
                    <a:pt x="1402073" y="1437262"/>
                    <a:pt x="1392041" y="1436350"/>
                    <a:pt x="1392953" y="1433614"/>
                  </a:cubicBezTo>
                  <a:cubicBezTo>
                    <a:pt x="1393865" y="1432702"/>
                    <a:pt x="1391129" y="1431790"/>
                    <a:pt x="1392041" y="1429966"/>
                  </a:cubicBezTo>
                  <a:cubicBezTo>
                    <a:pt x="1393865" y="1428142"/>
                    <a:pt x="1381098" y="1429054"/>
                    <a:pt x="1364682" y="1430878"/>
                  </a:cubicBezTo>
                  <a:cubicBezTo>
                    <a:pt x="1341883" y="1432702"/>
                    <a:pt x="1344619" y="1431790"/>
                    <a:pt x="1379274" y="1426318"/>
                  </a:cubicBezTo>
                  <a:cubicBezTo>
                    <a:pt x="1382921" y="1425406"/>
                    <a:pt x="1387481" y="1425406"/>
                    <a:pt x="1390217" y="1424494"/>
                  </a:cubicBezTo>
                  <a:cubicBezTo>
                    <a:pt x="1402073" y="1422670"/>
                    <a:pt x="1411193" y="1420847"/>
                    <a:pt x="1406633" y="1420847"/>
                  </a:cubicBezTo>
                  <a:cubicBezTo>
                    <a:pt x="1395689" y="1420847"/>
                    <a:pt x="1384745" y="1420847"/>
                    <a:pt x="1381098" y="1419934"/>
                  </a:cubicBezTo>
                  <a:cubicBezTo>
                    <a:pt x="1376538" y="1418110"/>
                    <a:pt x="1349179" y="1420847"/>
                    <a:pt x="1326379" y="1422670"/>
                  </a:cubicBezTo>
                  <a:cubicBezTo>
                    <a:pt x="1324556" y="1422670"/>
                    <a:pt x="1318172" y="1423582"/>
                    <a:pt x="1316348" y="1424494"/>
                  </a:cubicBezTo>
                  <a:cubicBezTo>
                    <a:pt x="1309964" y="1425406"/>
                    <a:pt x="1300844" y="1427230"/>
                    <a:pt x="1299020" y="1428142"/>
                  </a:cubicBezTo>
                  <a:cubicBezTo>
                    <a:pt x="1292637" y="1429966"/>
                    <a:pt x="1288989" y="1431790"/>
                    <a:pt x="1282605" y="1433614"/>
                  </a:cubicBezTo>
                  <a:cubicBezTo>
                    <a:pt x="1280781" y="1434526"/>
                    <a:pt x="1275309" y="1435438"/>
                    <a:pt x="1269837" y="1436350"/>
                  </a:cubicBezTo>
                  <a:cubicBezTo>
                    <a:pt x="1264366" y="1437262"/>
                    <a:pt x="1254334" y="1438174"/>
                    <a:pt x="1252510" y="1437262"/>
                  </a:cubicBezTo>
                  <a:cubicBezTo>
                    <a:pt x="1252510" y="1437262"/>
                    <a:pt x="1251598" y="1437262"/>
                    <a:pt x="1250686" y="1437262"/>
                  </a:cubicBezTo>
                  <a:cubicBezTo>
                    <a:pt x="1246126" y="1436350"/>
                    <a:pt x="1259806" y="1431790"/>
                    <a:pt x="1233359" y="1434526"/>
                  </a:cubicBezTo>
                  <a:cubicBezTo>
                    <a:pt x="1209648" y="1437262"/>
                    <a:pt x="1173169" y="1443646"/>
                    <a:pt x="1144898" y="1448206"/>
                  </a:cubicBezTo>
                  <a:cubicBezTo>
                    <a:pt x="1121187" y="1451853"/>
                    <a:pt x="1100211" y="1455501"/>
                    <a:pt x="1080148" y="1460061"/>
                  </a:cubicBezTo>
                  <a:cubicBezTo>
                    <a:pt x="1066469" y="1462797"/>
                    <a:pt x="1050053" y="1466445"/>
                    <a:pt x="1032726" y="1473741"/>
                  </a:cubicBezTo>
                  <a:cubicBezTo>
                    <a:pt x="1023606" y="1477388"/>
                    <a:pt x="1014486" y="1481948"/>
                    <a:pt x="1006279" y="1488332"/>
                  </a:cubicBezTo>
                  <a:cubicBezTo>
                    <a:pt x="997159" y="1494716"/>
                    <a:pt x="988951" y="1502924"/>
                    <a:pt x="983479" y="1512043"/>
                  </a:cubicBezTo>
                  <a:cubicBezTo>
                    <a:pt x="975272" y="1523899"/>
                    <a:pt x="969800" y="1536666"/>
                    <a:pt x="965240" y="1547610"/>
                  </a:cubicBezTo>
                  <a:cubicBezTo>
                    <a:pt x="959768" y="1563113"/>
                    <a:pt x="956120" y="1578617"/>
                    <a:pt x="957032" y="1578617"/>
                  </a:cubicBezTo>
                  <a:cubicBezTo>
                    <a:pt x="957944" y="1578617"/>
                    <a:pt x="958856" y="1578617"/>
                    <a:pt x="959768" y="1577705"/>
                  </a:cubicBezTo>
                  <a:cubicBezTo>
                    <a:pt x="960680" y="1576793"/>
                    <a:pt x="962504" y="1572233"/>
                    <a:pt x="963416" y="1572233"/>
                  </a:cubicBezTo>
                  <a:cubicBezTo>
                    <a:pt x="963416" y="1572233"/>
                    <a:pt x="962504" y="1576793"/>
                    <a:pt x="961592" y="1580441"/>
                  </a:cubicBezTo>
                  <a:cubicBezTo>
                    <a:pt x="960680" y="1585001"/>
                    <a:pt x="954296" y="1604152"/>
                    <a:pt x="950649" y="1610536"/>
                  </a:cubicBezTo>
                  <a:cubicBezTo>
                    <a:pt x="945177" y="1623303"/>
                    <a:pt x="939705" y="1634247"/>
                    <a:pt x="933321" y="1646102"/>
                  </a:cubicBezTo>
                  <a:cubicBezTo>
                    <a:pt x="928761" y="1654310"/>
                    <a:pt x="922378" y="1668901"/>
                    <a:pt x="920554" y="1672549"/>
                  </a:cubicBezTo>
                  <a:cubicBezTo>
                    <a:pt x="916906" y="1682581"/>
                    <a:pt x="913258" y="1693525"/>
                    <a:pt x="898666" y="1718148"/>
                  </a:cubicBezTo>
                  <a:cubicBezTo>
                    <a:pt x="893195" y="1727268"/>
                    <a:pt x="888635" y="1734563"/>
                    <a:pt x="884075" y="1742771"/>
                  </a:cubicBezTo>
                  <a:cubicBezTo>
                    <a:pt x="877691" y="1752803"/>
                    <a:pt x="874955" y="1757362"/>
                    <a:pt x="880427" y="1751891"/>
                  </a:cubicBezTo>
                  <a:cubicBezTo>
                    <a:pt x="885899" y="1745507"/>
                    <a:pt x="895931" y="1732739"/>
                    <a:pt x="892283" y="1740947"/>
                  </a:cubicBezTo>
                  <a:cubicBezTo>
                    <a:pt x="880427" y="1761922"/>
                    <a:pt x="885899" y="1760098"/>
                    <a:pt x="891371" y="1757362"/>
                  </a:cubicBezTo>
                  <a:cubicBezTo>
                    <a:pt x="895931" y="1754627"/>
                    <a:pt x="897754" y="1754627"/>
                    <a:pt x="904138" y="1746419"/>
                  </a:cubicBezTo>
                  <a:cubicBezTo>
                    <a:pt x="910522" y="1738211"/>
                    <a:pt x="921466" y="1722708"/>
                    <a:pt x="940617" y="1688965"/>
                  </a:cubicBezTo>
                  <a:cubicBezTo>
                    <a:pt x="944265" y="1682581"/>
                    <a:pt x="947913" y="1675285"/>
                    <a:pt x="950649" y="1668901"/>
                  </a:cubicBezTo>
                  <a:cubicBezTo>
                    <a:pt x="956120" y="1658870"/>
                    <a:pt x="957032" y="1656134"/>
                    <a:pt x="957944" y="1657046"/>
                  </a:cubicBezTo>
                  <a:cubicBezTo>
                    <a:pt x="958856" y="1660694"/>
                    <a:pt x="960680" y="1659782"/>
                    <a:pt x="976184" y="1623303"/>
                  </a:cubicBezTo>
                  <a:cubicBezTo>
                    <a:pt x="981655" y="1609623"/>
                    <a:pt x="987127" y="1595944"/>
                    <a:pt x="991687" y="1581353"/>
                  </a:cubicBezTo>
                  <a:cubicBezTo>
                    <a:pt x="996247" y="1567673"/>
                    <a:pt x="1000807" y="1553082"/>
                    <a:pt x="1007191" y="1541226"/>
                  </a:cubicBezTo>
                  <a:cubicBezTo>
                    <a:pt x="1009927" y="1536666"/>
                    <a:pt x="1012662" y="1533018"/>
                    <a:pt x="1012662" y="1533930"/>
                  </a:cubicBezTo>
                  <a:cubicBezTo>
                    <a:pt x="1012662" y="1534843"/>
                    <a:pt x="1009927" y="1540314"/>
                    <a:pt x="1007191" y="1545786"/>
                  </a:cubicBezTo>
                  <a:cubicBezTo>
                    <a:pt x="1002631" y="1554905"/>
                    <a:pt x="998983" y="1566761"/>
                    <a:pt x="996247" y="1577705"/>
                  </a:cubicBezTo>
                  <a:cubicBezTo>
                    <a:pt x="995335" y="1581353"/>
                    <a:pt x="993511" y="1586824"/>
                    <a:pt x="992599" y="1588648"/>
                  </a:cubicBezTo>
                  <a:cubicBezTo>
                    <a:pt x="990775" y="1595944"/>
                    <a:pt x="991687" y="1595032"/>
                    <a:pt x="994423" y="1585001"/>
                  </a:cubicBezTo>
                  <a:cubicBezTo>
                    <a:pt x="1000807" y="1566761"/>
                    <a:pt x="1005367" y="1552170"/>
                    <a:pt x="1011750" y="1543050"/>
                  </a:cubicBezTo>
                  <a:cubicBezTo>
                    <a:pt x="1017222" y="1533018"/>
                    <a:pt x="1023606" y="1528459"/>
                    <a:pt x="1028166" y="1525723"/>
                  </a:cubicBezTo>
                  <a:cubicBezTo>
                    <a:pt x="1036374" y="1520251"/>
                    <a:pt x="1050965" y="1511131"/>
                    <a:pt x="1091092" y="1504747"/>
                  </a:cubicBezTo>
                  <a:cubicBezTo>
                    <a:pt x="1106595" y="1502011"/>
                    <a:pt x="1122099" y="1499276"/>
                    <a:pt x="1136690" y="1496540"/>
                  </a:cubicBezTo>
                  <a:cubicBezTo>
                    <a:pt x="1151282" y="1493804"/>
                    <a:pt x="1167697" y="1491980"/>
                    <a:pt x="1180465" y="1490156"/>
                  </a:cubicBezTo>
                  <a:cubicBezTo>
                    <a:pt x="1196880" y="1488332"/>
                    <a:pt x="1213295" y="1485596"/>
                    <a:pt x="1224239" y="1484684"/>
                  </a:cubicBezTo>
                  <a:cubicBezTo>
                    <a:pt x="1273485" y="1481036"/>
                    <a:pt x="1347355" y="1469181"/>
                    <a:pt x="1427608" y="1457325"/>
                  </a:cubicBezTo>
                  <a:cubicBezTo>
                    <a:pt x="1459527" y="1452765"/>
                    <a:pt x="1488710" y="1448206"/>
                    <a:pt x="1516069" y="1445469"/>
                  </a:cubicBezTo>
                  <a:cubicBezTo>
                    <a:pt x="1547988" y="1441822"/>
                    <a:pt x="1584466" y="1437262"/>
                    <a:pt x="1614561" y="1434526"/>
                  </a:cubicBezTo>
                  <a:cubicBezTo>
                    <a:pt x="1652864" y="1430878"/>
                    <a:pt x="1689343" y="1425406"/>
                    <a:pt x="1730381" y="1418110"/>
                  </a:cubicBezTo>
                  <a:cubicBezTo>
                    <a:pt x="1736765" y="1417198"/>
                    <a:pt x="1744973" y="1415374"/>
                    <a:pt x="1752269" y="1414463"/>
                  </a:cubicBezTo>
                  <a:cubicBezTo>
                    <a:pt x="1767772" y="1412639"/>
                    <a:pt x="1784187" y="1409903"/>
                    <a:pt x="1796955" y="1408990"/>
                  </a:cubicBezTo>
                  <a:cubicBezTo>
                    <a:pt x="1810635" y="1407167"/>
                    <a:pt x="1822490" y="1406255"/>
                    <a:pt x="1832522" y="1405343"/>
                  </a:cubicBezTo>
                  <a:cubicBezTo>
                    <a:pt x="1859881" y="1403519"/>
                    <a:pt x="1889976" y="1399871"/>
                    <a:pt x="1926455" y="1393487"/>
                  </a:cubicBezTo>
                  <a:cubicBezTo>
                    <a:pt x="1941046" y="1390751"/>
                    <a:pt x="1958373" y="1388928"/>
                    <a:pt x="1971141" y="1387104"/>
                  </a:cubicBezTo>
                  <a:cubicBezTo>
                    <a:pt x="2001236" y="1383455"/>
                    <a:pt x="2036803" y="1376160"/>
                    <a:pt x="2074193" y="1361569"/>
                  </a:cubicBezTo>
                  <a:cubicBezTo>
                    <a:pt x="2094257" y="1353361"/>
                    <a:pt x="2114320" y="1343329"/>
                    <a:pt x="2132559" y="1330561"/>
                  </a:cubicBezTo>
                  <a:cubicBezTo>
                    <a:pt x="2161742" y="1309586"/>
                    <a:pt x="2188189" y="1283139"/>
                    <a:pt x="2206429" y="1249396"/>
                  </a:cubicBezTo>
                  <a:cubicBezTo>
                    <a:pt x="2215548" y="1232981"/>
                    <a:pt x="2221932" y="1214741"/>
                    <a:pt x="2225580" y="1195590"/>
                  </a:cubicBezTo>
                  <a:cubicBezTo>
                    <a:pt x="2229228" y="1177351"/>
                    <a:pt x="2230140" y="1160023"/>
                    <a:pt x="2230140" y="1142696"/>
                  </a:cubicBezTo>
                  <a:cubicBezTo>
                    <a:pt x="2230140" y="1079770"/>
                    <a:pt x="2230140" y="1017756"/>
                    <a:pt x="2231052" y="954830"/>
                  </a:cubicBezTo>
                  <a:cubicBezTo>
                    <a:pt x="2241084" y="936591"/>
                    <a:pt x="2241084" y="920176"/>
                    <a:pt x="2241084" y="904672"/>
                  </a:cubicBezTo>
                  <a:close/>
                  <a:moveTo>
                    <a:pt x="478249" y="1458237"/>
                  </a:moveTo>
                  <a:cubicBezTo>
                    <a:pt x="485545" y="1459149"/>
                    <a:pt x="492841" y="1460061"/>
                    <a:pt x="501048" y="1460973"/>
                  </a:cubicBezTo>
                  <a:lnTo>
                    <a:pt x="506520" y="1461885"/>
                  </a:lnTo>
                  <a:lnTo>
                    <a:pt x="498312" y="1460973"/>
                  </a:lnTo>
                  <a:cubicBezTo>
                    <a:pt x="491929" y="1460973"/>
                    <a:pt x="485545" y="1460061"/>
                    <a:pt x="479161" y="1460061"/>
                  </a:cubicBezTo>
                  <a:cubicBezTo>
                    <a:pt x="476425" y="1460061"/>
                    <a:pt x="470953" y="1459149"/>
                    <a:pt x="468217" y="1459149"/>
                  </a:cubicBezTo>
                  <a:cubicBezTo>
                    <a:pt x="465481" y="1459149"/>
                    <a:pt x="461834" y="1458237"/>
                    <a:pt x="462746" y="1458237"/>
                  </a:cubicBezTo>
                  <a:cubicBezTo>
                    <a:pt x="462746" y="1456413"/>
                    <a:pt x="469129" y="1457325"/>
                    <a:pt x="478249" y="1458237"/>
                  </a:cubicBezTo>
                  <a:close/>
                  <a:moveTo>
                    <a:pt x="418971" y="1445469"/>
                  </a:moveTo>
                  <a:cubicBezTo>
                    <a:pt x="420795" y="1445469"/>
                    <a:pt x="427179" y="1446382"/>
                    <a:pt x="429003" y="1446382"/>
                  </a:cubicBezTo>
                  <a:cubicBezTo>
                    <a:pt x="434475" y="1447293"/>
                    <a:pt x="439034" y="1448206"/>
                    <a:pt x="444506" y="1450029"/>
                  </a:cubicBezTo>
                  <a:cubicBezTo>
                    <a:pt x="437210" y="1449117"/>
                    <a:pt x="428091" y="1449117"/>
                    <a:pt x="427179" y="1448206"/>
                  </a:cubicBezTo>
                  <a:cubicBezTo>
                    <a:pt x="419883" y="1447293"/>
                    <a:pt x="412587" y="1445469"/>
                    <a:pt x="408028" y="1444557"/>
                  </a:cubicBezTo>
                  <a:cubicBezTo>
                    <a:pt x="407116" y="1444557"/>
                    <a:pt x="414411" y="1445469"/>
                    <a:pt x="418971" y="1445469"/>
                  </a:cubicBezTo>
                  <a:close/>
                  <a:moveTo>
                    <a:pt x="134437" y="1079770"/>
                  </a:moveTo>
                  <a:cubicBezTo>
                    <a:pt x="134437" y="1079770"/>
                    <a:pt x="135349" y="1085242"/>
                    <a:pt x="136261" y="1087066"/>
                  </a:cubicBezTo>
                  <a:cubicBezTo>
                    <a:pt x="136261" y="1089802"/>
                    <a:pt x="137173" y="1093450"/>
                    <a:pt x="137173" y="1094361"/>
                  </a:cubicBezTo>
                  <a:cubicBezTo>
                    <a:pt x="137173" y="1095274"/>
                    <a:pt x="136261" y="1093450"/>
                    <a:pt x="136261" y="1091626"/>
                  </a:cubicBezTo>
                  <a:cubicBezTo>
                    <a:pt x="134437" y="1083418"/>
                    <a:pt x="133525" y="1078858"/>
                    <a:pt x="134437" y="1079770"/>
                  </a:cubicBezTo>
                  <a:close/>
                  <a:moveTo>
                    <a:pt x="513816" y="326484"/>
                  </a:moveTo>
                  <a:cubicBezTo>
                    <a:pt x="515640" y="325572"/>
                    <a:pt x="521112" y="323749"/>
                    <a:pt x="523847" y="322837"/>
                  </a:cubicBezTo>
                  <a:cubicBezTo>
                    <a:pt x="537527" y="318277"/>
                    <a:pt x="550295" y="313717"/>
                    <a:pt x="563974" y="310069"/>
                  </a:cubicBezTo>
                  <a:cubicBezTo>
                    <a:pt x="549383" y="314629"/>
                    <a:pt x="534791" y="320101"/>
                    <a:pt x="520200" y="325572"/>
                  </a:cubicBezTo>
                  <a:cubicBezTo>
                    <a:pt x="510168" y="329221"/>
                    <a:pt x="507432" y="329221"/>
                    <a:pt x="513816" y="326484"/>
                  </a:cubicBezTo>
                  <a:close/>
                  <a:moveTo>
                    <a:pt x="991687" y="176922"/>
                  </a:moveTo>
                  <a:cubicBezTo>
                    <a:pt x="992599" y="176922"/>
                    <a:pt x="997159" y="175098"/>
                    <a:pt x="1000807" y="174186"/>
                  </a:cubicBezTo>
                  <a:cubicBezTo>
                    <a:pt x="1020870" y="169626"/>
                    <a:pt x="1033638" y="166890"/>
                    <a:pt x="1039109" y="166890"/>
                  </a:cubicBezTo>
                  <a:cubicBezTo>
                    <a:pt x="1034550" y="167802"/>
                    <a:pt x="1028166" y="170538"/>
                    <a:pt x="1026342" y="170538"/>
                  </a:cubicBezTo>
                  <a:cubicBezTo>
                    <a:pt x="1013574" y="173274"/>
                    <a:pt x="1000807" y="176010"/>
                    <a:pt x="990775" y="177834"/>
                  </a:cubicBezTo>
                  <a:cubicBezTo>
                    <a:pt x="987127" y="178746"/>
                    <a:pt x="989863" y="177834"/>
                    <a:pt x="991687" y="176922"/>
                  </a:cubicBezTo>
                  <a:close/>
                  <a:moveTo>
                    <a:pt x="471865" y="330132"/>
                  </a:moveTo>
                  <a:cubicBezTo>
                    <a:pt x="472777" y="329221"/>
                    <a:pt x="472777" y="329221"/>
                    <a:pt x="473689" y="328309"/>
                  </a:cubicBezTo>
                  <a:cubicBezTo>
                    <a:pt x="474601" y="327397"/>
                    <a:pt x="479161" y="326484"/>
                    <a:pt x="481897" y="325572"/>
                  </a:cubicBezTo>
                  <a:cubicBezTo>
                    <a:pt x="481897" y="325572"/>
                    <a:pt x="484633" y="325572"/>
                    <a:pt x="481897" y="326484"/>
                  </a:cubicBezTo>
                  <a:cubicBezTo>
                    <a:pt x="477337" y="328309"/>
                    <a:pt x="470953" y="331956"/>
                    <a:pt x="465481" y="334692"/>
                  </a:cubicBezTo>
                  <a:cubicBezTo>
                    <a:pt x="468217" y="332868"/>
                    <a:pt x="470041" y="331956"/>
                    <a:pt x="471865" y="330132"/>
                  </a:cubicBezTo>
                  <a:close/>
                  <a:moveTo>
                    <a:pt x="262113" y="420417"/>
                  </a:moveTo>
                  <a:cubicBezTo>
                    <a:pt x="264849" y="418593"/>
                    <a:pt x="276704" y="413121"/>
                    <a:pt x="282176" y="409474"/>
                  </a:cubicBezTo>
                  <a:cubicBezTo>
                    <a:pt x="289472" y="405826"/>
                    <a:pt x="293120" y="404002"/>
                    <a:pt x="296767" y="403090"/>
                  </a:cubicBezTo>
                  <a:cubicBezTo>
                    <a:pt x="313183" y="395794"/>
                    <a:pt x="329598" y="389410"/>
                    <a:pt x="346926" y="382115"/>
                  </a:cubicBezTo>
                  <a:cubicBezTo>
                    <a:pt x="363341" y="375731"/>
                    <a:pt x="380668" y="368435"/>
                    <a:pt x="399820" y="361139"/>
                  </a:cubicBezTo>
                  <a:cubicBezTo>
                    <a:pt x="406204" y="358403"/>
                    <a:pt x="415323" y="355668"/>
                    <a:pt x="415323" y="355668"/>
                  </a:cubicBezTo>
                  <a:cubicBezTo>
                    <a:pt x="415323" y="356580"/>
                    <a:pt x="408028" y="360227"/>
                    <a:pt x="400732" y="363875"/>
                  </a:cubicBezTo>
                  <a:cubicBezTo>
                    <a:pt x="388876" y="369347"/>
                    <a:pt x="372461" y="376643"/>
                    <a:pt x="359693" y="381203"/>
                  </a:cubicBezTo>
                  <a:cubicBezTo>
                    <a:pt x="324126" y="396706"/>
                    <a:pt x="290384" y="410386"/>
                    <a:pt x="265760" y="420417"/>
                  </a:cubicBezTo>
                  <a:cubicBezTo>
                    <a:pt x="260289" y="423153"/>
                    <a:pt x="259377" y="423153"/>
                    <a:pt x="262113" y="420417"/>
                  </a:cubicBezTo>
                  <a:close/>
                  <a:moveTo>
                    <a:pt x="30473" y="632906"/>
                  </a:moveTo>
                  <a:cubicBezTo>
                    <a:pt x="30473" y="637466"/>
                    <a:pt x="30473" y="642026"/>
                    <a:pt x="30473" y="645673"/>
                  </a:cubicBezTo>
                  <a:cubicBezTo>
                    <a:pt x="30473" y="647497"/>
                    <a:pt x="30473" y="650233"/>
                    <a:pt x="30473" y="652057"/>
                  </a:cubicBezTo>
                  <a:cubicBezTo>
                    <a:pt x="30473" y="653881"/>
                    <a:pt x="30473" y="655705"/>
                    <a:pt x="30473" y="657529"/>
                  </a:cubicBezTo>
                  <a:cubicBezTo>
                    <a:pt x="30473" y="663913"/>
                    <a:pt x="31385" y="670297"/>
                    <a:pt x="31385" y="674856"/>
                  </a:cubicBezTo>
                  <a:cubicBezTo>
                    <a:pt x="31385" y="683064"/>
                    <a:pt x="31385" y="684888"/>
                    <a:pt x="29561" y="676680"/>
                  </a:cubicBezTo>
                  <a:cubicBezTo>
                    <a:pt x="28649" y="670297"/>
                    <a:pt x="27737" y="658441"/>
                    <a:pt x="26825" y="652057"/>
                  </a:cubicBezTo>
                  <a:cubicBezTo>
                    <a:pt x="25913" y="636554"/>
                    <a:pt x="27737" y="624698"/>
                    <a:pt x="29561" y="618314"/>
                  </a:cubicBezTo>
                  <a:cubicBezTo>
                    <a:pt x="31385" y="611931"/>
                    <a:pt x="32297" y="610107"/>
                    <a:pt x="32297" y="614666"/>
                  </a:cubicBezTo>
                  <a:cubicBezTo>
                    <a:pt x="31385" y="616491"/>
                    <a:pt x="31385" y="626522"/>
                    <a:pt x="30473" y="632906"/>
                  </a:cubicBezTo>
                  <a:close/>
                  <a:moveTo>
                    <a:pt x="83367" y="843571"/>
                  </a:moveTo>
                  <a:cubicBezTo>
                    <a:pt x="89751" y="879137"/>
                    <a:pt x="93398" y="886433"/>
                    <a:pt x="96134" y="886433"/>
                  </a:cubicBezTo>
                  <a:cubicBezTo>
                    <a:pt x="96134" y="886433"/>
                    <a:pt x="97046" y="888257"/>
                    <a:pt x="97958" y="893728"/>
                  </a:cubicBezTo>
                  <a:cubicBezTo>
                    <a:pt x="98870" y="897377"/>
                    <a:pt x="100694" y="909232"/>
                    <a:pt x="101606" y="912880"/>
                  </a:cubicBezTo>
                  <a:cubicBezTo>
                    <a:pt x="103430" y="927471"/>
                    <a:pt x="104342" y="940239"/>
                    <a:pt x="106166" y="953919"/>
                  </a:cubicBezTo>
                  <a:cubicBezTo>
                    <a:pt x="110726" y="993133"/>
                    <a:pt x="109814" y="997693"/>
                    <a:pt x="103430" y="977630"/>
                  </a:cubicBezTo>
                  <a:cubicBezTo>
                    <a:pt x="98870" y="955743"/>
                    <a:pt x="95222" y="932944"/>
                    <a:pt x="91575" y="911056"/>
                  </a:cubicBezTo>
                  <a:cubicBezTo>
                    <a:pt x="88839" y="891905"/>
                    <a:pt x="86103" y="872753"/>
                    <a:pt x="83367" y="854514"/>
                  </a:cubicBezTo>
                  <a:cubicBezTo>
                    <a:pt x="82455" y="848130"/>
                    <a:pt x="82455" y="842658"/>
                    <a:pt x="83367" y="843571"/>
                  </a:cubicBezTo>
                  <a:close/>
                  <a:moveTo>
                    <a:pt x="87927" y="919264"/>
                  </a:moveTo>
                  <a:cubicBezTo>
                    <a:pt x="89751" y="927471"/>
                    <a:pt x="91575" y="936591"/>
                    <a:pt x="93398" y="945711"/>
                  </a:cubicBezTo>
                  <a:cubicBezTo>
                    <a:pt x="97958" y="967598"/>
                    <a:pt x="100694" y="974894"/>
                    <a:pt x="102518" y="977630"/>
                  </a:cubicBezTo>
                  <a:cubicBezTo>
                    <a:pt x="104342" y="991309"/>
                    <a:pt x="106166" y="1004077"/>
                    <a:pt x="107078" y="1017756"/>
                  </a:cubicBezTo>
                  <a:cubicBezTo>
                    <a:pt x="111638" y="1052411"/>
                    <a:pt x="119846" y="1096186"/>
                    <a:pt x="133525" y="1147256"/>
                  </a:cubicBezTo>
                  <a:cubicBezTo>
                    <a:pt x="134437" y="1149992"/>
                    <a:pt x="135349" y="1151816"/>
                    <a:pt x="135349" y="1154552"/>
                  </a:cubicBezTo>
                  <a:cubicBezTo>
                    <a:pt x="138085" y="1169143"/>
                    <a:pt x="140821" y="1183735"/>
                    <a:pt x="138085" y="1181911"/>
                  </a:cubicBezTo>
                  <a:cubicBezTo>
                    <a:pt x="135349" y="1179175"/>
                    <a:pt x="137173" y="1190118"/>
                    <a:pt x="138997" y="1204710"/>
                  </a:cubicBezTo>
                  <a:cubicBezTo>
                    <a:pt x="143557" y="1230245"/>
                    <a:pt x="147205" y="1257604"/>
                    <a:pt x="158148" y="1294994"/>
                  </a:cubicBezTo>
                  <a:cubicBezTo>
                    <a:pt x="175476" y="1347889"/>
                    <a:pt x="193715" y="1373424"/>
                    <a:pt x="211954" y="1391663"/>
                  </a:cubicBezTo>
                  <a:cubicBezTo>
                    <a:pt x="213778" y="1394399"/>
                    <a:pt x="201923" y="1386191"/>
                    <a:pt x="194627" y="1377984"/>
                  </a:cubicBezTo>
                  <a:cubicBezTo>
                    <a:pt x="189155" y="1372512"/>
                    <a:pt x="184595" y="1366128"/>
                    <a:pt x="180035" y="1360656"/>
                  </a:cubicBezTo>
                  <a:cubicBezTo>
                    <a:pt x="178212" y="1357920"/>
                    <a:pt x="176388" y="1355185"/>
                    <a:pt x="176388" y="1354272"/>
                  </a:cubicBezTo>
                  <a:cubicBezTo>
                    <a:pt x="172740" y="1344241"/>
                    <a:pt x="162708" y="1326002"/>
                    <a:pt x="150853" y="1289523"/>
                  </a:cubicBezTo>
                  <a:cubicBezTo>
                    <a:pt x="146293" y="1274932"/>
                    <a:pt x="143557" y="1263076"/>
                    <a:pt x="142645" y="1256692"/>
                  </a:cubicBezTo>
                  <a:cubicBezTo>
                    <a:pt x="140821" y="1243013"/>
                    <a:pt x="138085" y="1226597"/>
                    <a:pt x="128965" y="1187382"/>
                  </a:cubicBezTo>
                  <a:cubicBezTo>
                    <a:pt x="127141" y="1178263"/>
                    <a:pt x="125317" y="1170055"/>
                    <a:pt x="124405" y="1164583"/>
                  </a:cubicBezTo>
                  <a:cubicBezTo>
                    <a:pt x="122581" y="1149080"/>
                    <a:pt x="117110" y="1123545"/>
                    <a:pt x="118022" y="1117161"/>
                  </a:cubicBezTo>
                  <a:cubicBezTo>
                    <a:pt x="118022" y="1111689"/>
                    <a:pt x="115286" y="1090714"/>
                    <a:pt x="112550" y="1072475"/>
                  </a:cubicBezTo>
                  <a:cubicBezTo>
                    <a:pt x="109814" y="1055147"/>
                    <a:pt x="104342" y="1024140"/>
                    <a:pt x="98870" y="1000429"/>
                  </a:cubicBezTo>
                  <a:cubicBezTo>
                    <a:pt x="93398" y="977630"/>
                    <a:pt x="88839" y="956654"/>
                    <a:pt x="84279" y="934767"/>
                  </a:cubicBezTo>
                  <a:cubicBezTo>
                    <a:pt x="82455" y="924736"/>
                    <a:pt x="79719" y="910144"/>
                    <a:pt x="79719" y="905585"/>
                  </a:cubicBezTo>
                  <a:cubicBezTo>
                    <a:pt x="81543" y="893728"/>
                    <a:pt x="82455" y="893728"/>
                    <a:pt x="87927" y="919264"/>
                  </a:cubicBezTo>
                  <a:close/>
                  <a:moveTo>
                    <a:pt x="97046" y="528029"/>
                  </a:moveTo>
                  <a:cubicBezTo>
                    <a:pt x="96134" y="528942"/>
                    <a:pt x="93398" y="531677"/>
                    <a:pt x="90663" y="534413"/>
                  </a:cubicBezTo>
                  <a:cubicBezTo>
                    <a:pt x="88839" y="536237"/>
                    <a:pt x="85191" y="539885"/>
                    <a:pt x="84279" y="540797"/>
                  </a:cubicBezTo>
                  <a:cubicBezTo>
                    <a:pt x="81543" y="543533"/>
                    <a:pt x="82455" y="541709"/>
                    <a:pt x="87927" y="535325"/>
                  </a:cubicBezTo>
                  <a:cubicBezTo>
                    <a:pt x="91575" y="531677"/>
                    <a:pt x="96134" y="527117"/>
                    <a:pt x="99782" y="523470"/>
                  </a:cubicBezTo>
                  <a:cubicBezTo>
                    <a:pt x="99782" y="525294"/>
                    <a:pt x="98870" y="526205"/>
                    <a:pt x="97046" y="528029"/>
                  </a:cubicBezTo>
                  <a:close/>
                  <a:moveTo>
                    <a:pt x="105254" y="491551"/>
                  </a:moveTo>
                  <a:cubicBezTo>
                    <a:pt x="124405" y="476047"/>
                    <a:pt x="136261" y="468752"/>
                    <a:pt x="136261" y="470576"/>
                  </a:cubicBezTo>
                  <a:cubicBezTo>
                    <a:pt x="136261" y="471487"/>
                    <a:pt x="128965" y="476959"/>
                    <a:pt x="119846" y="484255"/>
                  </a:cubicBezTo>
                  <a:cubicBezTo>
                    <a:pt x="101606" y="498846"/>
                    <a:pt x="88839" y="509790"/>
                    <a:pt x="85191" y="510702"/>
                  </a:cubicBezTo>
                  <a:cubicBezTo>
                    <a:pt x="83367" y="511614"/>
                    <a:pt x="92487" y="502494"/>
                    <a:pt x="105254" y="491551"/>
                  </a:cubicBezTo>
                  <a:close/>
                  <a:moveTo>
                    <a:pt x="50536" y="570892"/>
                  </a:moveTo>
                  <a:cubicBezTo>
                    <a:pt x="53272" y="563596"/>
                    <a:pt x="57832" y="553564"/>
                    <a:pt x="61480" y="548093"/>
                  </a:cubicBezTo>
                  <a:cubicBezTo>
                    <a:pt x="67863" y="538973"/>
                    <a:pt x="75159" y="532589"/>
                    <a:pt x="82455" y="525294"/>
                  </a:cubicBezTo>
                  <a:cubicBezTo>
                    <a:pt x="89751" y="517998"/>
                    <a:pt x="97958" y="511614"/>
                    <a:pt x="106166" y="505230"/>
                  </a:cubicBezTo>
                  <a:cubicBezTo>
                    <a:pt x="122581" y="492463"/>
                    <a:pt x="138085" y="482431"/>
                    <a:pt x="149941" y="476047"/>
                  </a:cubicBezTo>
                  <a:cubicBezTo>
                    <a:pt x="159060" y="470576"/>
                    <a:pt x="164532" y="469664"/>
                    <a:pt x="163620" y="470576"/>
                  </a:cubicBezTo>
                  <a:cubicBezTo>
                    <a:pt x="162708" y="471487"/>
                    <a:pt x="156324" y="476047"/>
                    <a:pt x="144469" y="485167"/>
                  </a:cubicBezTo>
                  <a:cubicBezTo>
                    <a:pt x="130789" y="496111"/>
                    <a:pt x="117110" y="507966"/>
                    <a:pt x="103430" y="519822"/>
                  </a:cubicBezTo>
                  <a:cubicBezTo>
                    <a:pt x="99782" y="520734"/>
                    <a:pt x="97046" y="521646"/>
                    <a:pt x="93398" y="523470"/>
                  </a:cubicBezTo>
                  <a:cubicBezTo>
                    <a:pt x="90663" y="524382"/>
                    <a:pt x="87015" y="527117"/>
                    <a:pt x="80631" y="532589"/>
                  </a:cubicBezTo>
                  <a:cubicBezTo>
                    <a:pt x="76983" y="536237"/>
                    <a:pt x="67863" y="544445"/>
                    <a:pt x="62392" y="554477"/>
                  </a:cubicBezTo>
                  <a:cubicBezTo>
                    <a:pt x="57832" y="563596"/>
                    <a:pt x="52360" y="577276"/>
                    <a:pt x="51448" y="582748"/>
                  </a:cubicBezTo>
                  <a:cubicBezTo>
                    <a:pt x="48712" y="593691"/>
                    <a:pt x="48712" y="600075"/>
                    <a:pt x="47800" y="608283"/>
                  </a:cubicBezTo>
                  <a:cubicBezTo>
                    <a:pt x="46888" y="612842"/>
                    <a:pt x="44152" y="631994"/>
                    <a:pt x="44152" y="640201"/>
                  </a:cubicBezTo>
                  <a:cubicBezTo>
                    <a:pt x="44152" y="646585"/>
                    <a:pt x="44152" y="653881"/>
                    <a:pt x="44152" y="655705"/>
                  </a:cubicBezTo>
                  <a:cubicBezTo>
                    <a:pt x="43240" y="663001"/>
                    <a:pt x="40504" y="658441"/>
                    <a:pt x="38680" y="644761"/>
                  </a:cubicBezTo>
                  <a:cubicBezTo>
                    <a:pt x="36856" y="631082"/>
                    <a:pt x="38680" y="602811"/>
                    <a:pt x="50536" y="570892"/>
                  </a:cubicBezTo>
                  <a:close/>
                  <a:moveTo>
                    <a:pt x="76983" y="636554"/>
                  </a:moveTo>
                  <a:cubicBezTo>
                    <a:pt x="76983" y="638378"/>
                    <a:pt x="76983" y="643850"/>
                    <a:pt x="76983" y="644761"/>
                  </a:cubicBezTo>
                  <a:cubicBezTo>
                    <a:pt x="76983" y="647497"/>
                    <a:pt x="76983" y="653881"/>
                    <a:pt x="76983" y="659353"/>
                  </a:cubicBezTo>
                  <a:cubicBezTo>
                    <a:pt x="76983" y="664825"/>
                    <a:pt x="76983" y="669385"/>
                    <a:pt x="76983" y="674856"/>
                  </a:cubicBezTo>
                  <a:cubicBezTo>
                    <a:pt x="76983" y="684888"/>
                    <a:pt x="76983" y="694920"/>
                    <a:pt x="76983" y="704951"/>
                  </a:cubicBezTo>
                  <a:cubicBezTo>
                    <a:pt x="76983" y="706775"/>
                    <a:pt x="76071" y="702215"/>
                    <a:pt x="75159" y="697656"/>
                  </a:cubicBezTo>
                  <a:cubicBezTo>
                    <a:pt x="73335" y="682152"/>
                    <a:pt x="72423" y="664825"/>
                    <a:pt x="71511" y="650233"/>
                  </a:cubicBezTo>
                  <a:cubicBezTo>
                    <a:pt x="70599" y="638378"/>
                    <a:pt x="73335" y="629258"/>
                    <a:pt x="74247" y="625610"/>
                  </a:cubicBezTo>
                  <a:cubicBezTo>
                    <a:pt x="76071" y="621962"/>
                    <a:pt x="76983" y="620138"/>
                    <a:pt x="77895" y="618314"/>
                  </a:cubicBezTo>
                  <a:cubicBezTo>
                    <a:pt x="78807" y="619226"/>
                    <a:pt x="78807" y="618314"/>
                    <a:pt x="78807" y="621962"/>
                  </a:cubicBezTo>
                  <a:cubicBezTo>
                    <a:pt x="77895" y="624698"/>
                    <a:pt x="76983" y="631082"/>
                    <a:pt x="76983" y="636554"/>
                  </a:cubicBezTo>
                  <a:close/>
                  <a:moveTo>
                    <a:pt x="77895" y="847218"/>
                  </a:moveTo>
                  <a:cubicBezTo>
                    <a:pt x="76983" y="850866"/>
                    <a:pt x="74247" y="835363"/>
                    <a:pt x="71511" y="817123"/>
                  </a:cubicBezTo>
                  <a:cubicBezTo>
                    <a:pt x="69687" y="802532"/>
                    <a:pt x="68775" y="792500"/>
                    <a:pt x="69687" y="791588"/>
                  </a:cubicBezTo>
                  <a:cubicBezTo>
                    <a:pt x="70599" y="790676"/>
                    <a:pt x="72423" y="800708"/>
                    <a:pt x="74247" y="815299"/>
                  </a:cubicBezTo>
                  <a:cubicBezTo>
                    <a:pt x="76983" y="829891"/>
                    <a:pt x="77895" y="843571"/>
                    <a:pt x="77895" y="847218"/>
                  </a:cubicBezTo>
                  <a:close/>
                  <a:moveTo>
                    <a:pt x="56920" y="651145"/>
                  </a:moveTo>
                  <a:cubicBezTo>
                    <a:pt x="56008" y="632906"/>
                    <a:pt x="61480" y="616491"/>
                    <a:pt x="61480" y="618314"/>
                  </a:cubicBezTo>
                  <a:cubicBezTo>
                    <a:pt x="60568" y="622874"/>
                    <a:pt x="60568" y="627434"/>
                    <a:pt x="60568" y="632906"/>
                  </a:cubicBezTo>
                  <a:cubicBezTo>
                    <a:pt x="59656" y="639290"/>
                    <a:pt x="59656" y="645673"/>
                    <a:pt x="60568" y="651145"/>
                  </a:cubicBezTo>
                  <a:cubicBezTo>
                    <a:pt x="61480" y="657529"/>
                    <a:pt x="61480" y="663913"/>
                    <a:pt x="61480" y="670297"/>
                  </a:cubicBezTo>
                  <a:cubicBezTo>
                    <a:pt x="62392" y="683064"/>
                    <a:pt x="62392" y="694008"/>
                    <a:pt x="63304" y="704039"/>
                  </a:cubicBezTo>
                  <a:cubicBezTo>
                    <a:pt x="63304" y="710423"/>
                    <a:pt x="62392" y="711335"/>
                    <a:pt x="61480" y="704951"/>
                  </a:cubicBezTo>
                  <a:cubicBezTo>
                    <a:pt x="59656" y="689448"/>
                    <a:pt x="57832" y="671209"/>
                    <a:pt x="56920" y="651145"/>
                  </a:cubicBezTo>
                  <a:close/>
                  <a:moveTo>
                    <a:pt x="58744" y="733222"/>
                  </a:moveTo>
                  <a:cubicBezTo>
                    <a:pt x="59656" y="740518"/>
                    <a:pt x="60568" y="746902"/>
                    <a:pt x="60568" y="749638"/>
                  </a:cubicBezTo>
                  <a:cubicBezTo>
                    <a:pt x="60568" y="750550"/>
                    <a:pt x="59656" y="748726"/>
                    <a:pt x="59656" y="746902"/>
                  </a:cubicBezTo>
                  <a:cubicBezTo>
                    <a:pt x="58744" y="739606"/>
                    <a:pt x="57832" y="733222"/>
                    <a:pt x="57832" y="729574"/>
                  </a:cubicBezTo>
                  <a:cubicBezTo>
                    <a:pt x="58744" y="731398"/>
                    <a:pt x="58744" y="731398"/>
                    <a:pt x="58744" y="733222"/>
                  </a:cubicBezTo>
                  <a:close/>
                  <a:moveTo>
                    <a:pt x="52360" y="709511"/>
                  </a:moveTo>
                  <a:lnTo>
                    <a:pt x="51448" y="707687"/>
                  </a:lnTo>
                  <a:lnTo>
                    <a:pt x="51448" y="701303"/>
                  </a:lnTo>
                  <a:lnTo>
                    <a:pt x="52360" y="709511"/>
                  </a:lnTo>
                  <a:close/>
                  <a:moveTo>
                    <a:pt x="76071" y="972158"/>
                  </a:moveTo>
                  <a:cubicBezTo>
                    <a:pt x="71511" y="944799"/>
                    <a:pt x="66039" y="916528"/>
                    <a:pt x="62392" y="890081"/>
                  </a:cubicBezTo>
                  <a:cubicBezTo>
                    <a:pt x="56920" y="853602"/>
                    <a:pt x="52360" y="819859"/>
                    <a:pt x="47800" y="785205"/>
                  </a:cubicBezTo>
                  <a:cubicBezTo>
                    <a:pt x="45976" y="769701"/>
                    <a:pt x="44152" y="754197"/>
                    <a:pt x="42328" y="737782"/>
                  </a:cubicBezTo>
                  <a:cubicBezTo>
                    <a:pt x="40504" y="719543"/>
                    <a:pt x="39592" y="703127"/>
                    <a:pt x="40504" y="700391"/>
                  </a:cubicBezTo>
                  <a:cubicBezTo>
                    <a:pt x="41416" y="697656"/>
                    <a:pt x="43240" y="704039"/>
                    <a:pt x="45064" y="724103"/>
                  </a:cubicBezTo>
                  <a:cubicBezTo>
                    <a:pt x="45976" y="731398"/>
                    <a:pt x="46888" y="738694"/>
                    <a:pt x="47800" y="745990"/>
                  </a:cubicBezTo>
                  <a:cubicBezTo>
                    <a:pt x="48712" y="753286"/>
                    <a:pt x="49624" y="761493"/>
                    <a:pt x="50536" y="767877"/>
                  </a:cubicBezTo>
                  <a:cubicBezTo>
                    <a:pt x="52360" y="783381"/>
                    <a:pt x="54184" y="792500"/>
                    <a:pt x="55096" y="794324"/>
                  </a:cubicBezTo>
                  <a:cubicBezTo>
                    <a:pt x="56008" y="797060"/>
                    <a:pt x="57832" y="797060"/>
                    <a:pt x="58744" y="799796"/>
                  </a:cubicBezTo>
                  <a:cubicBezTo>
                    <a:pt x="59656" y="800708"/>
                    <a:pt x="62392" y="818035"/>
                    <a:pt x="63304" y="827155"/>
                  </a:cubicBezTo>
                  <a:cubicBezTo>
                    <a:pt x="66951" y="860898"/>
                    <a:pt x="74247" y="907408"/>
                    <a:pt x="71511" y="906496"/>
                  </a:cubicBezTo>
                  <a:cubicBezTo>
                    <a:pt x="70599" y="906496"/>
                    <a:pt x="72423" y="920176"/>
                    <a:pt x="74247" y="936591"/>
                  </a:cubicBezTo>
                  <a:cubicBezTo>
                    <a:pt x="77895" y="959390"/>
                    <a:pt x="80631" y="972158"/>
                    <a:pt x="83367" y="982189"/>
                  </a:cubicBezTo>
                  <a:cubicBezTo>
                    <a:pt x="85191" y="988573"/>
                    <a:pt x="87015" y="993133"/>
                    <a:pt x="88839" y="1001341"/>
                  </a:cubicBezTo>
                  <a:cubicBezTo>
                    <a:pt x="89751" y="1004989"/>
                    <a:pt x="91575" y="1015021"/>
                    <a:pt x="93398" y="1022316"/>
                  </a:cubicBezTo>
                  <a:cubicBezTo>
                    <a:pt x="94310" y="1025052"/>
                    <a:pt x="94310" y="1028700"/>
                    <a:pt x="94310" y="1029612"/>
                  </a:cubicBezTo>
                  <a:cubicBezTo>
                    <a:pt x="93398" y="1030524"/>
                    <a:pt x="91575" y="1030524"/>
                    <a:pt x="90663" y="1032348"/>
                  </a:cubicBezTo>
                  <a:cubicBezTo>
                    <a:pt x="90663" y="1033260"/>
                    <a:pt x="92487" y="1044203"/>
                    <a:pt x="93398" y="1049675"/>
                  </a:cubicBezTo>
                  <a:cubicBezTo>
                    <a:pt x="101606" y="1082506"/>
                    <a:pt x="107990" y="1109865"/>
                    <a:pt x="113462" y="1139960"/>
                  </a:cubicBezTo>
                  <a:cubicBezTo>
                    <a:pt x="116198" y="1157288"/>
                    <a:pt x="121670" y="1181911"/>
                    <a:pt x="126229" y="1201974"/>
                  </a:cubicBezTo>
                  <a:cubicBezTo>
                    <a:pt x="127141" y="1206534"/>
                    <a:pt x="127141" y="1207446"/>
                    <a:pt x="126229" y="1204710"/>
                  </a:cubicBezTo>
                  <a:cubicBezTo>
                    <a:pt x="125317" y="1201974"/>
                    <a:pt x="122581" y="1193766"/>
                    <a:pt x="120758" y="1187382"/>
                  </a:cubicBezTo>
                  <a:cubicBezTo>
                    <a:pt x="118022" y="1176439"/>
                    <a:pt x="114374" y="1164583"/>
                    <a:pt x="106166" y="1128104"/>
                  </a:cubicBezTo>
                  <a:cubicBezTo>
                    <a:pt x="105254" y="1123545"/>
                    <a:pt x="102518" y="1112601"/>
                    <a:pt x="98870" y="1094361"/>
                  </a:cubicBezTo>
                  <a:cubicBezTo>
                    <a:pt x="96134" y="1079770"/>
                    <a:pt x="92487" y="1065179"/>
                    <a:pt x="90663" y="1050587"/>
                  </a:cubicBezTo>
                  <a:cubicBezTo>
                    <a:pt x="86103" y="1026876"/>
                    <a:pt x="80631" y="999517"/>
                    <a:pt x="76071" y="972158"/>
                  </a:cubicBezTo>
                  <a:close/>
                  <a:moveTo>
                    <a:pt x="43240" y="935679"/>
                  </a:moveTo>
                  <a:lnTo>
                    <a:pt x="42328" y="933855"/>
                  </a:lnTo>
                  <a:lnTo>
                    <a:pt x="41416" y="926560"/>
                  </a:lnTo>
                  <a:lnTo>
                    <a:pt x="43240" y="935679"/>
                  </a:lnTo>
                  <a:close/>
                  <a:moveTo>
                    <a:pt x="32297" y="822595"/>
                  </a:moveTo>
                  <a:lnTo>
                    <a:pt x="33209" y="829891"/>
                  </a:lnTo>
                  <a:lnTo>
                    <a:pt x="32297" y="823507"/>
                  </a:lnTo>
                  <a:lnTo>
                    <a:pt x="32297" y="822595"/>
                  </a:lnTo>
                  <a:close/>
                  <a:moveTo>
                    <a:pt x="19529" y="759669"/>
                  </a:moveTo>
                  <a:cubicBezTo>
                    <a:pt x="19529" y="759669"/>
                    <a:pt x="19529" y="761493"/>
                    <a:pt x="19529" y="761493"/>
                  </a:cubicBezTo>
                  <a:cubicBezTo>
                    <a:pt x="18617" y="755109"/>
                    <a:pt x="17705" y="748726"/>
                    <a:pt x="17705" y="741430"/>
                  </a:cubicBezTo>
                  <a:cubicBezTo>
                    <a:pt x="17705" y="740518"/>
                    <a:pt x="17705" y="739606"/>
                    <a:pt x="17705" y="738694"/>
                  </a:cubicBezTo>
                  <a:cubicBezTo>
                    <a:pt x="17705" y="745990"/>
                    <a:pt x="18617" y="753286"/>
                    <a:pt x="19529" y="759669"/>
                  </a:cubicBezTo>
                  <a:close/>
                  <a:moveTo>
                    <a:pt x="45064" y="525294"/>
                  </a:moveTo>
                  <a:cubicBezTo>
                    <a:pt x="43240" y="528029"/>
                    <a:pt x="40504" y="531677"/>
                    <a:pt x="39592" y="533501"/>
                  </a:cubicBezTo>
                  <a:cubicBezTo>
                    <a:pt x="33209" y="543533"/>
                    <a:pt x="31385" y="549005"/>
                    <a:pt x="28649" y="554477"/>
                  </a:cubicBezTo>
                  <a:cubicBezTo>
                    <a:pt x="26825" y="559036"/>
                    <a:pt x="25913" y="560860"/>
                    <a:pt x="25913" y="558124"/>
                  </a:cubicBezTo>
                  <a:cubicBezTo>
                    <a:pt x="26825" y="556301"/>
                    <a:pt x="27737" y="553564"/>
                    <a:pt x="28649" y="549917"/>
                  </a:cubicBezTo>
                  <a:cubicBezTo>
                    <a:pt x="29561" y="548093"/>
                    <a:pt x="30473" y="546269"/>
                    <a:pt x="31385" y="544445"/>
                  </a:cubicBezTo>
                  <a:cubicBezTo>
                    <a:pt x="32297" y="543533"/>
                    <a:pt x="32297" y="542621"/>
                    <a:pt x="32297" y="541709"/>
                  </a:cubicBezTo>
                  <a:cubicBezTo>
                    <a:pt x="33209" y="540797"/>
                    <a:pt x="33209" y="538973"/>
                    <a:pt x="34121" y="538061"/>
                  </a:cubicBezTo>
                  <a:cubicBezTo>
                    <a:pt x="39592" y="528942"/>
                    <a:pt x="45976" y="522558"/>
                    <a:pt x="46888" y="521646"/>
                  </a:cubicBezTo>
                  <a:cubicBezTo>
                    <a:pt x="48712" y="521646"/>
                    <a:pt x="46888" y="523470"/>
                    <a:pt x="45064" y="525294"/>
                  </a:cubicBezTo>
                  <a:close/>
                  <a:moveTo>
                    <a:pt x="253905" y="389410"/>
                  </a:moveTo>
                  <a:cubicBezTo>
                    <a:pt x="232930" y="398530"/>
                    <a:pt x="211954" y="408562"/>
                    <a:pt x="191891" y="418593"/>
                  </a:cubicBezTo>
                  <a:cubicBezTo>
                    <a:pt x="189155" y="419505"/>
                    <a:pt x="187331" y="420417"/>
                    <a:pt x="185507" y="421329"/>
                  </a:cubicBezTo>
                  <a:cubicBezTo>
                    <a:pt x="191891" y="417681"/>
                    <a:pt x="199187" y="414033"/>
                    <a:pt x="203747" y="412209"/>
                  </a:cubicBezTo>
                  <a:cubicBezTo>
                    <a:pt x="220162" y="404002"/>
                    <a:pt x="235666" y="398530"/>
                    <a:pt x="252081" y="391234"/>
                  </a:cubicBezTo>
                  <a:lnTo>
                    <a:pt x="258465" y="388498"/>
                  </a:lnTo>
                  <a:lnTo>
                    <a:pt x="253905" y="389410"/>
                  </a:lnTo>
                  <a:close/>
                  <a:moveTo>
                    <a:pt x="938793" y="1692613"/>
                  </a:moveTo>
                  <a:cubicBezTo>
                    <a:pt x="935145" y="1699909"/>
                    <a:pt x="926937" y="1713588"/>
                    <a:pt x="924202" y="1717236"/>
                  </a:cubicBezTo>
                  <a:cubicBezTo>
                    <a:pt x="922378" y="1719060"/>
                    <a:pt x="922378" y="1719060"/>
                    <a:pt x="921466" y="1719972"/>
                  </a:cubicBezTo>
                  <a:cubicBezTo>
                    <a:pt x="921466" y="1718148"/>
                    <a:pt x="926937" y="1708116"/>
                    <a:pt x="932409" y="1699909"/>
                  </a:cubicBezTo>
                  <a:cubicBezTo>
                    <a:pt x="936057" y="1694437"/>
                    <a:pt x="939705" y="1688053"/>
                    <a:pt x="941529" y="1685317"/>
                  </a:cubicBezTo>
                  <a:cubicBezTo>
                    <a:pt x="943353" y="1682581"/>
                    <a:pt x="945177" y="1680757"/>
                    <a:pt x="944265" y="1681669"/>
                  </a:cubicBezTo>
                  <a:cubicBezTo>
                    <a:pt x="943353" y="1682581"/>
                    <a:pt x="941529" y="1687141"/>
                    <a:pt x="938793" y="1692613"/>
                  </a:cubicBezTo>
                  <a:close/>
                  <a:moveTo>
                    <a:pt x="1086532" y="1487420"/>
                  </a:moveTo>
                  <a:cubicBezTo>
                    <a:pt x="1083796" y="1487420"/>
                    <a:pt x="1080148" y="1488332"/>
                    <a:pt x="1080148" y="1488332"/>
                  </a:cubicBezTo>
                  <a:cubicBezTo>
                    <a:pt x="1079236" y="1488332"/>
                    <a:pt x="1081972" y="1487420"/>
                    <a:pt x="1082884" y="1487420"/>
                  </a:cubicBezTo>
                  <a:cubicBezTo>
                    <a:pt x="1085620" y="1487420"/>
                    <a:pt x="1089268" y="1486508"/>
                    <a:pt x="1090180" y="1486508"/>
                  </a:cubicBezTo>
                  <a:cubicBezTo>
                    <a:pt x="1090180" y="1486508"/>
                    <a:pt x="1088356" y="1487420"/>
                    <a:pt x="1086532" y="1487420"/>
                  </a:cubicBezTo>
                  <a:close/>
                  <a:moveTo>
                    <a:pt x="1297197" y="1440909"/>
                  </a:moveTo>
                  <a:cubicBezTo>
                    <a:pt x="1293549" y="1441822"/>
                    <a:pt x="1284429" y="1443646"/>
                    <a:pt x="1279869" y="1443646"/>
                  </a:cubicBezTo>
                  <a:cubicBezTo>
                    <a:pt x="1276221" y="1443646"/>
                    <a:pt x="1275309" y="1443646"/>
                    <a:pt x="1273485" y="1443646"/>
                  </a:cubicBezTo>
                  <a:cubicBezTo>
                    <a:pt x="1275309" y="1442733"/>
                    <a:pt x="1277133" y="1442733"/>
                    <a:pt x="1279869" y="1441822"/>
                  </a:cubicBezTo>
                  <a:cubicBezTo>
                    <a:pt x="1287165" y="1439998"/>
                    <a:pt x="1295373" y="1439086"/>
                    <a:pt x="1297197" y="1439086"/>
                  </a:cubicBezTo>
                  <a:cubicBezTo>
                    <a:pt x="1299020" y="1439998"/>
                    <a:pt x="1299932" y="1439998"/>
                    <a:pt x="1297197" y="1440909"/>
                  </a:cubicBezTo>
                  <a:close/>
                </a:path>
              </a:pathLst>
            </a:custGeom>
            <a:solidFill>
              <a:srgbClr val="A381BD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6" name="任意多边形: 形状 13">
              <a:extLst>
                <a:ext uri="{FF2B5EF4-FFF2-40B4-BE49-F238E27FC236}">
                  <a16:creationId xmlns:a16="http://schemas.microsoft.com/office/drawing/2014/main" id="{9363D14C-5F1C-4B4D-8C0B-D1EF0625CFE2}"/>
                </a:ext>
              </a:extLst>
            </p:cNvPr>
            <p:cNvSpPr/>
            <p:nvPr/>
          </p:nvSpPr>
          <p:spPr>
            <a:xfrm>
              <a:off x="3199589" y="3897752"/>
              <a:ext cx="9120" cy="9120"/>
            </a:xfrm>
            <a:custGeom>
              <a:avLst/>
              <a:gdLst>
                <a:gd name="connsiteX0" fmla="*/ 4560 w 0"/>
                <a:gd name="connsiteY0" fmla="*/ 0 h 0"/>
                <a:gd name="connsiteX1" fmla="*/ 0 w 0"/>
                <a:gd name="connsiteY1" fmla="*/ 912 h 0"/>
                <a:gd name="connsiteX2" fmla="*/ 2736 w 0"/>
                <a:gd name="connsiteY2" fmla="*/ 912 h 0"/>
                <a:gd name="connsiteX3" fmla="*/ 4560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4560" y="0"/>
                  </a:moveTo>
                  <a:lnTo>
                    <a:pt x="0" y="912"/>
                  </a:lnTo>
                  <a:cubicBezTo>
                    <a:pt x="912" y="912"/>
                    <a:pt x="1824" y="912"/>
                    <a:pt x="2736" y="912"/>
                  </a:cubicBezTo>
                  <a:lnTo>
                    <a:pt x="4560" y="0"/>
                  </a:ln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7" name="任意多边形: 形状 14">
              <a:extLst>
                <a:ext uri="{FF2B5EF4-FFF2-40B4-BE49-F238E27FC236}">
                  <a16:creationId xmlns:a16="http://schemas.microsoft.com/office/drawing/2014/main" id="{66A61B33-5647-4CEF-BB50-BF1BEEBECA03}"/>
                </a:ext>
              </a:extLst>
            </p:cNvPr>
            <p:cNvSpPr/>
            <p:nvPr/>
          </p:nvSpPr>
          <p:spPr>
            <a:xfrm>
              <a:off x="3208545" y="4218383"/>
              <a:ext cx="793412" cy="984926"/>
            </a:xfrm>
            <a:custGeom>
              <a:avLst/>
              <a:gdLst>
                <a:gd name="connsiteX0" fmla="*/ 1076 w 793412"/>
                <a:gd name="connsiteY0" fmla="*/ 990779 h 984925"/>
                <a:gd name="connsiteX1" fmla="*/ 43026 w 793412"/>
                <a:gd name="connsiteY1" fmla="*/ 986219 h 984925"/>
                <a:gd name="connsiteX2" fmla="*/ 178910 w 793412"/>
                <a:gd name="connsiteY2" fmla="*/ 964332 h 984925"/>
                <a:gd name="connsiteX3" fmla="*/ 210828 w 793412"/>
                <a:gd name="connsiteY3" fmla="*/ 959772 h 984925"/>
                <a:gd name="connsiteX4" fmla="*/ 297465 w 793412"/>
                <a:gd name="connsiteY4" fmla="*/ 948828 h 984925"/>
                <a:gd name="connsiteX5" fmla="*/ 390486 w 793412"/>
                <a:gd name="connsiteY5" fmla="*/ 935149 h 984925"/>
                <a:gd name="connsiteX6" fmla="*/ 460708 w 793412"/>
                <a:gd name="connsiteY6" fmla="*/ 925117 h 984925"/>
                <a:gd name="connsiteX7" fmla="*/ 557376 w 793412"/>
                <a:gd name="connsiteY7" fmla="*/ 912349 h 984925"/>
                <a:gd name="connsiteX8" fmla="*/ 648573 w 793412"/>
                <a:gd name="connsiteY8" fmla="*/ 895934 h 984925"/>
                <a:gd name="connsiteX9" fmla="*/ 727002 w 793412"/>
                <a:gd name="connsiteY9" fmla="*/ 863104 h 984925"/>
                <a:gd name="connsiteX10" fmla="*/ 781721 w 793412"/>
                <a:gd name="connsiteY10" fmla="*/ 805650 h 984925"/>
                <a:gd name="connsiteX11" fmla="*/ 794488 w 793412"/>
                <a:gd name="connsiteY11" fmla="*/ 773731 h 984925"/>
                <a:gd name="connsiteX12" fmla="*/ 799048 w 793412"/>
                <a:gd name="connsiteY12" fmla="*/ 736340 h 984925"/>
                <a:gd name="connsiteX13" fmla="*/ 799048 w 793412"/>
                <a:gd name="connsiteY13" fmla="*/ 692565 h 984925"/>
                <a:gd name="connsiteX14" fmla="*/ 799048 w 793412"/>
                <a:gd name="connsiteY14" fmla="*/ 647879 h 984925"/>
                <a:gd name="connsiteX15" fmla="*/ 796312 w 793412"/>
                <a:gd name="connsiteY15" fmla="*/ 486461 h 984925"/>
                <a:gd name="connsiteX16" fmla="*/ 796312 w 793412"/>
                <a:gd name="connsiteY16" fmla="*/ 452718 h 984925"/>
                <a:gd name="connsiteX17" fmla="*/ 795400 w 793412"/>
                <a:gd name="connsiteY17" fmla="*/ 373377 h 984925"/>
                <a:gd name="connsiteX18" fmla="*/ 794488 w 793412"/>
                <a:gd name="connsiteY18" fmla="*/ 316834 h 984925"/>
                <a:gd name="connsiteX19" fmla="*/ 790840 w 793412"/>
                <a:gd name="connsiteY19" fmla="*/ 56924 h 984925"/>
                <a:gd name="connsiteX20" fmla="*/ 789928 w 793412"/>
                <a:gd name="connsiteY20" fmla="*/ 34124 h 984925"/>
                <a:gd name="connsiteX21" fmla="*/ 785368 w 793412"/>
                <a:gd name="connsiteY21" fmla="*/ 1294 h 984925"/>
                <a:gd name="connsiteX22" fmla="*/ 784456 w 793412"/>
                <a:gd name="connsiteY22" fmla="*/ 20445 h 984925"/>
                <a:gd name="connsiteX23" fmla="*/ 786280 w 793412"/>
                <a:gd name="connsiteY23" fmla="*/ 57836 h 984925"/>
                <a:gd name="connsiteX24" fmla="*/ 788104 w 793412"/>
                <a:gd name="connsiteY24" fmla="*/ 76075 h 984925"/>
                <a:gd name="connsiteX25" fmla="*/ 788104 w 793412"/>
                <a:gd name="connsiteY25" fmla="*/ 104346 h 984925"/>
                <a:gd name="connsiteX26" fmla="*/ 786280 w 793412"/>
                <a:gd name="connsiteY26" fmla="*/ 116201 h 984925"/>
                <a:gd name="connsiteX27" fmla="*/ 786280 w 793412"/>
                <a:gd name="connsiteY27" fmla="*/ 207398 h 984925"/>
                <a:gd name="connsiteX28" fmla="*/ 788104 w 793412"/>
                <a:gd name="connsiteY28" fmla="*/ 236581 h 984925"/>
                <a:gd name="connsiteX29" fmla="*/ 788104 w 793412"/>
                <a:gd name="connsiteY29" fmla="*/ 273060 h 984925"/>
                <a:gd name="connsiteX30" fmla="*/ 787192 w 793412"/>
                <a:gd name="connsiteY30" fmla="*/ 282180 h 984925"/>
                <a:gd name="connsiteX31" fmla="*/ 787192 w 793412"/>
                <a:gd name="connsiteY31" fmla="*/ 319570 h 984925"/>
                <a:gd name="connsiteX32" fmla="*/ 789016 w 793412"/>
                <a:gd name="connsiteY32" fmla="*/ 331426 h 984925"/>
                <a:gd name="connsiteX33" fmla="*/ 789928 w 793412"/>
                <a:gd name="connsiteY33" fmla="*/ 357873 h 984925"/>
                <a:gd name="connsiteX34" fmla="*/ 791752 w 793412"/>
                <a:gd name="connsiteY34" fmla="*/ 535707 h 984925"/>
                <a:gd name="connsiteX35" fmla="*/ 792664 w 793412"/>
                <a:gd name="connsiteY35" fmla="*/ 636936 h 984925"/>
                <a:gd name="connsiteX36" fmla="*/ 792664 w 793412"/>
                <a:gd name="connsiteY36" fmla="*/ 687094 h 984925"/>
                <a:gd name="connsiteX37" fmla="*/ 792664 w 793412"/>
                <a:gd name="connsiteY37" fmla="*/ 735428 h 984925"/>
                <a:gd name="connsiteX38" fmla="*/ 789928 w 793412"/>
                <a:gd name="connsiteY38" fmla="*/ 764611 h 984925"/>
                <a:gd name="connsiteX39" fmla="*/ 782632 w 793412"/>
                <a:gd name="connsiteY39" fmla="*/ 789234 h 984925"/>
                <a:gd name="connsiteX40" fmla="*/ 752537 w 793412"/>
                <a:gd name="connsiteY40" fmla="*/ 831185 h 984925"/>
                <a:gd name="connsiteX41" fmla="*/ 698731 w 793412"/>
                <a:gd name="connsiteY41" fmla="*/ 867663 h 984925"/>
                <a:gd name="connsiteX42" fmla="*/ 648573 w 793412"/>
                <a:gd name="connsiteY42" fmla="*/ 883167 h 984925"/>
                <a:gd name="connsiteX43" fmla="*/ 618478 w 793412"/>
                <a:gd name="connsiteY43" fmla="*/ 889550 h 984925"/>
                <a:gd name="connsiteX44" fmla="*/ 559200 w 793412"/>
                <a:gd name="connsiteY44" fmla="*/ 900494 h 984925"/>
                <a:gd name="connsiteX45" fmla="*/ 524545 w 793412"/>
                <a:gd name="connsiteY45" fmla="*/ 907790 h 984925"/>
                <a:gd name="connsiteX46" fmla="*/ 492627 w 793412"/>
                <a:gd name="connsiteY46" fmla="*/ 912349 h 984925"/>
                <a:gd name="connsiteX47" fmla="*/ 271018 w 793412"/>
                <a:gd name="connsiteY47" fmla="*/ 940621 h 984925"/>
                <a:gd name="connsiteX48" fmla="*/ 229068 w 793412"/>
                <a:gd name="connsiteY48" fmla="*/ 948828 h 984925"/>
                <a:gd name="connsiteX49" fmla="*/ 224508 w 793412"/>
                <a:gd name="connsiteY49" fmla="*/ 949741 h 984925"/>
                <a:gd name="connsiteX50" fmla="*/ 229068 w 793412"/>
                <a:gd name="connsiteY50" fmla="*/ 948828 h 984925"/>
                <a:gd name="connsiteX51" fmla="*/ 95920 w 793412"/>
                <a:gd name="connsiteY51" fmla="*/ 970716 h 984925"/>
                <a:gd name="connsiteX52" fmla="*/ 29347 w 793412"/>
                <a:gd name="connsiteY52" fmla="*/ 981659 h 984925"/>
                <a:gd name="connsiteX53" fmla="*/ 1076 w 793412"/>
                <a:gd name="connsiteY53" fmla="*/ 990779 h 984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793412" h="984925">
                  <a:moveTo>
                    <a:pt x="1076" y="990779"/>
                  </a:moveTo>
                  <a:cubicBezTo>
                    <a:pt x="5636" y="990779"/>
                    <a:pt x="28435" y="988955"/>
                    <a:pt x="43026" y="986219"/>
                  </a:cubicBezTo>
                  <a:cubicBezTo>
                    <a:pt x="87713" y="978924"/>
                    <a:pt x="136047" y="972540"/>
                    <a:pt x="178910" y="964332"/>
                  </a:cubicBezTo>
                  <a:cubicBezTo>
                    <a:pt x="188941" y="962508"/>
                    <a:pt x="201709" y="960684"/>
                    <a:pt x="210828" y="959772"/>
                  </a:cubicBezTo>
                  <a:cubicBezTo>
                    <a:pt x="235452" y="957036"/>
                    <a:pt x="263723" y="953388"/>
                    <a:pt x="297465" y="948828"/>
                  </a:cubicBezTo>
                  <a:cubicBezTo>
                    <a:pt x="328472" y="944268"/>
                    <a:pt x="359479" y="939709"/>
                    <a:pt x="390486" y="935149"/>
                  </a:cubicBezTo>
                  <a:cubicBezTo>
                    <a:pt x="414197" y="931501"/>
                    <a:pt x="436997" y="928765"/>
                    <a:pt x="460708" y="925117"/>
                  </a:cubicBezTo>
                  <a:lnTo>
                    <a:pt x="557376" y="912349"/>
                  </a:lnTo>
                  <a:cubicBezTo>
                    <a:pt x="589295" y="907790"/>
                    <a:pt x="619390" y="903230"/>
                    <a:pt x="648573" y="895934"/>
                  </a:cubicBezTo>
                  <a:cubicBezTo>
                    <a:pt x="677756" y="888639"/>
                    <a:pt x="704203" y="877695"/>
                    <a:pt x="727002" y="863104"/>
                  </a:cubicBezTo>
                  <a:cubicBezTo>
                    <a:pt x="749802" y="847600"/>
                    <a:pt x="769865" y="828449"/>
                    <a:pt x="781721" y="805650"/>
                  </a:cubicBezTo>
                  <a:cubicBezTo>
                    <a:pt x="787192" y="795618"/>
                    <a:pt x="791752" y="784674"/>
                    <a:pt x="794488" y="773731"/>
                  </a:cubicBezTo>
                  <a:cubicBezTo>
                    <a:pt x="797224" y="762787"/>
                    <a:pt x="798136" y="750019"/>
                    <a:pt x="799048" y="736340"/>
                  </a:cubicBezTo>
                  <a:cubicBezTo>
                    <a:pt x="799048" y="722660"/>
                    <a:pt x="799048" y="708069"/>
                    <a:pt x="799048" y="692565"/>
                  </a:cubicBezTo>
                  <a:lnTo>
                    <a:pt x="799048" y="647879"/>
                  </a:lnTo>
                  <a:cubicBezTo>
                    <a:pt x="798136" y="592249"/>
                    <a:pt x="797224" y="539355"/>
                    <a:pt x="796312" y="486461"/>
                  </a:cubicBezTo>
                  <a:cubicBezTo>
                    <a:pt x="796312" y="475517"/>
                    <a:pt x="795400" y="461838"/>
                    <a:pt x="796312" y="452718"/>
                  </a:cubicBezTo>
                  <a:cubicBezTo>
                    <a:pt x="796312" y="423535"/>
                    <a:pt x="796312" y="398912"/>
                    <a:pt x="795400" y="373377"/>
                  </a:cubicBezTo>
                  <a:cubicBezTo>
                    <a:pt x="794488" y="356049"/>
                    <a:pt x="794488" y="336898"/>
                    <a:pt x="794488" y="316834"/>
                  </a:cubicBezTo>
                  <a:cubicBezTo>
                    <a:pt x="793576" y="230197"/>
                    <a:pt x="793576" y="142649"/>
                    <a:pt x="790840" y="56924"/>
                  </a:cubicBezTo>
                  <a:cubicBezTo>
                    <a:pt x="790840" y="49628"/>
                    <a:pt x="789928" y="41420"/>
                    <a:pt x="789928" y="34124"/>
                  </a:cubicBezTo>
                  <a:cubicBezTo>
                    <a:pt x="789016" y="13149"/>
                    <a:pt x="786280" y="-5090"/>
                    <a:pt x="785368" y="1294"/>
                  </a:cubicBezTo>
                  <a:cubicBezTo>
                    <a:pt x="784456" y="6765"/>
                    <a:pt x="784456" y="13149"/>
                    <a:pt x="784456" y="20445"/>
                  </a:cubicBezTo>
                  <a:cubicBezTo>
                    <a:pt x="784456" y="28653"/>
                    <a:pt x="784456" y="38684"/>
                    <a:pt x="786280" y="57836"/>
                  </a:cubicBezTo>
                  <a:cubicBezTo>
                    <a:pt x="787192" y="64219"/>
                    <a:pt x="787192" y="69691"/>
                    <a:pt x="788104" y="76075"/>
                  </a:cubicBezTo>
                  <a:cubicBezTo>
                    <a:pt x="789016" y="87019"/>
                    <a:pt x="789016" y="98874"/>
                    <a:pt x="788104" y="104346"/>
                  </a:cubicBezTo>
                  <a:cubicBezTo>
                    <a:pt x="788104" y="108906"/>
                    <a:pt x="787192" y="110730"/>
                    <a:pt x="786280" y="116201"/>
                  </a:cubicBezTo>
                  <a:cubicBezTo>
                    <a:pt x="785368" y="131705"/>
                    <a:pt x="785368" y="180039"/>
                    <a:pt x="786280" y="207398"/>
                  </a:cubicBezTo>
                  <a:cubicBezTo>
                    <a:pt x="787192" y="219254"/>
                    <a:pt x="788104" y="226550"/>
                    <a:pt x="788104" y="236581"/>
                  </a:cubicBezTo>
                  <a:cubicBezTo>
                    <a:pt x="789016" y="248437"/>
                    <a:pt x="789016" y="262116"/>
                    <a:pt x="788104" y="273060"/>
                  </a:cubicBezTo>
                  <a:cubicBezTo>
                    <a:pt x="788104" y="276708"/>
                    <a:pt x="787192" y="278532"/>
                    <a:pt x="787192" y="282180"/>
                  </a:cubicBezTo>
                  <a:cubicBezTo>
                    <a:pt x="786280" y="292211"/>
                    <a:pt x="786280" y="313187"/>
                    <a:pt x="787192" y="319570"/>
                  </a:cubicBezTo>
                  <a:cubicBezTo>
                    <a:pt x="788104" y="324130"/>
                    <a:pt x="788104" y="325042"/>
                    <a:pt x="789016" y="331426"/>
                  </a:cubicBezTo>
                  <a:cubicBezTo>
                    <a:pt x="789928" y="337810"/>
                    <a:pt x="789928" y="348753"/>
                    <a:pt x="789928" y="357873"/>
                  </a:cubicBezTo>
                  <a:cubicBezTo>
                    <a:pt x="790840" y="417151"/>
                    <a:pt x="790840" y="476429"/>
                    <a:pt x="791752" y="535707"/>
                  </a:cubicBezTo>
                  <a:lnTo>
                    <a:pt x="792664" y="636936"/>
                  </a:lnTo>
                  <a:lnTo>
                    <a:pt x="792664" y="687094"/>
                  </a:lnTo>
                  <a:cubicBezTo>
                    <a:pt x="792664" y="704421"/>
                    <a:pt x="792664" y="720836"/>
                    <a:pt x="792664" y="735428"/>
                  </a:cubicBezTo>
                  <a:cubicBezTo>
                    <a:pt x="792664" y="745459"/>
                    <a:pt x="791752" y="755491"/>
                    <a:pt x="789928" y="764611"/>
                  </a:cubicBezTo>
                  <a:cubicBezTo>
                    <a:pt x="788104" y="772818"/>
                    <a:pt x="785368" y="781026"/>
                    <a:pt x="782632" y="789234"/>
                  </a:cubicBezTo>
                  <a:cubicBezTo>
                    <a:pt x="776249" y="804737"/>
                    <a:pt x="765305" y="819329"/>
                    <a:pt x="752537" y="831185"/>
                  </a:cubicBezTo>
                  <a:cubicBezTo>
                    <a:pt x="738858" y="843952"/>
                    <a:pt x="718795" y="859455"/>
                    <a:pt x="698731" y="867663"/>
                  </a:cubicBezTo>
                  <a:cubicBezTo>
                    <a:pt x="683228" y="874047"/>
                    <a:pt x="666813" y="879519"/>
                    <a:pt x="648573" y="883167"/>
                  </a:cubicBezTo>
                  <a:cubicBezTo>
                    <a:pt x="639453" y="884990"/>
                    <a:pt x="628510" y="887727"/>
                    <a:pt x="618478" y="889550"/>
                  </a:cubicBezTo>
                  <a:cubicBezTo>
                    <a:pt x="595679" y="894110"/>
                    <a:pt x="574704" y="896846"/>
                    <a:pt x="559200" y="900494"/>
                  </a:cubicBezTo>
                  <a:cubicBezTo>
                    <a:pt x="547345" y="903230"/>
                    <a:pt x="536401" y="905054"/>
                    <a:pt x="524545" y="907790"/>
                  </a:cubicBezTo>
                  <a:cubicBezTo>
                    <a:pt x="518162" y="908702"/>
                    <a:pt x="499010" y="911438"/>
                    <a:pt x="492627" y="912349"/>
                  </a:cubicBezTo>
                  <a:cubicBezTo>
                    <a:pt x="433349" y="915998"/>
                    <a:pt x="355831" y="926941"/>
                    <a:pt x="271018" y="940621"/>
                  </a:cubicBezTo>
                  <a:cubicBezTo>
                    <a:pt x="250955" y="944268"/>
                    <a:pt x="237275" y="946092"/>
                    <a:pt x="229068" y="948828"/>
                  </a:cubicBezTo>
                  <a:cubicBezTo>
                    <a:pt x="229068" y="948828"/>
                    <a:pt x="224508" y="949741"/>
                    <a:pt x="224508" y="949741"/>
                  </a:cubicBezTo>
                  <a:lnTo>
                    <a:pt x="229068" y="948828"/>
                  </a:lnTo>
                  <a:cubicBezTo>
                    <a:pt x="188029" y="956124"/>
                    <a:pt x="144255" y="963420"/>
                    <a:pt x="95920" y="970716"/>
                  </a:cubicBezTo>
                  <a:cubicBezTo>
                    <a:pt x="71297" y="974364"/>
                    <a:pt x="49410" y="978011"/>
                    <a:pt x="29347" y="981659"/>
                  </a:cubicBezTo>
                  <a:cubicBezTo>
                    <a:pt x="6548" y="988043"/>
                    <a:pt x="-3484" y="990779"/>
                    <a:pt x="1076" y="990779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8" name="任意多边形: 形状 15">
              <a:extLst>
                <a:ext uri="{FF2B5EF4-FFF2-40B4-BE49-F238E27FC236}">
                  <a16:creationId xmlns:a16="http://schemas.microsoft.com/office/drawing/2014/main" id="{A804299C-ED8A-48B0-A3CF-2CB0A31DADA0}"/>
                </a:ext>
              </a:extLst>
            </p:cNvPr>
            <p:cNvSpPr/>
            <p:nvPr/>
          </p:nvSpPr>
          <p:spPr>
            <a:xfrm>
              <a:off x="3286484" y="3879968"/>
              <a:ext cx="702215" cy="282710"/>
            </a:xfrm>
            <a:custGeom>
              <a:avLst/>
              <a:gdLst>
                <a:gd name="connsiteX0" fmla="*/ 9774 w 702215"/>
                <a:gd name="connsiteY0" fmla="*/ 51526 h 282710"/>
                <a:gd name="connsiteX1" fmla="*/ 121946 w 702215"/>
                <a:gd name="connsiteY1" fmla="*/ 34199 h 282710"/>
                <a:gd name="connsiteX2" fmla="*/ 284277 w 702215"/>
                <a:gd name="connsiteY2" fmla="*/ 15048 h 282710"/>
                <a:gd name="connsiteX3" fmla="*/ 358146 w 702215"/>
                <a:gd name="connsiteY3" fmla="*/ 9576 h 282710"/>
                <a:gd name="connsiteX4" fmla="*/ 430192 w 702215"/>
                <a:gd name="connsiteY4" fmla="*/ 9576 h 282710"/>
                <a:gd name="connsiteX5" fmla="*/ 530508 w 702215"/>
                <a:gd name="connsiteY5" fmla="*/ 25991 h 282710"/>
                <a:gd name="connsiteX6" fmla="*/ 613497 w 702215"/>
                <a:gd name="connsiteY6" fmla="*/ 68854 h 282710"/>
                <a:gd name="connsiteX7" fmla="*/ 620793 w 702215"/>
                <a:gd name="connsiteY7" fmla="*/ 75238 h 282710"/>
                <a:gd name="connsiteX8" fmla="*/ 627177 w 702215"/>
                <a:gd name="connsiteY8" fmla="*/ 81621 h 282710"/>
                <a:gd name="connsiteX9" fmla="*/ 633560 w 702215"/>
                <a:gd name="connsiteY9" fmla="*/ 88005 h 282710"/>
                <a:gd name="connsiteX10" fmla="*/ 639032 w 702215"/>
                <a:gd name="connsiteY10" fmla="*/ 95301 h 282710"/>
                <a:gd name="connsiteX11" fmla="*/ 660008 w 702215"/>
                <a:gd name="connsiteY11" fmla="*/ 126308 h 282710"/>
                <a:gd name="connsiteX12" fmla="*/ 678247 w 702215"/>
                <a:gd name="connsiteY12" fmla="*/ 171906 h 282710"/>
                <a:gd name="connsiteX13" fmla="*/ 692838 w 702215"/>
                <a:gd name="connsiteY13" fmla="*/ 233008 h 282710"/>
                <a:gd name="connsiteX14" fmla="*/ 701046 w 702215"/>
                <a:gd name="connsiteY14" fmla="*/ 278606 h 282710"/>
                <a:gd name="connsiteX15" fmla="*/ 701046 w 702215"/>
                <a:gd name="connsiteY15" fmla="*/ 275871 h 282710"/>
                <a:gd name="connsiteX16" fmla="*/ 702870 w 702215"/>
                <a:gd name="connsiteY16" fmla="*/ 284078 h 282710"/>
                <a:gd name="connsiteX17" fmla="*/ 702870 w 702215"/>
                <a:gd name="connsiteY17" fmla="*/ 263103 h 282710"/>
                <a:gd name="connsiteX18" fmla="*/ 670039 w 702215"/>
                <a:gd name="connsiteY18" fmla="*/ 126308 h 282710"/>
                <a:gd name="connsiteX19" fmla="*/ 653624 w 702215"/>
                <a:gd name="connsiteY19" fmla="*/ 99860 h 282710"/>
                <a:gd name="connsiteX20" fmla="*/ 643592 w 702215"/>
                <a:gd name="connsiteY20" fmla="*/ 88005 h 282710"/>
                <a:gd name="connsiteX21" fmla="*/ 639032 w 702215"/>
                <a:gd name="connsiteY21" fmla="*/ 81621 h 282710"/>
                <a:gd name="connsiteX22" fmla="*/ 633560 w 702215"/>
                <a:gd name="connsiteY22" fmla="*/ 76149 h 282710"/>
                <a:gd name="connsiteX23" fmla="*/ 610761 w 702215"/>
                <a:gd name="connsiteY23" fmla="*/ 55174 h 282710"/>
                <a:gd name="connsiteX24" fmla="*/ 597994 w 702215"/>
                <a:gd name="connsiteY24" fmla="*/ 46054 h 282710"/>
                <a:gd name="connsiteX25" fmla="*/ 584314 w 702215"/>
                <a:gd name="connsiteY25" fmla="*/ 37847 h 282710"/>
                <a:gd name="connsiteX26" fmla="*/ 518652 w 702215"/>
                <a:gd name="connsiteY26" fmla="*/ 14136 h 282710"/>
                <a:gd name="connsiteX27" fmla="*/ 415600 w 702215"/>
                <a:gd name="connsiteY27" fmla="*/ 1368 h 282710"/>
                <a:gd name="connsiteX28" fmla="*/ 342643 w 702215"/>
                <a:gd name="connsiteY28" fmla="*/ 1368 h 282710"/>
                <a:gd name="connsiteX29" fmla="*/ 204023 w 702215"/>
                <a:gd name="connsiteY29" fmla="*/ 15048 h 282710"/>
                <a:gd name="connsiteX30" fmla="*/ 154777 w 702215"/>
                <a:gd name="connsiteY30" fmla="*/ 24167 h 282710"/>
                <a:gd name="connsiteX31" fmla="*/ 94587 w 702215"/>
                <a:gd name="connsiteY31" fmla="*/ 35111 h 282710"/>
                <a:gd name="connsiteX32" fmla="*/ 14334 w 702215"/>
                <a:gd name="connsiteY32" fmla="*/ 47878 h 282710"/>
                <a:gd name="connsiteX33" fmla="*/ 654 w 702215"/>
                <a:gd name="connsiteY33" fmla="*/ 51526 h 282710"/>
                <a:gd name="connsiteX34" fmla="*/ 9774 w 702215"/>
                <a:gd name="connsiteY34" fmla="*/ 51526 h 282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02215" h="282710">
                  <a:moveTo>
                    <a:pt x="9774" y="51526"/>
                  </a:moveTo>
                  <a:cubicBezTo>
                    <a:pt x="44429" y="46054"/>
                    <a:pt x="83644" y="40583"/>
                    <a:pt x="121946" y="34199"/>
                  </a:cubicBezTo>
                  <a:cubicBezTo>
                    <a:pt x="175752" y="25991"/>
                    <a:pt x="229559" y="19607"/>
                    <a:pt x="284277" y="15048"/>
                  </a:cubicBezTo>
                  <a:cubicBezTo>
                    <a:pt x="308900" y="13224"/>
                    <a:pt x="334435" y="10488"/>
                    <a:pt x="358146" y="9576"/>
                  </a:cubicBezTo>
                  <a:cubicBezTo>
                    <a:pt x="382769" y="8664"/>
                    <a:pt x="406480" y="8664"/>
                    <a:pt x="430192" y="9576"/>
                  </a:cubicBezTo>
                  <a:cubicBezTo>
                    <a:pt x="464846" y="11400"/>
                    <a:pt x="498589" y="16871"/>
                    <a:pt x="530508" y="25991"/>
                  </a:cubicBezTo>
                  <a:cubicBezTo>
                    <a:pt x="562427" y="35111"/>
                    <a:pt x="590698" y="49702"/>
                    <a:pt x="613497" y="68854"/>
                  </a:cubicBezTo>
                  <a:lnTo>
                    <a:pt x="620793" y="75238"/>
                  </a:lnTo>
                  <a:lnTo>
                    <a:pt x="627177" y="81621"/>
                  </a:lnTo>
                  <a:lnTo>
                    <a:pt x="633560" y="88005"/>
                  </a:lnTo>
                  <a:lnTo>
                    <a:pt x="639032" y="95301"/>
                  </a:lnTo>
                  <a:cubicBezTo>
                    <a:pt x="647240" y="104420"/>
                    <a:pt x="653624" y="115364"/>
                    <a:pt x="660008" y="126308"/>
                  </a:cubicBezTo>
                  <a:cubicBezTo>
                    <a:pt x="667303" y="139987"/>
                    <a:pt x="673687" y="155491"/>
                    <a:pt x="678247" y="171906"/>
                  </a:cubicBezTo>
                  <a:cubicBezTo>
                    <a:pt x="685543" y="199265"/>
                    <a:pt x="689190" y="216593"/>
                    <a:pt x="692838" y="233008"/>
                  </a:cubicBezTo>
                  <a:cubicBezTo>
                    <a:pt x="695574" y="245775"/>
                    <a:pt x="698310" y="263103"/>
                    <a:pt x="701046" y="278606"/>
                  </a:cubicBezTo>
                  <a:lnTo>
                    <a:pt x="701046" y="275871"/>
                  </a:lnTo>
                  <a:cubicBezTo>
                    <a:pt x="701958" y="278606"/>
                    <a:pt x="701958" y="281342"/>
                    <a:pt x="702870" y="284078"/>
                  </a:cubicBezTo>
                  <a:cubicBezTo>
                    <a:pt x="704694" y="289550"/>
                    <a:pt x="703782" y="276782"/>
                    <a:pt x="702870" y="263103"/>
                  </a:cubicBezTo>
                  <a:cubicBezTo>
                    <a:pt x="697398" y="213856"/>
                    <a:pt x="689190" y="165522"/>
                    <a:pt x="670039" y="126308"/>
                  </a:cubicBezTo>
                  <a:cubicBezTo>
                    <a:pt x="664567" y="117188"/>
                    <a:pt x="660008" y="108068"/>
                    <a:pt x="653624" y="99860"/>
                  </a:cubicBezTo>
                  <a:cubicBezTo>
                    <a:pt x="650888" y="95301"/>
                    <a:pt x="647240" y="91653"/>
                    <a:pt x="643592" y="88005"/>
                  </a:cubicBezTo>
                  <a:cubicBezTo>
                    <a:pt x="641768" y="86181"/>
                    <a:pt x="640856" y="84357"/>
                    <a:pt x="639032" y="81621"/>
                  </a:cubicBezTo>
                  <a:lnTo>
                    <a:pt x="633560" y="76149"/>
                  </a:lnTo>
                  <a:cubicBezTo>
                    <a:pt x="626265" y="68854"/>
                    <a:pt x="618057" y="62470"/>
                    <a:pt x="610761" y="55174"/>
                  </a:cubicBezTo>
                  <a:lnTo>
                    <a:pt x="597994" y="46054"/>
                  </a:lnTo>
                  <a:cubicBezTo>
                    <a:pt x="593434" y="43319"/>
                    <a:pt x="588874" y="40583"/>
                    <a:pt x="584314" y="37847"/>
                  </a:cubicBezTo>
                  <a:cubicBezTo>
                    <a:pt x="562427" y="25991"/>
                    <a:pt x="540540" y="18695"/>
                    <a:pt x="518652" y="14136"/>
                  </a:cubicBezTo>
                  <a:cubicBezTo>
                    <a:pt x="484910" y="6840"/>
                    <a:pt x="447519" y="3192"/>
                    <a:pt x="415600" y="1368"/>
                  </a:cubicBezTo>
                  <a:cubicBezTo>
                    <a:pt x="392801" y="-456"/>
                    <a:pt x="370914" y="-456"/>
                    <a:pt x="342643" y="1368"/>
                  </a:cubicBezTo>
                  <a:cubicBezTo>
                    <a:pt x="297044" y="5016"/>
                    <a:pt x="249622" y="9576"/>
                    <a:pt x="204023" y="15048"/>
                  </a:cubicBezTo>
                  <a:cubicBezTo>
                    <a:pt x="178488" y="18695"/>
                    <a:pt x="160249" y="21431"/>
                    <a:pt x="154777" y="24167"/>
                  </a:cubicBezTo>
                  <a:cubicBezTo>
                    <a:pt x="147481" y="26903"/>
                    <a:pt x="123770" y="30551"/>
                    <a:pt x="94587" y="35111"/>
                  </a:cubicBezTo>
                  <a:cubicBezTo>
                    <a:pt x="68140" y="39671"/>
                    <a:pt x="40781" y="43319"/>
                    <a:pt x="14334" y="47878"/>
                  </a:cubicBezTo>
                  <a:cubicBezTo>
                    <a:pt x="9774" y="48790"/>
                    <a:pt x="654" y="50614"/>
                    <a:pt x="654" y="51526"/>
                  </a:cubicBezTo>
                  <a:cubicBezTo>
                    <a:pt x="-2081" y="53350"/>
                    <a:pt x="4302" y="52438"/>
                    <a:pt x="9774" y="51526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9" name="任意多边形: 形状 16">
              <a:extLst>
                <a:ext uri="{FF2B5EF4-FFF2-40B4-BE49-F238E27FC236}">
                  <a16:creationId xmlns:a16="http://schemas.microsoft.com/office/drawing/2014/main" id="{FAFBF6D2-CCDE-4BD2-B728-B3BABD227C49}"/>
                </a:ext>
              </a:extLst>
            </p:cNvPr>
            <p:cNvSpPr/>
            <p:nvPr/>
          </p:nvSpPr>
          <p:spPr>
            <a:xfrm>
              <a:off x="4017625" y="4517852"/>
              <a:ext cx="9120" cy="428625"/>
            </a:xfrm>
            <a:custGeom>
              <a:avLst/>
              <a:gdLst>
                <a:gd name="connsiteX0" fmla="*/ 0 w 9119"/>
                <a:gd name="connsiteY0" fmla="*/ 157809 h 428625"/>
                <a:gd name="connsiteX1" fmla="*/ 0 w 9119"/>
                <a:gd name="connsiteY1" fmla="*/ 217087 h 428625"/>
                <a:gd name="connsiteX2" fmla="*/ 0 w 9119"/>
                <a:gd name="connsiteY2" fmla="*/ 217087 h 428625"/>
                <a:gd name="connsiteX3" fmla="*/ 0 w 9119"/>
                <a:gd name="connsiteY3" fmla="*/ 276365 h 428625"/>
                <a:gd name="connsiteX4" fmla="*/ 912 w 9119"/>
                <a:gd name="connsiteY4" fmla="*/ 308284 h 428625"/>
                <a:gd name="connsiteX5" fmla="*/ 4560 w 9119"/>
                <a:gd name="connsiteY5" fmla="*/ 396745 h 428625"/>
                <a:gd name="connsiteX6" fmla="*/ 6384 w 9119"/>
                <a:gd name="connsiteY6" fmla="*/ 433223 h 428625"/>
                <a:gd name="connsiteX7" fmla="*/ 9120 w 9119"/>
                <a:gd name="connsiteY7" fmla="*/ 420456 h 428625"/>
                <a:gd name="connsiteX8" fmla="*/ 12767 w 9119"/>
                <a:gd name="connsiteY8" fmla="*/ 334730 h 428625"/>
                <a:gd name="connsiteX9" fmla="*/ 12767 w 9119"/>
                <a:gd name="connsiteY9" fmla="*/ 301900 h 428625"/>
                <a:gd name="connsiteX10" fmla="*/ 11855 w 9119"/>
                <a:gd name="connsiteY10" fmla="*/ 283660 h 428625"/>
                <a:gd name="connsiteX11" fmla="*/ 10032 w 9119"/>
                <a:gd name="connsiteY11" fmla="*/ 218911 h 428625"/>
                <a:gd name="connsiteX12" fmla="*/ 10032 w 9119"/>
                <a:gd name="connsiteY12" fmla="*/ 160545 h 428625"/>
                <a:gd name="connsiteX13" fmla="*/ 7296 w 9119"/>
                <a:gd name="connsiteY13" fmla="*/ 99443 h 428625"/>
                <a:gd name="connsiteX14" fmla="*/ 4560 w 9119"/>
                <a:gd name="connsiteY14" fmla="*/ 42901 h 428625"/>
                <a:gd name="connsiteX15" fmla="*/ 4560 w 9119"/>
                <a:gd name="connsiteY15" fmla="*/ 31957 h 428625"/>
                <a:gd name="connsiteX16" fmla="*/ 1824 w 9119"/>
                <a:gd name="connsiteY16" fmla="*/ 38 h 428625"/>
                <a:gd name="connsiteX17" fmla="*/ 0 w 9119"/>
                <a:gd name="connsiteY17" fmla="*/ 32869 h 428625"/>
                <a:gd name="connsiteX18" fmla="*/ 0 w 9119"/>
                <a:gd name="connsiteY18" fmla="*/ 157809 h 428625"/>
                <a:gd name="connsiteX19" fmla="*/ 6384 w 9119"/>
                <a:gd name="connsiteY19" fmla="*/ 308284 h 428625"/>
                <a:gd name="connsiteX20" fmla="*/ 7296 w 9119"/>
                <a:gd name="connsiteY20" fmla="*/ 304636 h 428625"/>
                <a:gd name="connsiteX21" fmla="*/ 8208 w 9119"/>
                <a:gd name="connsiteY21" fmla="*/ 330171 h 428625"/>
                <a:gd name="connsiteX22" fmla="*/ 7296 w 9119"/>
                <a:gd name="connsiteY22" fmla="*/ 353882 h 428625"/>
                <a:gd name="connsiteX23" fmla="*/ 6384 w 9119"/>
                <a:gd name="connsiteY23" fmla="*/ 349322 h 428625"/>
                <a:gd name="connsiteX24" fmla="*/ 6384 w 9119"/>
                <a:gd name="connsiteY24" fmla="*/ 308284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119" h="428625">
                  <a:moveTo>
                    <a:pt x="0" y="157809"/>
                  </a:moveTo>
                  <a:cubicBezTo>
                    <a:pt x="0" y="177872"/>
                    <a:pt x="0" y="197023"/>
                    <a:pt x="0" y="217087"/>
                  </a:cubicBezTo>
                  <a:lnTo>
                    <a:pt x="0" y="217087"/>
                  </a:lnTo>
                  <a:cubicBezTo>
                    <a:pt x="0" y="237150"/>
                    <a:pt x="0" y="256301"/>
                    <a:pt x="0" y="276365"/>
                  </a:cubicBezTo>
                  <a:cubicBezTo>
                    <a:pt x="0" y="287309"/>
                    <a:pt x="0" y="301900"/>
                    <a:pt x="912" y="308284"/>
                  </a:cubicBezTo>
                  <a:cubicBezTo>
                    <a:pt x="2736" y="332907"/>
                    <a:pt x="3648" y="363002"/>
                    <a:pt x="4560" y="396745"/>
                  </a:cubicBezTo>
                  <a:cubicBezTo>
                    <a:pt x="5472" y="417720"/>
                    <a:pt x="6384" y="429575"/>
                    <a:pt x="6384" y="433223"/>
                  </a:cubicBezTo>
                  <a:cubicBezTo>
                    <a:pt x="7296" y="436871"/>
                    <a:pt x="8208" y="432311"/>
                    <a:pt x="9120" y="420456"/>
                  </a:cubicBezTo>
                  <a:cubicBezTo>
                    <a:pt x="10944" y="398568"/>
                    <a:pt x="11855" y="366649"/>
                    <a:pt x="12767" y="334730"/>
                  </a:cubicBezTo>
                  <a:cubicBezTo>
                    <a:pt x="12767" y="327435"/>
                    <a:pt x="12767" y="312844"/>
                    <a:pt x="12767" y="301900"/>
                  </a:cubicBezTo>
                  <a:cubicBezTo>
                    <a:pt x="12767" y="294604"/>
                    <a:pt x="11855" y="289132"/>
                    <a:pt x="11855" y="283660"/>
                  </a:cubicBezTo>
                  <a:cubicBezTo>
                    <a:pt x="10944" y="265421"/>
                    <a:pt x="10032" y="244446"/>
                    <a:pt x="10032" y="218911"/>
                  </a:cubicBezTo>
                  <a:cubicBezTo>
                    <a:pt x="10032" y="199759"/>
                    <a:pt x="10032" y="179696"/>
                    <a:pt x="10032" y="160545"/>
                  </a:cubicBezTo>
                  <a:cubicBezTo>
                    <a:pt x="10032" y="130450"/>
                    <a:pt x="9120" y="109474"/>
                    <a:pt x="7296" y="99443"/>
                  </a:cubicBezTo>
                  <a:cubicBezTo>
                    <a:pt x="5472" y="91235"/>
                    <a:pt x="4560" y="73908"/>
                    <a:pt x="4560" y="42901"/>
                  </a:cubicBezTo>
                  <a:cubicBezTo>
                    <a:pt x="4560" y="39253"/>
                    <a:pt x="4560" y="35605"/>
                    <a:pt x="4560" y="31957"/>
                  </a:cubicBezTo>
                  <a:cubicBezTo>
                    <a:pt x="3648" y="12806"/>
                    <a:pt x="2736" y="1862"/>
                    <a:pt x="1824" y="38"/>
                  </a:cubicBezTo>
                  <a:cubicBezTo>
                    <a:pt x="912" y="-874"/>
                    <a:pt x="0" y="14630"/>
                    <a:pt x="0" y="32869"/>
                  </a:cubicBezTo>
                  <a:cubicBezTo>
                    <a:pt x="0" y="72084"/>
                    <a:pt x="0" y="114034"/>
                    <a:pt x="0" y="157809"/>
                  </a:cubicBezTo>
                  <a:close/>
                  <a:moveTo>
                    <a:pt x="6384" y="308284"/>
                  </a:moveTo>
                  <a:cubicBezTo>
                    <a:pt x="6384" y="305548"/>
                    <a:pt x="6384" y="304636"/>
                    <a:pt x="7296" y="304636"/>
                  </a:cubicBezTo>
                  <a:cubicBezTo>
                    <a:pt x="8208" y="303724"/>
                    <a:pt x="8208" y="315579"/>
                    <a:pt x="8208" y="330171"/>
                  </a:cubicBezTo>
                  <a:cubicBezTo>
                    <a:pt x="8208" y="344762"/>
                    <a:pt x="8208" y="354794"/>
                    <a:pt x="7296" y="353882"/>
                  </a:cubicBezTo>
                  <a:cubicBezTo>
                    <a:pt x="7296" y="352058"/>
                    <a:pt x="7296" y="352058"/>
                    <a:pt x="6384" y="349322"/>
                  </a:cubicBezTo>
                  <a:cubicBezTo>
                    <a:pt x="5472" y="336554"/>
                    <a:pt x="5472" y="321051"/>
                    <a:pt x="6384" y="308284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0" name="任意多边形: 形状 17">
              <a:extLst>
                <a:ext uri="{FF2B5EF4-FFF2-40B4-BE49-F238E27FC236}">
                  <a16:creationId xmlns:a16="http://schemas.microsoft.com/office/drawing/2014/main" id="{4FCB1CDB-A74D-4B86-A1C4-2E387403E9AC}"/>
                </a:ext>
              </a:extLst>
            </p:cNvPr>
            <p:cNvSpPr/>
            <p:nvPr/>
          </p:nvSpPr>
          <p:spPr>
            <a:xfrm>
              <a:off x="2047986" y="5150796"/>
              <a:ext cx="127676" cy="54718"/>
            </a:xfrm>
            <a:custGeom>
              <a:avLst/>
              <a:gdLst>
                <a:gd name="connsiteX0" fmla="*/ 133846 w 127675"/>
                <a:gd name="connsiteY0" fmla="*/ 55630 h 54718"/>
                <a:gd name="connsiteX1" fmla="*/ 111047 w 127675"/>
                <a:gd name="connsiteY1" fmla="*/ 41039 h 54718"/>
                <a:gd name="connsiteX2" fmla="*/ 91896 w 127675"/>
                <a:gd name="connsiteY2" fmla="*/ 35567 h 54718"/>
                <a:gd name="connsiteX3" fmla="*/ 73656 w 127675"/>
                <a:gd name="connsiteY3" fmla="*/ 31007 h 54718"/>
                <a:gd name="connsiteX4" fmla="*/ 14378 w 127675"/>
                <a:gd name="connsiteY4" fmla="*/ 10032 h 54718"/>
                <a:gd name="connsiteX5" fmla="*/ 699 w 127675"/>
                <a:gd name="connsiteY5" fmla="*/ 0 h 54718"/>
                <a:gd name="connsiteX6" fmla="*/ 5259 w 127675"/>
                <a:gd name="connsiteY6" fmla="*/ 10032 h 54718"/>
                <a:gd name="connsiteX7" fmla="*/ 26234 w 127675"/>
                <a:gd name="connsiteY7" fmla="*/ 31007 h 54718"/>
                <a:gd name="connsiteX8" fmla="*/ 48121 w 127675"/>
                <a:gd name="connsiteY8" fmla="*/ 41951 h 54718"/>
                <a:gd name="connsiteX9" fmla="*/ 105575 w 127675"/>
                <a:gd name="connsiteY9" fmla="*/ 55630 h 54718"/>
                <a:gd name="connsiteX10" fmla="*/ 124727 w 127675"/>
                <a:gd name="connsiteY10" fmla="*/ 56542 h 54718"/>
                <a:gd name="connsiteX11" fmla="*/ 133846 w 127675"/>
                <a:gd name="connsiteY11" fmla="*/ 55630 h 54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7675" h="54718">
                  <a:moveTo>
                    <a:pt x="133846" y="55630"/>
                  </a:moveTo>
                  <a:cubicBezTo>
                    <a:pt x="127462" y="51982"/>
                    <a:pt x="120167" y="46511"/>
                    <a:pt x="111047" y="41039"/>
                  </a:cubicBezTo>
                  <a:cubicBezTo>
                    <a:pt x="109223" y="40127"/>
                    <a:pt x="100103" y="38303"/>
                    <a:pt x="91896" y="35567"/>
                  </a:cubicBezTo>
                  <a:cubicBezTo>
                    <a:pt x="88248" y="34655"/>
                    <a:pt x="74568" y="31919"/>
                    <a:pt x="73656" y="31007"/>
                  </a:cubicBezTo>
                  <a:cubicBezTo>
                    <a:pt x="52681" y="28271"/>
                    <a:pt x="32618" y="23712"/>
                    <a:pt x="14378" y="10032"/>
                  </a:cubicBezTo>
                  <a:cubicBezTo>
                    <a:pt x="6171" y="3648"/>
                    <a:pt x="1611" y="0"/>
                    <a:pt x="699" y="0"/>
                  </a:cubicBezTo>
                  <a:cubicBezTo>
                    <a:pt x="-1125" y="0"/>
                    <a:pt x="699" y="3648"/>
                    <a:pt x="5259" y="10032"/>
                  </a:cubicBezTo>
                  <a:cubicBezTo>
                    <a:pt x="10731" y="16415"/>
                    <a:pt x="17114" y="23712"/>
                    <a:pt x="26234" y="31007"/>
                  </a:cubicBezTo>
                  <a:cubicBezTo>
                    <a:pt x="30794" y="34655"/>
                    <a:pt x="39914" y="39215"/>
                    <a:pt x="48121" y="41951"/>
                  </a:cubicBezTo>
                  <a:cubicBezTo>
                    <a:pt x="67273" y="50158"/>
                    <a:pt x="92808" y="53806"/>
                    <a:pt x="105575" y="55630"/>
                  </a:cubicBezTo>
                  <a:cubicBezTo>
                    <a:pt x="112871" y="56542"/>
                    <a:pt x="121079" y="57454"/>
                    <a:pt x="124727" y="56542"/>
                  </a:cubicBezTo>
                  <a:cubicBezTo>
                    <a:pt x="130198" y="57454"/>
                    <a:pt x="130198" y="56542"/>
                    <a:pt x="133846" y="5563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1" name="任意多边形: 形状 18">
              <a:extLst>
                <a:ext uri="{FF2B5EF4-FFF2-40B4-BE49-F238E27FC236}">
                  <a16:creationId xmlns:a16="http://schemas.microsoft.com/office/drawing/2014/main" id="{D2A1B07E-E094-4EC9-AE8E-0724C3E1BF7C}"/>
                </a:ext>
              </a:extLst>
            </p:cNvPr>
            <p:cNvSpPr/>
            <p:nvPr/>
          </p:nvSpPr>
          <p:spPr>
            <a:xfrm>
              <a:off x="3202325" y="3897752"/>
              <a:ext cx="9120" cy="9120"/>
            </a:xfrm>
            <a:custGeom>
              <a:avLst/>
              <a:gdLst>
                <a:gd name="connsiteX0" fmla="*/ 2736 w 0"/>
                <a:gd name="connsiteY0" fmla="*/ 0 h 0"/>
                <a:gd name="connsiteX1" fmla="*/ 2736 w 0"/>
                <a:gd name="connsiteY1" fmla="*/ 0 h 0"/>
                <a:gd name="connsiteX2" fmla="*/ 0 w 0"/>
                <a:gd name="connsiteY2" fmla="*/ 912 h 0"/>
                <a:gd name="connsiteX3" fmla="*/ 2736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2736" y="0"/>
                  </a:moveTo>
                  <a:lnTo>
                    <a:pt x="2736" y="0"/>
                  </a:lnTo>
                  <a:cubicBezTo>
                    <a:pt x="1824" y="0"/>
                    <a:pt x="912" y="912"/>
                    <a:pt x="0" y="912"/>
                  </a:cubicBezTo>
                  <a:cubicBezTo>
                    <a:pt x="912" y="912"/>
                    <a:pt x="1824" y="912"/>
                    <a:pt x="2736" y="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" name="任意多边形: 形状 19">
              <a:extLst>
                <a:ext uri="{FF2B5EF4-FFF2-40B4-BE49-F238E27FC236}">
                  <a16:creationId xmlns:a16="http://schemas.microsoft.com/office/drawing/2014/main" id="{DDC92D24-78AF-4523-8E46-23FE521644C6}"/>
                </a:ext>
              </a:extLst>
            </p:cNvPr>
            <p:cNvSpPr/>
            <p:nvPr/>
          </p:nvSpPr>
          <p:spPr>
            <a:xfrm>
              <a:off x="3205061" y="3841210"/>
              <a:ext cx="383027" cy="54718"/>
            </a:xfrm>
            <a:custGeom>
              <a:avLst/>
              <a:gdLst>
                <a:gd name="connsiteX0" fmla="*/ 89373 w 383026"/>
                <a:gd name="connsiteY0" fmla="*/ 44686 h 54718"/>
                <a:gd name="connsiteX1" fmla="*/ 126764 w 383026"/>
                <a:gd name="connsiteY1" fmla="*/ 36479 h 54718"/>
                <a:gd name="connsiteX2" fmla="*/ 237112 w 383026"/>
                <a:gd name="connsiteY2" fmla="*/ 18239 h 54718"/>
                <a:gd name="connsiteX3" fmla="*/ 376643 w 383026"/>
                <a:gd name="connsiteY3" fmla="*/ 1824 h 54718"/>
                <a:gd name="connsiteX4" fmla="*/ 386674 w 383026"/>
                <a:gd name="connsiteY4" fmla="*/ 0 h 54718"/>
                <a:gd name="connsiteX5" fmla="*/ 381203 w 383026"/>
                <a:gd name="connsiteY5" fmla="*/ 0 h 54718"/>
                <a:gd name="connsiteX6" fmla="*/ 338340 w 383026"/>
                <a:gd name="connsiteY6" fmla="*/ 2736 h 54718"/>
                <a:gd name="connsiteX7" fmla="*/ 244407 w 383026"/>
                <a:gd name="connsiteY7" fmla="*/ 13680 h 54718"/>
                <a:gd name="connsiteX8" fmla="*/ 116732 w 383026"/>
                <a:gd name="connsiteY8" fmla="*/ 32831 h 54718"/>
                <a:gd name="connsiteX9" fmla="*/ 0 w 383026"/>
                <a:gd name="connsiteY9" fmla="*/ 55630 h 54718"/>
                <a:gd name="connsiteX10" fmla="*/ 48334 w 383026"/>
                <a:gd name="connsiteY10" fmla="*/ 51070 h 54718"/>
                <a:gd name="connsiteX11" fmla="*/ 89373 w 383026"/>
                <a:gd name="connsiteY11" fmla="*/ 44686 h 54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3026" h="54718">
                  <a:moveTo>
                    <a:pt x="89373" y="44686"/>
                  </a:moveTo>
                  <a:cubicBezTo>
                    <a:pt x="102140" y="41950"/>
                    <a:pt x="113996" y="39215"/>
                    <a:pt x="126764" y="36479"/>
                  </a:cubicBezTo>
                  <a:cubicBezTo>
                    <a:pt x="160506" y="30095"/>
                    <a:pt x="195161" y="23711"/>
                    <a:pt x="237112" y="18239"/>
                  </a:cubicBezTo>
                  <a:cubicBezTo>
                    <a:pt x="282710" y="12767"/>
                    <a:pt x="331044" y="6384"/>
                    <a:pt x="376643" y="1824"/>
                  </a:cubicBezTo>
                  <a:cubicBezTo>
                    <a:pt x="382115" y="912"/>
                    <a:pt x="384851" y="912"/>
                    <a:pt x="386674" y="0"/>
                  </a:cubicBezTo>
                  <a:cubicBezTo>
                    <a:pt x="387586" y="0"/>
                    <a:pt x="383939" y="0"/>
                    <a:pt x="381203" y="0"/>
                  </a:cubicBezTo>
                  <a:cubicBezTo>
                    <a:pt x="367523" y="912"/>
                    <a:pt x="352932" y="1824"/>
                    <a:pt x="338340" y="2736"/>
                  </a:cubicBezTo>
                  <a:cubicBezTo>
                    <a:pt x="307333" y="5472"/>
                    <a:pt x="275414" y="9120"/>
                    <a:pt x="244407" y="13680"/>
                  </a:cubicBezTo>
                  <a:cubicBezTo>
                    <a:pt x="201545" y="20063"/>
                    <a:pt x="158682" y="26447"/>
                    <a:pt x="116732" y="32831"/>
                  </a:cubicBezTo>
                  <a:cubicBezTo>
                    <a:pt x="72957" y="39215"/>
                    <a:pt x="34655" y="47422"/>
                    <a:pt x="0" y="55630"/>
                  </a:cubicBezTo>
                  <a:cubicBezTo>
                    <a:pt x="16415" y="53806"/>
                    <a:pt x="31919" y="51982"/>
                    <a:pt x="48334" y="51070"/>
                  </a:cubicBezTo>
                  <a:cubicBezTo>
                    <a:pt x="56542" y="51070"/>
                    <a:pt x="75693" y="48334"/>
                    <a:pt x="89373" y="44686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" name="任意多边形: 形状 20">
              <a:extLst>
                <a:ext uri="{FF2B5EF4-FFF2-40B4-BE49-F238E27FC236}">
                  <a16:creationId xmlns:a16="http://schemas.microsoft.com/office/drawing/2014/main" id="{8E631B74-B8D2-46C9-9A6F-A745BDB39035}"/>
                </a:ext>
              </a:extLst>
            </p:cNvPr>
            <p:cNvSpPr/>
            <p:nvPr/>
          </p:nvSpPr>
          <p:spPr>
            <a:xfrm>
              <a:off x="1960057" y="4305401"/>
              <a:ext cx="63838" cy="45598"/>
            </a:xfrm>
            <a:custGeom>
              <a:avLst/>
              <a:gdLst>
                <a:gd name="connsiteX0" fmla="*/ 57622 w 63837"/>
                <a:gd name="connsiteY0" fmla="*/ 5472 h 45598"/>
                <a:gd name="connsiteX1" fmla="*/ 64917 w 63837"/>
                <a:gd name="connsiteY1" fmla="*/ 0 h 45598"/>
                <a:gd name="connsiteX2" fmla="*/ 60357 w 63837"/>
                <a:gd name="connsiteY2" fmla="*/ 912 h 45598"/>
                <a:gd name="connsiteX3" fmla="*/ 53974 w 63837"/>
                <a:gd name="connsiteY3" fmla="*/ 3648 h 45598"/>
                <a:gd name="connsiteX4" fmla="*/ 33910 w 63837"/>
                <a:gd name="connsiteY4" fmla="*/ 15503 h 45598"/>
                <a:gd name="connsiteX5" fmla="*/ 10199 w 63837"/>
                <a:gd name="connsiteY5" fmla="*/ 33743 h 45598"/>
                <a:gd name="connsiteX6" fmla="*/ 168 w 63837"/>
                <a:gd name="connsiteY6" fmla="*/ 45598 h 45598"/>
                <a:gd name="connsiteX7" fmla="*/ 36646 w 63837"/>
                <a:gd name="connsiteY7" fmla="*/ 19151 h 45598"/>
                <a:gd name="connsiteX8" fmla="*/ 57622 w 63837"/>
                <a:gd name="connsiteY8" fmla="*/ 5472 h 45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37" h="45598">
                  <a:moveTo>
                    <a:pt x="57622" y="5472"/>
                  </a:moveTo>
                  <a:cubicBezTo>
                    <a:pt x="63093" y="1824"/>
                    <a:pt x="66741" y="0"/>
                    <a:pt x="64917" y="0"/>
                  </a:cubicBezTo>
                  <a:cubicBezTo>
                    <a:pt x="64005" y="0"/>
                    <a:pt x="62181" y="0"/>
                    <a:pt x="60357" y="912"/>
                  </a:cubicBezTo>
                  <a:cubicBezTo>
                    <a:pt x="58534" y="1824"/>
                    <a:pt x="55798" y="2736"/>
                    <a:pt x="53974" y="3648"/>
                  </a:cubicBezTo>
                  <a:cubicBezTo>
                    <a:pt x="49414" y="5472"/>
                    <a:pt x="42118" y="10032"/>
                    <a:pt x="33910" y="15503"/>
                  </a:cubicBezTo>
                  <a:cubicBezTo>
                    <a:pt x="26615" y="20063"/>
                    <a:pt x="13847" y="30095"/>
                    <a:pt x="10199" y="33743"/>
                  </a:cubicBezTo>
                  <a:cubicBezTo>
                    <a:pt x="1992" y="41039"/>
                    <a:pt x="-744" y="45598"/>
                    <a:pt x="168" y="45598"/>
                  </a:cubicBezTo>
                  <a:cubicBezTo>
                    <a:pt x="1992" y="45598"/>
                    <a:pt x="18407" y="32831"/>
                    <a:pt x="36646" y="19151"/>
                  </a:cubicBezTo>
                  <a:cubicBezTo>
                    <a:pt x="45766" y="13680"/>
                    <a:pt x="53974" y="8208"/>
                    <a:pt x="57622" y="5472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" name="任意多边形: 形状 21">
              <a:extLst>
                <a:ext uri="{FF2B5EF4-FFF2-40B4-BE49-F238E27FC236}">
                  <a16:creationId xmlns:a16="http://schemas.microsoft.com/office/drawing/2014/main" id="{25561965-1EAF-4A51-B54A-A2508946CDF1}"/>
                </a:ext>
              </a:extLst>
            </p:cNvPr>
            <p:cNvSpPr/>
            <p:nvPr/>
          </p:nvSpPr>
          <p:spPr>
            <a:xfrm>
              <a:off x="2212508" y="5207089"/>
              <a:ext cx="63838" cy="9120"/>
            </a:xfrm>
            <a:custGeom>
              <a:avLst/>
              <a:gdLst>
                <a:gd name="connsiteX0" fmla="*/ 66906 w 63837"/>
                <a:gd name="connsiteY0" fmla="*/ 10280 h 9119"/>
                <a:gd name="connsiteX1" fmla="*/ 43194 w 63837"/>
                <a:gd name="connsiteY1" fmla="*/ 4808 h 9119"/>
                <a:gd name="connsiteX2" fmla="*/ 23131 w 63837"/>
                <a:gd name="connsiteY2" fmla="*/ 2073 h 9119"/>
                <a:gd name="connsiteX3" fmla="*/ 2156 w 63837"/>
                <a:gd name="connsiteY3" fmla="*/ 248 h 9119"/>
                <a:gd name="connsiteX4" fmla="*/ 21307 w 63837"/>
                <a:gd name="connsiteY4" fmla="*/ 8456 h 9119"/>
                <a:gd name="connsiteX5" fmla="*/ 40458 w 63837"/>
                <a:gd name="connsiteY5" fmla="*/ 11192 h 9119"/>
                <a:gd name="connsiteX6" fmla="*/ 49578 w 63837"/>
                <a:gd name="connsiteY6" fmla="*/ 12104 h 9119"/>
                <a:gd name="connsiteX7" fmla="*/ 66906 w 63837"/>
                <a:gd name="connsiteY7" fmla="*/ 10280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837" h="9119">
                  <a:moveTo>
                    <a:pt x="66906" y="10280"/>
                  </a:moveTo>
                  <a:cubicBezTo>
                    <a:pt x="69641" y="9368"/>
                    <a:pt x="57786" y="7544"/>
                    <a:pt x="43194" y="4808"/>
                  </a:cubicBezTo>
                  <a:cubicBezTo>
                    <a:pt x="37723" y="3897"/>
                    <a:pt x="30427" y="2984"/>
                    <a:pt x="23131" y="2073"/>
                  </a:cubicBezTo>
                  <a:cubicBezTo>
                    <a:pt x="14011" y="1160"/>
                    <a:pt x="2156" y="-663"/>
                    <a:pt x="2156" y="248"/>
                  </a:cubicBezTo>
                  <a:cubicBezTo>
                    <a:pt x="-4228" y="1160"/>
                    <a:pt x="3980" y="4808"/>
                    <a:pt x="21307" y="8456"/>
                  </a:cubicBezTo>
                  <a:cubicBezTo>
                    <a:pt x="24043" y="9368"/>
                    <a:pt x="34075" y="10280"/>
                    <a:pt x="40458" y="11192"/>
                  </a:cubicBezTo>
                  <a:cubicBezTo>
                    <a:pt x="43194" y="11192"/>
                    <a:pt x="48666" y="12104"/>
                    <a:pt x="49578" y="12104"/>
                  </a:cubicBezTo>
                  <a:cubicBezTo>
                    <a:pt x="55962" y="11192"/>
                    <a:pt x="64170" y="11192"/>
                    <a:pt x="66906" y="1028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5" name="任意多边形: 形状 22">
              <a:extLst>
                <a:ext uri="{FF2B5EF4-FFF2-40B4-BE49-F238E27FC236}">
                  <a16:creationId xmlns:a16="http://schemas.microsoft.com/office/drawing/2014/main" id="{FAF4635F-E8C0-4FF7-B569-E06BA449ABDC}"/>
                </a:ext>
              </a:extLst>
            </p:cNvPr>
            <p:cNvSpPr/>
            <p:nvPr/>
          </p:nvSpPr>
          <p:spPr>
            <a:xfrm>
              <a:off x="4035864" y="4695141"/>
              <a:ext cx="9120" cy="100316"/>
            </a:xfrm>
            <a:custGeom>
              <a:avLst/>
              <a:gdLst>
                <a:gd name="connsiteX0" fmla="*/ 2736 w 0"/>
                <a:gd name="connsiteY0" fmla="*/ 107282 h 100316"/>
                <a:gd name="connsiteX1" fmla="*/ 3648 w 0"/>
                <a:gd name="connsiteY1" fmla="*/ 95427 h 100316"/>
                <a:gd name="connsiteX2" fmla="*/ 3648 w 0"/>
                <a:gd name="connsiteY2" fmla="*/ 46181 h 100316"/>
                <a:gd name="connsiteX3" fmla="*/ 2736 w 0"/>
                <a:gd name="connsiteY3" fmla="*/ 14262 h 100316"/>
                <a:gd name="connsiteX4" fmla="*/ 912 w 0"/>
                <a:gd name="connsiteY4" fmla="*/ 583 h 100316"/>
                <a:gd name="connsiteX5" fmla="*/ 0 w 0"/>
                <a:gd name="connsiteY5" fmla="*/ 25205 h 100316"/>
                <a:gd name="connsiteX6" fmla="*/ 1824 w 0"/>
                <a:gd name="connsiteY6" fmla="*/ 100899 h 100316"/>
                <a:gd name="connsiteX7" fmla="*/ 2736 w 0"/>
                <a:gd name="connsiteY7" fmla="*/ 107282 h 100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h="100316">
                  <a:moveTo>
                    <a:pt x="2736" y="107282"/>
                  </a:moveTo>
                  <a:cubicBezTo>
                    <a:pt x="3648" y="109106"/>
                    <a:pt x="3648" y="104547"/>
                    <a:pt x="3648" y="95427"/>
                  </a:cubicBezTo>
                  <a:cubicBezTo>
                    <a:pt x="3648" y="83571"/>
                    <a:pt x="3648" y="71716"/>
                    <a:pt x="3648" y="46181"/>
                  </a:cubicBezTo>
                  <a:cubicBezTo>
                    <a:pt x="3648" y="44357"/>
                    <a:pt x="3648" y="28853"/>
                    <a:pt x="2736" y="14262"/>
                  </a:cubicBezTo>
                  <a:cubicBezTo>
                    <a:pt x="2736" y="5142"/>
                    <a:pt x="1824" y="-2154"/>
                    <a:pt x="912" y="583"/>
                  </a:cubicBezTo>
                  <a:cubicBezTo>
                    <a:pt x="0" y="2406"/>
                    <a:pt x="0" y="16086"/>
                    <a:pt x="0" y="25205"/>
                  </a:cubicBezTo>
                  <a:cubicBezTo>
                    <a:pt x="0" y="54388"/>
                    <a:pt x="912" y="77188"/>
                    <a:pt x="1824" y="100899"/>
                  </a:cubicBezTo>
                  <a:cubicBezTo>
                    <a:pt x="1824" y="103635"/>
                    <a:pt x="2736" y="106371"/>
                    <a:pt x="2736" y="107282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6" name="任意多边形: 形状 23">
              <a:extLst>
                <a:ext uri="{FF2B5EF4-FFF2-40B4-BE49-F238E27FC236}">
                  <a16:creationId xmlns:a16="http://schemas.microsoft.com/office/drawing/2014/main" id="{F16328E1-99B6-41B7-B6FF-2AD119DBD25B}"/>
                </a:ext>
              </a:extLst>
            </p:cNvPr>
            <p:cNvSpPr/>
            <p:nvPr/>
          </p:nvSpPr>
          <p:spPr>
            <a:xfrm>
              <a:off x="4017625" y="4367502"/>
              <a:ext cx="9120" cy="82077"/>
            </a:xfrm>
            <a:custGeom>
              <a:avLst/>
              <a:gdLst>
                <a:gd name="connsiteX0" fmla="*/ 3648 w 0"/>
                <a:gd name="connsiteY0" fmla="*/ 74694 h 82077"/>
                <a:gd name="connsiteX1" fmla="*/ 3648 w 0"/>
                <a:gd name="connsiteY1" fmla="*/ 54631 h 82077"/>
                <a:gd name="connsiteX2" fmla="*/ 1824 w 0"/>
                <a:gd name="connsiteY2" fmla="*/ 4473 h 82077"/>
                <a:gd name="connsiteX3" fmla="*/ 0 w 0"/>
                <a:gd name="connsiteY3" fmla="*/ 10857 h 82077"/>
                <a:gd name="connsiteX4" fmla="*/ 0 w 0"/>
                <a:gd name="connsiteY4" fmla="*/ 43687 h 82077"/>
                <a:gd name="connsiteX5" fmla="*/ 912 w 0"/>
                <a:gd name="connsiteY5" fmla="*/ 73782 h 82077"/>
                <a:gd name="connsiteX6" fmla="*/ 3648 w 0"/>
                <a:gd name="connsiteY6" fmla="*/ 74694 h 82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h="82077">
                  <a:moveTo>
                    <a:pt x="3648" y="74694"/>
                  </a:moveTo>
                  <a:cubicBezTo>
                    <a:pt x="3648" y="70134"/>
                    <a:pt x="3648" y="61927"/>
                    <a:pt x="3648" y="54631"/>
                  </a:cubicBezTo>
                  <a:cubicBezTo>
                    <a:pt x="3648" y="34568"/>
                    <a:pt x="2736" y="19064"/>
                    <a:pt x="1824" y="4473"/>
                  </a:cubicBezTo>
                  <a:cubicBezTo>
                    <a:pt x="912" y="-3735"/>
                    <a:pt x="912" y="-87"/>
                    <a:pt x="0" y="10857"/>
                  </a:cubicBezTo>
                  <a:cubicBezTo>
                    <a:pt x="0" y="21800"/>
                    <a:pt x="0" y="32744"/>
                    <a:pt x="0" y="43687"/>
                  </a:cubicBezTo>
                  <a:cubicBezTo>
                    <a:pt x="0" y="53719"/>
                    <a:pt x="0" y="66487"/>
                    <a:pt x="912" y="73782"/>
                  </a:cubicBezTo>
                  <a:cubicBezTo>
                    <a:pt x="1824" y="84726"/>
                    <a:pt x="2736" y="84726"/>
                    <a:pt x="3648" y="74694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7" name="任意多边形: 形状 24">
              <a:extLst>
                <a:ext uri="{FF2B5EF4-FFF2-40B4-BE49-F238E27FC236}">
                  <a16:creationId xmlns:a16="http://schemas.microsoft.com/office/drawing/2014/main" id="{8E53FF98-8923-47BD-96FC-51C6FE9A4033}"/>
                </a:ext>
              </a:extLst>
            </p:cNvPr>
            <p:cNvSpPr/>
            <p:nvPr/>
          </p:nvSpPr>
          <p:spPr>
            <a:xfrm>
              <a:off x="2027815" y="5095395"/>
              <a:ext cx="18239" cy="36479"/>
            </a:xfrm>
            <a:custGeom>
              <a:avLst/>
              <a:gdLst>
                <a:gd name="connsiteX0" fmla="*/ 19047 w 18239"/>
                <a:gd name="connsiteY0" fmla="*/ 37161 h 36478"/>
                <a:gd name="connsiteX1" fmla="*/ 13575 w 18239"/>
                <a:gd name="connsiteY1" fmla="*/ 25306 h 36478"/>
                <a:gd name="connsiteX2" fmla="*/ 2631 w 18239"/>
                <a:gd name="connsiteY2" fmla="*/ 3418 h 36478"/>
                <a:gd name="connsiteX3" fmla="*/ 3543 w 18239"/>
                <a:gd name="connsiteY3" fmla="*/ 11626 h 36478"/>
                <a:gd name="connsiteX4" fmla="*/ 11751 w 18239"/>
                <a:gd name="connsiteY4" fmla="*/ 28042 h 36478"/>
                <a:gd name="connsiteX5" fmla="*/ 19959 w 18239"/>
                <a:gd name="connsiteY5" fmla="*/ 38985 h 36478"/>
                <a:gd name="connsiteX6" fmla="*/ 21783 w 18239"/>
                <a:gd name="connsiteY6" fmla="*/ 38985 h 36478"/>
                <a:gd name="connsiteX7" fmla="*/ 19047 w 18239"/>
                <a:gd name="connsiteY7" fmla="*/ 37161 h 36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239" h="36478">
                  <a:moveTo>
                    <a:pt x="19047" y="37161"/>
                  </a:moveTo>
                  <a:cubicBezTo>
                    <a:pt x="18135" y="34425"/>
                    <a:pt x="15399" y="30777"/>
                    <a:pt x="13575" y="25306"/>
                  </a:cubicBezTo>
                  <a:cubicBezTo>
                    <a:pt x="9927" y="18922"/>
                    <a:pt x="4455" y="6155"/>
                    <a:pt x="2631" y="3418"/>
                  </a:cubicBezTo>
                  <a:cubicBezTo>
                    <a:pt x="-105" y="-2053"/>
                    <a:pt x="-1929" y="-2053"/>
                    <a:pt x="3543" y="11626"/>
                  </a:cubicBezTo>
                  <a:cubicBezTo>
                    <a:pt x="5367" y="16186"/>
                    <a:pt x="9015" y="23482"/>
                    <a:pt x="11751" y="28042"/>
                  </a:cubicBezTo>
                  <a:cubicBezTo>
                    <a:pt x="14487" y="32601"/>
                    <a:pt x="18135" y="38074"/>
                    <a:pt x="19959" y="38985"/>
                  </a:cubicBezTo>
                  <a:cubicBezTo>
                    <a:pt x="21783" y="40809"/>
                    <a:pt x="20871" y="38985"/>
                    <a:pt x="21783" y="38985"/>
                  </a:cubicBezTo>
                  <a:cubicBezTo>
                    <a:pt x="19959" y="39897"/>
                    <a:pt x="20871" y="39897"/>
                    <a:pt x="19047" y="37161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任意多边形: 形状 25">
              <a:extLst>
                <a:ext uri="{FF2B5EF4-FFF2-40B4-BE49-F238E27FC236}">
                  <a16:creationId xmlns:a16="http://schemas.microsoft.com/office/drawing/2014/main" id="{9F47FA2F-51CC-475E-AA4E-775AC0D8A7B5}"/>
                </a:ext>
              </a:extLst>
            </p:cNvPr>
            <p:cNvSpPr/>
            <p:nvPr/>
          </p:nvSpPr>
          <p:spPr>
            <a:xfrm>
              <a:off x="1962048" y="4824311"/>
              <a:ext cx="9120" cy="45598"/>
            </a:xfrm>
            <a:custGeom>
              <a:avLst/>
              <a:gdLst>
                <a:gd name="connsiteX0" fmla="*/ 912 w 9119"/>
                <a:gd name="connsiteY0" fmla="*/ 0 h 45598"/>
                <a:gd name="connsiteX1" fmla="*/ 0 w 9119"/>
                <a:gd name="connsiteY1" fmla="*/ 8208 h 45598"/>
                <a:gd name="connsiteX2" fmla="*/ 5472 w 9119"/>
                <a:gd name="connsiteY2" fmla="*/ 35567 h 45598"/>
                <a:gd name="connsiteX3" fmla="*/ 9120 w 9119"/>
                <a:gd name="connsiteY3" fmla="*/ 47422 h 45598"/>
                <a:gd name="connsiteX4" fmla="*/ 10032 w 9119"/>
                <a:gd name="connsiteY4" fmla="*/ 48334 h 45598"/>
                <a:gd name="connsiteX5" fmla="*/ 10944 w 9119"/>
                <a:gd name="connsiteY5" fmla="*/ 46510 h 45598"/>
                <a:gd name="connsiteX6" fmla="*/ 6384 w 9119"/>
                <a:gd name="connsiteY6" fmla="*/ 18239 h 45598"/>
                <a:gd name="connsiteX7" fmla="*/ 912 w 9119"/>
                <a:gd name="connsiteY7" fmla="*/ 0 h 45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19" h="45598">
                  <a:moveTo>
                    <a:pt x="912" y="0"/>
                  </a:moveTo>
                  <a:cubicBezTo>
                    <a:pt x="0" y="912"/>
                    <a:pt x="0" y="3648"/>
                    <a:pt x="0" y="8208"/>
                  </a:cubicBezTo>
                  <a:cubicBezTo>
                    <a:pt x="0" y="10944"/>
                    <a:pt x="3648" y="29183"/>
                    <a:pt x="5472" y="35567"/>
                  </a:cubicBezTo>
                  <a:cubicBezTo>
                    <a:pt x="6384" y="41039"/>
                    <a:pt x="8208" y="45598"/>
                    <a:pt x="9120" y="47422"/>
                  </a:cubicBezTo>
                  <a:cubicBezTo>
                    <a:pt x="10032" y="49247"/>
                    <a:pt x="10032" y="48334"/>
                    <a:pt x="10032" y="48334"/>
                  </a:cubicBezTo>
                  <a:cubicBezTo>
                    <a:pt x="10032" y="47422"/>
                    <a:pt x="10032" y="47422"/>
                    <a:pt x="10944" y="46510"/>
                  </a:cubicBezTo>
                  <a:cubicBezTo>
                    <a:pt x="10944" y="43774"/>
                    <a:pt x="9120" y="31007"/>
                    <a:pt x="6384" y="18239"/>
                  </a:cubicBezTo>
                  <a:cubicBezTo>
                    <a:pt x="3648" y="6384"/>
                    <a:pt x="912" y="0"/>
                    <a:pt x="912" y="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9" name="任意多边形: 形状 26">
              <a:extLst>
                <a:ext uri="{FF2B5EF4-FFF2-40B4-BE49-F238E27FC236}">
                  <a16:creationId xmlns:a16="http://schemas.microsoft.com/office/drawing/2014/main" id="{3D0E626C-F89C-4148-B98E-4F7E96B3A303}"/>
                </a:ext>
              </a:extLst>
            </p:cNvPr>
            <p:cNvSpPr/>
            <p:nvPr/>
          </p:nvSpPr>
          <p:spPr>
            <a:xfrm>
              <a:off x="3288363" y="3891368"/>
              <a:ext cx="82077" cy="9120"/>
            </a:xfrm>
            <a:custGeom>
              <a:avLst/>
              <a:gdLst>
                <a:gd name="connsiteX0" fmla="*/ 89972 w 82077"/>
                <a:gd name="connsiteY0" fmla="*/ 0 h 9119"/>
                <a:gd name="connsiteX1" fmla="*/ 60789 w 82077"/>
                <a:gd name="connsiteY1" fmla="*/ 3648 h 9119"/>
                <a:gd name="connsiteX2" fmla="*/ 1511 w 82077"/>
                <a:gd name="connsiteY2" fmla="*/ 15503 h 9119"/>
                <a:gd name="connsiteX3" fmla="*/ 599 w 82077"/>
                <a:gd name="connsiteY3" fmla="*/ 16415 h 9119"/>
                <a:gd name="connsiteX4" fmla="*/ 7895 w 82077"/>
                <a:gd name="connsiteY4" fmla="*/ 15503 h 9119"/>
                <a:gd name="connsiteX5" fmla="*/ 83588 w 82077"/>
                <a:gd name="connsiteY5" fmla="*/ 1824 h 9119"/>
                <a:gd name="connsiteX6" fmla="*/ 89972 w 82077"/>
                <a:gd name="connsiteY6" fmla="*/ 0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077" h="9119">
                  <a:moveTo>
                    <a:pt x="89972" y="0"/>
                  </a:moveTo>
                  <a:cubicBezTo>
                    <a:pt x="79940" y="912"/>
                    <a:pt x="70820" y="2736"/>
                    <a:pt x="60789" y="3648"/>
                  </a:cubicBezTo>
                  <a:cubicBezTo>
                    <a:pt x="37990" y="7296"/>
                    <a:pt x="18838" y="10943"/>
                    <a:pt x="1511" y="15503"/>
                  </a:cubicBezTo>
                  <a:cubicBezTo>
                    <a:pt x="-313" y="15503"/>
                    <a:pt x="-313" y="16415"/>
                    <a:pt x="599" y="16415"/>
                  </a:cubicBezTo>
                  <a:cubicBezTo>
                    <a:pt x="1511" y="16415"/>
                    <a:pt x="5159" y="16415"/>
                    <a:pt x="7895" y="15503"/>
                  </a:cubicBezTo>
                  <a:cubicBezTo>
                    <a:pt x="34342" y="10943"/>
                    <a:pt x="58965" y="6384"/>
                    <a:pt x="83588" y="1824"/>
                  </a:cubicBezTo>
                  <a:cubicBezTo>
                    <a:pt x="87236" y="912"/>
                    <a:pt x="87236" y="912"/>
                    <a:pt x="89972" y="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0" name="任意多边形: 形状 27">
              <a:extLst>
                <a:ext uri="{FF2B5EF4-FFF2-40B4-BE49-F238E27FC236}">
                  <a16:creationId xmlns:a16="http://schemas.microsoft.com/office/drawing/2014/main" id="{2BD31329-F62F-4EF2-9FD1-9508B6A7C17B}"/>
                </a:ext>
              </a:extLst>
            </p:cNvPr>
            <p:cNvSpPr/>
            <p:nvPr/>
          </p:nvSpPr>
          <p:spPr>
            <a:xfrm>
              <a:off x="3129700" y="3923287"/>
              <a:ext cx="63838" cy="9120"/>
            </a:xfrm>
            <a:custGeom>
              <a:avLst/>
              <a:gdLst>
                <a:gd name="connsiteX0" fmla="*/ 65329 w 63837"/>
                <a:gd name="connsiteY0" fmla="*/ 0 h 9119"/>
                <a:gd name="connsiteX1" fmla="*/ 39794 w 63837"/>
                <a:gd name="connsiteY1" fmla="*/ 4560 h 9119"/>
                <a:gd name="connsiteX2" fmla="*/ 15171 w 63837"/>
                <a:gd name="connsiteY2" fmla="*/ 10031 h 9119"/>
                <a:gd name="connsiteX3" fmla="*/ 580 w 63837"/>
                <a:gd name="connsiteY3" fmla="*/ 14591 h 9119"/>
                <a:gd name="connsiteX4" fmla="*/ 24291 w 63837"/>
                <a:gd name="connsiteY4" fmla="*/ 10943 h 9119"/>
                <a:gd name="connsiteX5" fmla="*/ 64417 w 63837"/>
                <a:gd name="connsiteY5" fmla="*/ 1824 h 9119"/>
                <a:gd name="connsiteX6" fmla="*/ 65329 w 63837"/>
                <a:gd name="connsiteY6" fmla="*/ 0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837" h="9119">
                  <a:moveTo>
                    <a:pt x="65329" y="0"/>
                  </a:moveTo>
                  <a:cubicBezTo>
                    <a:pt x="58034" y="912"/>
                    <a:pt x="47090" y="2736"/>
                    <a:pt x="39794" y="4560"/>
                  </a:cubicBezTo>
                  <a:cubicBezTo>
                    <a:pt x="29763" y="6384"/>
                    <a:pt x="21555" y="8208"/>
                    <a:pt x="15171" y="10031"/>
                  </a:cubicBezTo>
                  <a:cubicBezTo>
                    <a:pt x="5139" y="12767"/>
                    <a:pt x="-2156" y="14591"/>
                    <a:pt x="580" y="14591"/>
                  </a:cubicBezTo>
                  <a:cubicBezTo>
                    <a:pt x="3316" y="14591"/>
                    <a:pt x="12435" y="12767"/>
                    <a:pt x="24291" y="10943"/>
                  </a:cubicBezTo>
                  <a:cubicBezTo>
                    <a:pt x="39794" y="8208"/>
                    <a:pt x="54386" y="4560"/>
                    <a:pt x="64417" y="1824"/>
                  </a:cubicBezTo>
                  <a:cubicBezTo>
                    <a:pt x="68065" y="912"/>
                    <a:pt x="68977" y="0"/>
                    <a:pt x="65329" y="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1" name="任意多边形: 形状 28">
              <a:extLst>
                <a:ext uri="{FF2B5EF4-FFF2-40B4-BE49-F238E27FC236}">
                  <a16:creationId xmlns:a16="http://schemas.microsoft.com/office/drawing/2014/main" id="{82B667E7-BAAA-49CF-9F61-B637EE520D61}"/>
                </a:ext>
              </a:extLst>
            </p:cNvPr>
            <p:cNvSpPr/>
            <p:nvPr/>
          </p:nvSpPr>
          <p:spPr>
            <a:xfrm>
              <a:off x="3993913" y="4906311"/>
              <a:ext cx="9120" cy="63838"/>
            </a:xfrm>
            <a:custGeom>
              <a:avLst/>
              <a:gdLst>
                <a:gd name="connsiteX0" fmla="*/ 0 w 0"/>
                <a:gd name="connsiteY0" fmla="*/ 55708 h 63837"/>
                <a:gd name="connsiteX1" fmla="*/ 0 w 0"/>
                <a:gd name="connsiteY1" fmla="*/ 63916 h 63837"/>
                <a:gd name="connsiteX2" fmla="*/ 912 w 0"/>
                <a:gd name="connsiteY2" fmla="*/ 57532 h 63837"/>
                <a:gd name="connsiteX3" fmla="*/ 1824 w 0"/>
                <a:gd name="connsiteY3" fmla="*/ 15581 h 63837"/>
                <a:gd name="connsiteX4" fmla="*/ 912 w 0"/>
                <a:gd name="connsiteY4" fmla="*/ 78 h 63837"/>
                <a:gd name="connsiteX5" fmla="*/ 0 w 0"/>
                <a:gd name="connsiteY5" fmla="*/ 11933 h 63837"/>
                <a:gd name="connsiteX6" fmla="*/ 0 w 0"/>
                <a:gd name="connsiteY6" fmla="*/ 33821 h 63837"/>
                <a:gd name="connsiteX7" fmla="*/ 0 w 0"/>
                <a:gd name="connsiteY7" fmla="*/ 55708 h 6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h="63837">
                  <a:moveTo>
                    <a:pt x="0" y="55708"/>
                  </a:moveTo>
                  <a:cubicBezTo>
                    <a:pt x="0" y="63004"/>
                    <a:pt x="0" y="66651"/>
                    <a:pt x="0" y="63916"/>
                  </a:cubicBezTo>
                  <a:cubicBezTo>
                    <a:pt x="0" y="63004"/>
                    <a:pt x="912" y="60267"/>
                    <a:pt x="912" y="57532"/>
                  </a:cubicBezTo>
                  <a:cubicBezTo>
                    <a:pt x="1824" y="44764"/>
                    <a:pt x="1824" y="31085"/>
                    <a:pt x="1824" y="15581"/>
                  </a:cubicBezTo>
                  <a:cubicBezTo>
                    <a:pt x="1824" y="10109"/>
                    <a:pt x="912" y="990"/>
                    <a:pt x="912" y="78"/>
                  </a:cubicBezTo>
                  <a:cubicBezTo>
                    <a:pt x="912" y="-834"/>
                    <a:pt x="0" y="6462"/>
                    <a:pt x="0" y="11933"/>
                  </a:cubicBezTo>
                  <a:cubicBezTo>
                    <a:pt x="0" y="18317"/>
                    <a:pt x="0" y="26525"/>
                    <a:pt x="0" y="33821"/>
                  </a:cubicBezTo>
                  <a:cubicBezTo>
                    <a:pt x="0" y="42028"/>
                    <a:pt x="0" y="49324"/>
                    <a:pt x="0" y="55708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2" name="任意多边形: 形状 29">
              <a:extLst>
                <a:ext uri="{FF2B5EF4-FFF2-40B4-BE49-F238E27FC236}">
                  <a16:creationId xmlns:a16="http://schemas.microsoft.com/office/drawing/2014/main" id="{F982A589-478A-4A11-913C-67D8F9D11404}"/>
                </a:ext>
              </a:extLst>
            </p:cNvPr>
            <p:cNvSpPr/>
            <p:nvPr/>
          </p:nvSpPr>
          <p:spPr>
            <a:xfrm>
              <a:off x="2502802" y="4089265"/>
              <a:ext cx="45598" cy="9120"/>
            </a:xfrm>
            <a:custGeom>
              <a:avLst/>
              <a:gdLst>
                <a:gd name="connsiteX0" fmla="*/ 46554 w 45598"/>
                <a:gd name="connsiteY0" fmla="*/ 0 h 9119"/>
                <a:gd name="connsiteX1" fmla="*/ 955 w 45598"/>
                <a:gd name="connsiteY1" fmla="*/ 13680 h 9119"/>
                <a:gd name="connsiteX2" fmla="*/ 5515 w 45598"/>
                <a:gd name="connsiteY2" fmla="*/ 13680 h 9119"/>
                <a:gd name="connsiteX3" fmla="*/ 36522 w 45598"/>
                <a:gd name="connsiteY3" fmla="*/ 4560 h 9119"/>
                <a:gd name="connsiteX4" fmla="*/ 46554 w 45598"/>
                <a:gd name="connsiteY4" fmla="*/ 0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98" h="9119">
                  <a:moveTo>
                    <a:pt x="46554" y="0"/>
                  </a:moveTo>
                  <a:cubicBezTo>
                    <a:pt x="39258" y="912"/>
                    <a:pt x="13723" y="9120"/>
                    <a:pt x="955" y="13680"/>
                  </a:cubicBezTo>
                  <a:cubicBezTo>
                    <a:pt x="-1781" y="14592"/>
                    <a:pt x="1867" y="14592"/>
                    <a:pt x="5515" y="13680"/>
                  </a:cubicBezTo>
                  <a:cubicBezTo>
                    <a:pt x="14635" y="10944"/>
                    <a:pt x="26490" y="8208"/>
                    <a:pt x="36522" y="4560"/>
                  </a:cubicBezTo>
                  <a:cubicBezTo>
                    <a:pt x="40170" y="2736"/>
                    <a:pt x="43818" y="912"/>
                    <a:pt x="46554" y="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3" name="任意多边形: 形状 30">
              <a:extLst>
                <a:ext uri="{FF2B5EF4-FFF2-40B4-BE49-F238E27FC236}">
                  <a16:creationId xmlns:a16="http://schemas.microsoft.com/office/drawing/2014/main" id="{86E3040E-2DAF-4F5B-9A04-62FAB3B0D8B3}"/>
                </a:ext>
              </a:extLst>
            </p:cNvPr>
            <p:cNvSpPr/>
            <p:nvPr/>
          </p:nvSpPr>
          <p:spPr>
            <a:xfrm>
              <a:off x="3263199" y="5204602"/>
              <a:ext cx="54718" cy="9120"/>
            </a:xfrm>
            <a:custGeom>
              <a:avLst/>
              <a:gdLst>
                <a:gd name="connsiteX0" fmla="*/ 39443 w 54718"/>
                <a:gd name="connsiteY0" fmla="*/ 3648 h 9119"/>
                <a:gd name="connsiteX1" fmla="*/ 56770 w 54718"/>
                <a:gd name="connsiteY1" fmla="*/ 0 h 9119"/>
                <a:gd name="connsiteX2" fmla="*/ 42179 w 54718"/>
                <a:gd name="connsiteY2" fmla="*/ 1824 h 9119"/>
                <a:gd name="connsiteX3" fmla="*/ 9348 w 54718"/>
                <a:gd name="connsiteY3" fmla="*/ 6384 h 9119"/>
                <a:gd name="connsiteX4" fmla="*/ 1140 w 54718"/>
                <a:gd name="connsiteY4" fmla="*/ 8207 h 9119"/>
                <a:gd name="connsiteX5" fmla="*/ 228 w 54718"/>
                <a:gd name="connsiteY5" fmla="*/ 9120 h 9119"/>
                <a:gd name="connsiteX6" fmla="*/ 39443 w 54718"/>
                <a:gd name="connsiteY6" fmla="*/ 3648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718" h="9119">
                  <a:moveTo>
                    <a:pt x="39443" y="3648"/>
                  </a:moveTo>
                  <a:cubicBezTo>
                    <a:pt x="45826" y="2736"/>
                    <a:pt x="51298" y="1824"/>
                    <a:pt x="56770" y="0"/>
                  </a:cubicBezTo>
                  <a:cubicBezTo>
                    <a:pt x="52210" y="0"/>
                    <a:pt x="48562" y="912"/>
                    <a:pt x="42179" y="1824"/>
                  </a:cubicBezTo>
                  <a:cubicBezTo>
                    <a:pt x="32147" y="3648"/>
                    <a:pt x="20291" y="4560"/>
                    <a:pt x="9348" y="6384"/>
                  </a:cubicBezTo>
                  <a:cubicBezTo>
                    <a:pt x="6612" y="6384"/>
                    <a:pt x="2964" y="7296"/>
                    <a:pt x="1140" y="8207"/>
                  </a:cubicBezTo>
                  <a:cubicBezTo>
                    <a:pt x="-684" y="8207"/>
                    <a:pt x="228" y="9120"/>
                    <a:pt x="228" y="9120"/>
                  </a:cubicBezTo>
                  <a:cubicBezTo>
                    <a:pt x="9348" y="8207"/>
                    <a:pt x="23939" y="6384"/>
                    <a:pt x="39443" y="3648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4" name="任意多边形: 形状 31">
              <a:extLst>
                <a:ext uri="{FF2B5EF4-FFF2-40B4-BE49-F238E27FC236}">
                  <a16:creationId xmlns:a16="http://schemas.microsoft.com/office/drawing/2014/main" id="{B160C415-A377-48E1-A4D7-109406226C72}"/>
                </a:ext>
              </a:extLst>
            </p:cNvPr>
            <p:cNvSpPr/>
            <p:nvPr/>
          </p:nvSpPr>
          <p:spPr>
            <a:xfrm>
              <a:off x="2263910" y="5208250"/>
              <a:ext cx="54718" cy="9120"/>
            </a:xfrm>
            <a:custGeom>
              <a:avLst/>
              <a:gdLst>
                <a:gd name="connsiteX0" fmla="*/ 46510 w 54718"/>
                <a:gd name="connsiteY0" fmla="*/ 7296 h 0"/>
                <a:gd name="connsiteX1" fmla="*/ 55630 w 54718"/>
                <a:gd name="connsiteY1" fmla="*/ 7296 h 0"/>
                <a:gd name="connsiteX2" fmla="*/ 49246 w 54718"/>
                <a:gd name="connsiteY2" fmla="*/ 5472 h 0"/>
                <a:gd name="connsiteX3" fmla="*/ 17327 w 54718"/>
                <a:gd name="connsiteY3" fmla="*/ 1824 h 0"/>
                <a:gd name="connsiteX4" fmla="*/ 0 w 54718"/>
                <a:gd name="connsiteY4" fmla="*/ 0 h 0"/>
                <a:gd name="connsiteX5" fmla="*/ 14592 w 54718"/>
                <a:gd name="connsiteY5" fmla="*/ 2736 h 0"/>
                <a:gd name="connsiteX6" fmla="*/ 46510 w 54718"/>
                <a:gd name="connsiteY6" fmla="*/ 72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718">
                  <a:moveTo>
                    <a:pt x="46510" y="7296"/>
                  </a:moveTo>
                  <a:cubicBezTo>
                    <a:pt x="50158" y="7296"/>
                    <a:pt x="55630" y="8208"/>
                    <a:pt x="55630" y="7296"/>
                  </a:cubicBezTo>
                  <a:cubicBezTo>
                    <a:pt x="54718" y="7296"/>
                    <a:pt x="53806" y="6384"/>
                    <a:pt x="49246" y="5472"/>
                  </a:cubicBezTo>
                  <a:cubicBezTo>
                    <a:pt x="40127" y="4560"/>
                    <a:pt x="28271" y="2736"/>
                    <a:pt x="17327" y="1824"/>
                  </a:cubicBezTo>
                  <a:cubicBezTo>
                    <a:pt x="11856" y="912"/>
                    <a:pt x="5472" y="912"/>
                    <a:pt x="0" y="0"/>
                  </a:cubicBezTo>
                  <a:cubicBezTo>
                    <a:pt x="4560" y="912"/>
                    <a:pt x="9120" y="1824"/>
                    <a:pt x="14592" y="2736"/>
                  </a:cubicBezTo>
                  <a:cubicBezTo>
                    <a:pt x="25535" y="4560"/>
                    <a:pt x="36479" y="5472"/>
                    <a:pt x="46510" y="7296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5" name="任意多边形: 形状 32">
              <a:extLst>
                <a:ext uri="{FF2B5EF4-FFF2-40B4-BE49-F238E27FC236}">
                  <a16:creationId xmlns:a16="http://schemas.microsoft.com/office/drawing/2014/main" id="{3FD1D4B6-9D31-4FD8-B18F-ACF4AEFE623A}"/>
                </a:ext>
              </a:extLst>
            </p:cNvPr>
            <p:cNvSpPr/>
            <p:nvPr/>
          </p:nvSpPr>
          <p:spPr>
            <a:xfrm>
              <a:off x="3992624" y="4708505"/>
              <a:ext cx="9120" cy="27359"/>
            </a:xfrm>
            <a:custGeom>
              <a:avLst/>
              <a:gdLst>
                <a:gd name="connsiteX0" fmla="*/ 378 w 0"/>
                <a:gd name="connsiteY0" fmla="*/ 21874 h 27359"/>
                <a:gd name="connsiteX1" fmla="*/ 1290 w 0"/>
                <a:gd name="connsiteY1" fmla="*/ 32818 h 27359"/>
                <a:gd name="connsiteX2" fmla="*/ 2202 w 0"/>
                <a:gd name="connsiteY2" fmla="*/ 18226 h 27359"/>
                <a:gd name="connsiteX3" fmla="*/ 1290 w 0"/>
                <a:gd name="connsiteY3" fmla="*/ 899 h 27359"/>
                <a:gd name="connsiteX4" fmla="*/ 378 w 0"/>
                <a:gd name="connsiteY4" fmla="*/ 21874 h 27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27359">
                  <a:moveTo>
                    <a:pt x="378" y="21874"/>
                  </a:moveTo>
                  <a:cubicBezTo>
                    <a:pt x="378" y="27346"/>
                    <a:pt x="1290" y="33729"/>
                    <a:pt x="1290" y="32818"/>
                  </a:cubicBezTo>
                  <a:cubicBezTo>
                    <a:pt x="1290" y="31905"/>
                    <a:pt x="1290" y="23698"/>
                    <a:pt x="2202" y="18226"/>
                  </a:cubicBezTo>
                  <a:cubicBezTo>
                    <a:pt x="2202" y="12754"/>
                    <a:pt x="2202" y="4546"/>
                    <a:pt x="1290" y="899"/>
                  </a:cubicBezTo>
                  <a:cubicBezTo>
                    <a:pt x="378" y="-3661"/>
                    <a:pt x="-534" y="10019"/>
                    <a:pt x="378" y="21874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6" name="任意多边形: 形状 33">
              <a:extLst>
                <a:ext uri="{FF2B5EF4-FFF2-40B4-BE49-F238E27FC236}">
                  <a16:creationId xmlns:a16="http://schemas.microsoft.com/office/drawing/2014/main" id="{2388B11C-2884-47B8-9CC4-40BFE0982CD4}"/>
                </a:ext>
              </a:extLst>
            </p:cNvPr>
            <p:cNvSpPr/>
            <p:nvPr/>
          </p:nvSpPr>
          <p:spPr>
            <a:xfrm>
              <a:off x="3142556" y="3950646"/>
              <a:ext cx="45598" cy="9120"/>
            </a:xfrm>
            <a:custGeom>
              <a:avLst/>
              <a:gdLst>
                <a:gd name="connsiteX0" fmla="*/ 5051 w 45598"/>
                <a:gd name="connsiteY0" fmla="*/ 9120 h 9119"/>
                <a:gd name="connsiteX1" fmla="*/ 45177 w 45598"/>
                <a:gd name="connsiteY1" fmla="*/ 912 h 9119"/>
                <a:gd name="connsiteX2" fmla="*/ 46089 w 45598"/>
                <a:gd name="connsiteY2" fmla="*/ 0 h 9119"/>
                <a:gd name="connsiteX3" fmla="*/ 491 w 45598"/>
                <a:gd name="connsiteY3" fmla="*/ 9120 h 9119"/>
                <a:gd name="connsiteX4" fmla="*/ 5051 w 45598"/>
                <a:gd name="connsiteY4" fmla="*/ 9120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98" h="9119">
                  <a:moveTo>
                    <a:pt x="5051" y="9120"/>
                  </a:moveTo>
                  <a:cubicBezTo>
                    <a:pt x="18730" y="6384"/>
                    <a:pt x="32410" y="3648"/>
                    <a:pt x="45177" y="912"/>
                  </a:cubicBezTo>
                  <a:cubicBezTo>
                    <a:pt x="47001" y="912"/>
                    <a:pt x="46089" y="0"/>
                    <a:pt x="46089" y="0"/>
                  </a:cubicBezTo>
                  <a:cubicBezTo>
                    <a:pt x="34234" y="1824"/>
                    <a:pt x="2315" y="8208"/>
                    <a:pt x="491" y="9120"/>
                  </a:cubicBezTo>
                  <a:cubicBezTo>
                    <a:pt x="-1333" y="10031"/>
                    <a:pt x="2315" y="9120"/>
                    <a:pt x="5051" y="912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7" name="任意多边形: 形状 34">
              <a:extLst>
                <a:ext uri="{FF2B5EF4-FFF2-40B4-BE49-F238E27FC236}">
                  <a16:creationId xmlns:a16="http://schemas.microsoft.com/office/drawing/2014/main" id="{E6C8E678-CFEE-4F2E-AAA6-BB2CAB0D2ACA}"/>
                </a:ext>
              </a:extLst>
            </p:cNvPr>
            <p:cNvSpPr/>
            <p:nvPr/>
          </p:nvSpPr>
          <p:spPr>
            <a:xfrm>
              <a:off x="4033128" y="4244323"/>
              <a:ext cx="9120" cy="27359"/>
            </a:xfrm>
            <a:custGeom>
              <a:avLst/>
              <a:gdLst>
                <a:gd name="connsiteX0" fmla="*/ 2736 w 0"/>
                <a:gd name="connsiteY0" fmla="*/ 18216 h 27359"/>
                <a:gd name="connsiteX1" fmla="*/ 912 w 0"/>
                <a:gd name="connsiteY1" fmla="*/ 889 h 27359"/>
                <a:gd name="connsiteX2" fmla="*/ 0 w 0"/>
                <a:gd name="connsiteY2" fmla="*/ 10920 h 27359"/>
                <a:gd name="connsiteX3" fmla="*/ 1824 w 0"/>
                <a:gd name="connsiteY3" fmla="*/ 28248 h 27359"/>
                <a:gd name="connsiteX4" fmla="*/ 2736 w 0"/>
                <a:gd name="connsiteY4" fmla="*/ 18216 h 27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27359">
                  <a:moveTo>
                    <a:pt x="2736" y="18216"/>
                  </a:moveTo>
                  <a:cubicBezTo>
                    <a:pt x="2736" y="9096"/>
                    <a:pt x="1824" y="3624"/>
                    <a:pt x="912" y="889"/>
                  </a:cubicBezTo>
                  <a:cubicBezTo>
                    <a:pt x="0" y="-1847"/>
                    <a:pt x="0" y="1801"/>
                    <a:pt x="0" y="10920"/>
                  </a:cubicBezTo>
                  <a:cubicBezTo>
                    <a:pt x="0" y="20040"/>
                    <a:pt x="912" y="26424"/>
                    <a:pt x="1824" y="28248"/>
                  </a:cubicBezTo>
                  <a:cubicBezTo>
                    <a:pt x="2736" y="30072"/>
                    <a:pt x="2736" y="27336"/>
                    <a:pt x="2736" y="18216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8" name="任意多边形: 形状 35">
              <a:extLst>
                <a:ext uri="{FF2B5EF4-FFF2-40B4-BE49-F238E27FC236}">
                  <a16:creationId xmlns:a16="http://schemas.microsoft.com/office/drawing/2014/main" id="{5D94353A-D048-4A7F-9A42-7C72E2DAEA06}"/>
                </a:ext>
              </a:extLst>
            </p:cNvPr>
            <p:cNvSpPr/>
            <p:nvPr/>
          </p:nvSpPr>
          <p:spPr>
            <a:xfrm>
              <a:off x="1966608" y="4911860"/>
              <a:ext cx="9120" cy="18239"/>
            </a:xfrm>
            <a:custGeom>
              <a:avLst/>
              <a:gdLst>
                <a:gd name="connsiteX0" fmla="*/ 912 w 0"/>
                <a:gd name="connsiteY0" fmla="*/ 10944 h 18239"/>
                <a:gd name="connsiteX1" fmla="*/ 4560 w 0"/>
                <a:gd name="connsiteY1" fmla="*/ 21887 h 18239"/>
                <a:gd name="connsiteX2" fmla="*/ 1824 w 0"/>
                <a:gd name="connsiteY2" fmla="*/ 0 h 18239"/>
                <a:gd name="connsiteX3" fmla="*/ 0 w 0"/>
                <a:gd name="connsiteY3" fmla="*/ 3648 h 18239"/>
                <a:gd name="connsiteX4" fmla="*/ 912 w 0"/>
                <a:gd name="connsiteY4" fmla="*/ 10944 h 18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18239">
                  <a:moveTo>
                    <a:pt x="912" y="10944"/>
                  </a:moveTo>
                  <a:cubicBezTo>
                    <a:pt x="2736" y="20063"/>
                    <a:pt x="4560" y="25536"/>
                    <a:pt x="4560" y="21887"/>
                  </a:cubicBezTo>
                  <a:cubicBezTo>
                    <a:pt x="3648" y="16416"/>
                    <a:pt x="2736" y="8208"/>
                    <a:pt x="1824" y="0"/>
                  </a:cubicBezTo>
                  <a:cubicBezTo>
                    <a:pt x="912" y="912"/>
                    <a:pt x="912" y="1824"/>
                    <a:pt x="0" y="3648"/>
                  </a:cubicBezTo>
                  <a:cubicBezTo>
                    <a:pt x="0" y="4560"/>
                    <a:pt x="912" y="9120"/>
                    <a:pt x="912" y="10944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9" name="任意多边形: 形状 36">
              <a:extLst>
                <a:ext uri="{FF2B5EF4-FFF2-40B4-BE49-F238E27FC236}">
                  <a16:creationId xmlns:a16="http://schemas.microsoft.com/office/drawing/2014/main" id="{A2475E28-B493-4493-B9DE-D5C68C4902A4}"/>
                </a:ext>
              </a:extLst>
            </p:cNvPr>
            <p:cNvSpPr/>
            <p:nvPr/>
          </p:nvSpPr>
          <p:spPr>
            <a:xfrm>
              <a:off x="2272682" y="4183198"/>
              <a:ext cx="18239" cy="9120"/>
            </a:xfrm>
            <a:custGeom>
              <a:avLst/>
              <a:gdLst>
                <a:gd name="connsiteX0" fmla="*/ 9467 w 18239"/>
                <a:gd name="connsiteY0" fmla="*/ 7296 h 9119"/>
                <a:gd name="connsiteX1" fmla="*/ 26794 w 18239"/>
                <a:gd name="connsiteY1" fmla="*/ 0 h 9119"/>
                <a:gd name="connsiteX2" fmla="*/ 11291 w 18239"/>
                <a:gd name="connsiteY2" fmla="*/ 5472 h 9119"/>
                <a:gd name="connsiteX3" fmla="*/ 1259 w 18239"/>
                <a:gd name="connsiteY3" fmla="*/ 10031 h 9119"/>
                <a:gd name="connsiteX4" fmla="*/ 9467 w 18239"/>
                <a:gd name="connsiteY4" fmla="*/ 7296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39" h="9119">
                  <a:moveTo>
                    <a:pt x="9467" y="7296"/>
                  </a:moveTo>
                  <a:cubicBezTo>
                    <a:pt x="15851" y="4560"/>
                    <a:pt x="21323" y="2736"/>
                    <a:pt x="26794" y="0"/>
                  </a:cubicBezTo>
                  <a:cubicBezTo>
                    <a:pt x="21323" y="1824"/>
                    <a:pt x="16763" y="3648"/>
                    <a:pt x="11291" y="5472"/>
                  </a:cubicBezTo>
                  <a:cubicBezTo>
                    <a:pt x="2171" y="9120"/>
                    <a:pt x="-2389" y="10943"/>
                    <a:pt x="1259" y="10031"/>
                  </a:cubicBezTo>
                  <a:cubicBezTo>
                    <a:pt x="1259" y="10031"/>
                    <a:pt x="6731" y="8208"/>
                    <a:pt x="9467" y="7296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0" name="任意多边形: 形状 37">
              <a:extLst>
                <a:ext uri="{FF2B5EF4-FFF2-40B4-BE49-F238E27FC236}">
                  <a16:creationId xmlns:a16="http://schemas.microsoft.com/office/drawing/2014/main" id="{2950175B-B944-4C5B-B6DB-44BDB986474B}"/>
                </a:ext>
              </a:extLst>
            </p:cNvPr>
            <p:cNvSpPr/>
            <p:nvPr/>
          </p:nvSpPr>
          <p:spPr>
            <a:xfrm>
              <a:off x="3361008" y="3915079"/>
              <a:ext cx="9120" cy="9120"/>
            </a:xfrm>
            <a:custGeom>
              <a:avLst/>
              <a:gdLst>
                <a:gd name="connsiteX0" fmla="*/ 8208 w 0"/>
                <a:gd name="connsiteY0" fmla="*/ 0 h 0"/>
                <a:gd name="connsiteX1" fmla="*/ 5472 w 0"/>
                <a:gd name="connsiteY1" fmla="*/ 0 h 0"/>
                <a:gd name="connsiteX2" fmla="*/ 0 w 0"/>
                <a:gd name="connsiteY2" fmla="*/ 912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8208" y="0"/>
                  </a:moveTo>
                  <a:lnTo>
                    <a:pt x="5472" y="0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1" name="任意多边形: 形状 38">
              <a:extLst>
                <a:ext uri="{FF2B5EF4-FFF2-40B4-BE49-F238E27FC236}">
                  <a16:creationId xmlns:a16="http://schemas.microsoft.com/office/drawing/2014/main" id="{E79A9E01-5D0C-4892-B136-8566B808A16C}"/>
                </a:ext>
              </a:extLst>
            </p:cNvPr>
            <p:cNvSpPr/>
            <p:nvPr/>
          </p:nvSpPr>
          <p:spPr>
            <a:xfrm>
              <a:off x="3439437" y="5198218"/>
              <a:ext cx="9120" cy="9120"/>
            </a:xfrm>
            <a:custGeom>
              <a:avLst/>
              <a:gdLst>
                <a:gd name="connsiteX0" fmla="*/ 0 w 0"/>
                <a:gd name="connsiteY0" fmla="*/ 912 h 0"/>
                <a:gd name="connsiteX1" fmla="*/ 912 w 0"/>
                <a:gd name="connsiteY1" fmla="*/ 912 h 0"/>
                <a:gd name="connsiteX2" fmla="*/ 6384 w 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0" y="912"/>
                  </a:moveTo>
                  <a:lnTo>
                    <a:pt x="912" y="912"/>
                  </a:lnTo>
                  <a:lnTo>
                    <a:pt x="6384" y="0"/>
                  </a:ln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2" name="任意多边形: 形状 39">
              <a:extLst>
                <a:ext uri="{FF2B5EF4-FFF2-40B4-BE49-F238E27FC236}">
                  <a16:creationId xmlns:a16="http://schemas.microsoft.com/office/drawing/2014/main" id="{A1AAE777-A9C7-4AF1-9E75-7503FE84D756}"/>
                </a:ext>
              </a:extLst>
            </p:cNvPr>
            <p:cNvSpPr/>
            <p:nvPr/>
          </p:nvSpPr>
          <p:spPr>
            <a:xfrm>
              <a:off x="3347328" y="5207338"/>
              <a:ext cx="9120" cy="9120"/>
            </a:xfrm>
            <a:custGeom>
              <a:avLst/>
              <a:gdLst>
                <a:gd name="connsiteX0" fmla="*/ 0 w 0"/>
                <a:gd name="connsiteY0" fmla="*/ 1824 h 0"/>
                <a:gd name="connsiteX1" fmla="*/ 2736 w 0"/>
                <a:gd name="connsiteY1" fmla="*/ 912 h 0"/>
                <a:gd name="connsiteX2" fmla="*/ 6384 w 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0" y="1824"/>
                  </a:moveTo>
                  <a:lnTo>
                    <a:pt x="2736" y="912"/>
                  </a:lnTo>
                  <a:lnTo>
                    <a:pt x="6384" y="0"/>
                  </a:ln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3" name="任意多边形: 形状 40">
              <a:extLst>
                <a:ext uri="{FF2B5EF4-FFF2-40B4-BE49-F238E27FC236}">
                  <a16:creationId xmlns:a16="http://schemas.microsoft.com/office/drawing/2014/main" id="{0BA1FD01-B635-41D6-B172-3290A4BB2413}"/>
                </a:ext>
              </a:extLst>
            </p:cNvPr>
            <p:cNvSpPr/>
            <p:nvPr/>
          </p:nvSpPr>
          <p:spPr>
            <a:xfrm>
              <a:off x="2550268" y="4097472"/>
              <a:ext cx="9120" cy="9120"/>
            </a:xfrm>
            <a:custGeom>
              <a:avLst/>
              <a:gdLst>
                <a:gd name="connsiteX0" fmla="*/ 0 w 0"/>
                <a:gd name="connsiteY0" fmla="*/ 1824 h 0"/>
                <a:gd name="connsiteX1" fmla="*/ 7296 w 0"/>
                <a:gd name="connsiteY1" fmla="*/ 0 h 0"/>
                <a:gd name="connsiteX2" fmla="*/ 6384 w 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0" y="1824"/>
                  </a:moveTo>
                  <a:lnTo>
                    <a:pt x="7296" y="0"/>
                  </a:lnTo>
                  <a:lnTo>
                    <a:pt x="6384" y="0"/>
                  </a:ln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4" name="任意多边形: 形状 41">
              <a:extLst>
                <a:ext uri="{FF2B5EF4-FFF2-40B4-BE49-F238E27FC236}">
                  <a16:creationId xmlns:a16="http://schemas.microsoft.com/office/drawing/2014/main" id="{BADF69CF-DFA7-48C3-995B-DF71EB9DFB6F}"/>
                </a:ext>
              </a:extLst>
            </p:cNvPr>
            <p:cNvSpPr/>
            <p:nvPr/>
          </p:nvSpPr>
          <p:spPr>
            <a:xfrm>
              <a:off x="2910495" y="4009012"/>
              <a:ext cx="9120" cy="9120"/>
            </a:xfrm>
            <a:custGeom>
              <a:avLst/>
              <a:gdLst>
                <a:gd name="connsiteX0" fmla="*/ 0 w 0"/>
                <a:gd name="connsiteY0" fmla="*/ 912 h 0"/>
                <a:gd name="connsiteX1" fmla="*/ 2736 w 0"/>
                <a:gd name="connsiteY1" fmla="*/ 912 h 0"/>
                <a:gd name="connsiteX2" fmla="*/ 7296 w 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0" y="912"/>
                  </a:moveTo>
                  <a:lnTo>
                    <a:pt x="2736" y="912"/>
                  </a:lnTo>
                  <a:lnTo>
                    <a:pt x="7296" y="0"/>
                  </a:ln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5" name="任意多边形: 形状 42">
              <a:extLst>
                <a:ext uri="{FF2B5EF4-FFF2-40B4-BE49-F238E27FC236}">
                  <a16:creationId xmlns:a16="http://schemas.microsoft.com/office/drawing/2014/main" id="{6D1119CC-098F-4DAA-BC83-4E50227D32C4}"/>
                </a:ext>
              </a:extLst>
            </p:cNvPr>
            <p:cNvSpPr/>
            <p:nvPr/>
          </p:nvSpPr>
          <p:spPr>
            <a:xfrm>
              <a:off x="1895097" y="4659245"/>
              <a:ext cx="9120" cy="18239"/>
            </a:xfrm>
            <a:custGeom>
              <a:avLst/>
              <a:gdLst>
                <a:gd name="connsiteX0" fmla="*/ 378 w 0"/>
                <a:gd name="connsiteY0" fmla="*/ 0 h 18239"/>
                <a:gd name="connsiteX1" fmla="*/ 1290 w 0"/>
                <a:gd name="connsiteY1" fmla="*/ 13680 h 18239"/>
                <a:gd name="connsiteX2" fmla="*/ 2202 w 0"/>
                <a:gd name="connsiteY2" fmla="*/ 20063 h 18239"/>
                <a:gd name="connsiteX3" fmla="*/ 1290 w 0"/>
                <a:gd name="connsiteY3" fmla="*/ 6384 h 18239"/>
                <a:gd name="connsiteX4" fmla="*/ 378 w 0"/>
                <a:gd name="connsiteY4" fmla="*/ 0 h 18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18239">
                  <a:moveTo>
                    <a:pt x="378" y="0"/>
                  </a:moveTo>
                  <a:cubicBezTo>
                    <a:pt x="-534" y="0"/>
                    <a:pt x="378" y="4560"/>
                    <a:pt x="1290" y="13680"/>
                  </a:cubicBezTo>
                  <a:cubicBezTo>
                    <a:pt x="1290" y="16416"/>
                    <a:pt x="2202" y="20063"/>
                    <a:pt x="2202" y="20063"/>
                  </a:cubicBezTo>
                  <a:cubicBezTo>
                    <a:pt x="3114" y="20975"/>
                    <a:pt x="2202" y="15503"/>
                    <a:pt x="1290" y="6384"/>
                  </a:cubicBezTo>
                  <a:cubicBezTo>
                    <a:pt x="1290" y="4560"/>
                    <a:pt x="378" y="2736"/>
                    <a:pt x="378" y="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6" name="任意多边形: 形状 43">
              <a:extLst>
                <a:ext uri="{FF2B5EF4-FFF2-40B4-BE49-F238E27FC236}">
                  <a16:creationId xmlns:a16="http://schemas.microsoft.com/office/drawing/2014/main" id="{829F398A-80D1-489D-B924-FDBB00F99958}"/>
                </a:ext>
              </a:extLst>
            </p:cNvPr>
            <p:cNvSpPr/>
            <p:nvPr/>
          </p:nvSpPr>
          <p:spPr>
            <a:xfrm>
              <a:off x="1933777" y="4754090"/>
              <a:ext cx="9120" cy="9120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0 h 0"/>
                <a:gd name="connsiteX2" fmla="*/ 912 w 0"/>
                <a:gd name="connsiteY2" fmla="*/ 6384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912" y="6384"/>
                  </a:ln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97" name="Rectangle 96">
            <a:extLst>
              <a:ext uri="{FF2B5EF4-FFF2-40B4-BE49-F238E27FC236}">
                <a16:creationId xmlns:a16="http://schemas.microsoft.com/office/drawing/2014/main" id="{A1F9164E-A40A-48A8-AF92-B12006DFD660}"/>
              </a:ext>
            </a:extLst>
          </p:cNvPr>
          <p:cNvSpPr/>
          <p:nvPr/>
        </p:nvSpPr>
        <p:spPr>
          <a:xfrm>
            <a:off x="6121886" y="1848325"/>
            <a:ext cx="2355364" cy="5771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C922590C-5838-4EE2-A33F-2F66366F5F38}"/>
              </a:ext>
            </a:extLst>
          </p:cNvPr>
          <p:cNvSpPr/>
          <p:nvPr/>
        </p:nvSpPr>
        <p:spPr>
          <a:xfrm>
            <a:off x="1370226" y="3056230"/>
            <a:ext cx="1321403" cy="5771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A7D38A81-16D3-4A1A-BF19-73C9A1C927FF}"/>
              </a:ext>
            </a:extLst>
          </p:cNvPr>
          <p:cNvSpPr/>
          <p:nvPr/>
        </p:nvSpPr>
        <p:spPr>
          <a:xfrm>
            <a:off x="2949131" y="2763485"/>
            <a:ext cx="6037866" cy="9898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文本框 24">
                <a:extLst>
                  <a:ext uri="{FF2B5EF4-FFF2-40B4-BE49-F238E27FC236}">
                    <a16:creationId xmlns:a16="http://schemas.microsoft.com/office/drawing/2014/main" id="{070C57B0-BCC7-47E9-832C-0ED1403E02F0}"/>
                  </a:ext>
                </a:extLst>
              </p:cNvPr>
              <p:cNvSpPr txBox="1"/>
              <p:nvPr/>
            </p:nvSpPr>
            <p:spPr>
              <a:xfrm>
                <a:off x="1485148" y="1731480"/>
                <a:ext cx="7540386" cy="34844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altLang="zh-CN" sz="3200" b="1">
                    <a:solidFill>
                      <a:srgbClr val="339590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Một hình chữ nhật có nửa chu vi là 125m, chiều rộng bằng</a:t>
                </a:r>
                <a14:m>
                  <m:oMath xmlns:m="http://schemas.openxmlformats.org/officeDocument/2006/math">
                    <m:r>
                      <a:rPr lang="en-US" altLang="zh-CN" sz="3200" b="1" i="0" smtClean="0">
                        <a:solidFill>
                          <a:srgbClr val="DF6C8C"/>
                        </a:solidFill>
                        <a:latin typeface="Cambria Math" panose="02040503050406030204" pitchFamily="18" charset="0"/>
                        <a:ea typeface="华康娃娃体W5" panose="040B0509000000000000" pitchFamily="81" charset="-122"/>
                      </a:rPr>
                      <m:t> </m:t>
                    </m:r>
                    <m:f>
                      <m:fPr>
                        <m:ctrlPr>
                          <a:rPr lang="en-US" altLang="zh-CN" sz="3200" b="1" i="1" smtClean="0">
                            <a:solidFill>
                              <a:srgbClr val="339590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3200" b="1" i="0" smtClean="0">
                            <a:solidFill>
                              <a:srgbClr val="339590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3200" b="1" i="0" smtClean="0">
                            <a:solidFill>
                              <a:srgbClr val="339590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3200" b="1">
                    <a:solidFill>
                      <a:srgbClr val="339590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chiều dài. Tìm chiều dài, chiều rộng của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altLang="zh-CN" sz="3200" b="1">
                    <a:solidFill>
                      <a:srgbClr val="339590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hình đó.</a:t>
                </a:r>
              </a:p>
            </p:txBody>
          </p:sp>
        </mc:Choice>
        <mc:Fallback xmlns="">
          <p:sp>
            <p:nvSpPr>
              <p:cNvPr id="61" name="文本框 24">
                <a:extLst>
                  <a:ext uri="{FF2B5EF4-FFF2-40B4-BE49-F238E27FC236}">
                    <a16:creationId xmlns:a16="http://schemas.microsoft.com/office/drawing/2014/main" id="{070C57B0-BCC7-47E9-832C-0ED1403E02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5148" y="1731480"/>
                <a:ext cx="7540386" cy="3484480"/>
              </a:xfrm>
              <a:prstGeom prst="rect">
                <a:avLst/>
              </a:prstGeom>
              <a:blipFill>
                <a:blip r:embed="rId5"/>
                <a:stretch>
                  <a:fillRect l="-2102" r="-3638" b="-4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04FF942A-B4EC-4ACC-A8D7-79BF926A020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433" y="1231088"/>
            <a:ext cx="7273411" cy="513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50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accel="22000" decel="52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97" grpId="0" animBg="1"/>
      <p:bldP spid="98" grpId="0" animBg="1"/>
      <p:bldP spid="99" grpId="0" animBg="1"/>
      <p:bldP spid="6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6">
            <a:extLst>
              <a:ext uri="{FF2B5EF4-FFF2-40B4-BE49-F238E27FC236}">
                <a16:creationId xmlns:a16="http://schemas.microsoft.com/office/drawing/2014/main" id="{2696A0F5-3F5E-47E1-B365-EBE526BBAE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7428" y="-1023940"/>
            <a:ext cx="10957929" cy="820570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ED2A3BD-9730-415C-A632-71DD09213C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858" y="557375"/>
            <a:ext cx="5989453" cy="598945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B41FBBE-02FF-4C23-A8B3-ACCA50F086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6" t="69153" r="15031" b="11151"/>
          <a:stretch/>
        </p:blipFill>
        <p:spPr>
          <a:xfrm rot="19254130">
            <a:off x="6851155" y="2256789"/>
            <a:ext cx="7374417" cy="3041887"/>
          </a:xfrm>
          <a:prstGeom prst="rect">
            <a:avLst/>
          </a:prstGeom>
        </p:spPr>
      </p:pic>
      <p:sp>
        <p:nvSpPr>
          <p:cNvPr id="13" name="矩形 6">
            <a:extLst>
              <a:ext uri="{FF2B5EF4-FFF2-40B4-BE49-F238E27FC236}">
                <a16:creationId xmlns:a16="http://schemas.microsoft.com/office/drawing/2014/main" id="{D157EF3F-C3F5-4DA1-9527-1D9AF5198C04}"/>
              </a:ext>
            </a:extLst>
          </p:cNvPr>
          <p:cNvSpPr/>
          <p:nvPr/>
        </p:nvSpPr>
        <p:spPr>
          <a:xfrm>
            <a:off x="5957644" y="2345131"/>
            <a:ext cx="1898868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Tóm tắt:</a:t>
            </a: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9CA0590D-0A63-4107-9A00-3EAA18C8E6CE}"/>
              </a:ext>
            </a:extLst>
          </p:cNvPr>
          <p:cNvSpPr txBox="1"/>
          <p:nvPr/>
        </p:nvSpPr>
        <p:spPr>
          <a:xfrm>
            <a:off x="529675" y="162426"/>
            <a:ext cx="4264086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49C0B9"/>
            </a:solidFill>
          </a:ln>
        </p:spPr>
        <p:txBody>
          <a:bodyPr wrap="square" rtlCol="0" anchor="ctr" anchorCtr="1">
            <a:normAutofit/>
          </a:bodyPr>
          <a:lstStyle/>
          <a:p>
            <a:pPr algn="ctr"/>
            <a:r>
              <a:rPr lang="en-US" altLang="zh-CN" sz="3200" b="1">
                <a:solidFill>
                  <a:srgbClr val="339590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LUYỆN TẬP - Bài 4</a:t>
            </a:r>
            <a:endParaRPr lang="en-US" altLang="zh-CN" sz="3200" b="1" dirty="0">
              <a:solidFill>
                <a:srgbClr val="339590"/>
              </a:solidFill>
              <a:latin typeface="UTM Avo" panose="02040603050506020204" pitchFamily="18" charset="0"/>
              <a:ea typeface="字魂7号-温暖童稚体" panose="00000500000000000000" pitchFamily="2" charset="-122"/>
            </a:endParaRPr>
          </a:p>
        </p:txBody>
      </p:sp>
      <p:sp>
        <p:nvSpPr>
          <p:cNvPr id="16" name="矩形 6">
            <a:extLst>
              <a:ext uri="{FF2B5EF4-FFF2-40B4-BE49-F238E27FC236}">
                <a16:creationId xmlns:a16="http://schemas.microsoft.com/office/drawing/2014/main" id="{7DB06344-D132-49C2-91D7-E151FD542058}"/>
              </a:ext>
            </a:extLst>
          </p:cNvPr>
          <p:cNvSpPr/>
          <p:nvPr/>
        </p:nvSpPr>
        <p:spPr>
          <a:xfrm>
            <a:off x="3564961" y="3442941"/>
            <a:ext cx="2926302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Chiều rộng: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9B24BCD-6029-43F0-9FDC-E166BED60167}"/>
              </a:ext>
            </a:extLst>
          </p:cNvPr>
          <p:cNvGrpSpPr/>
          <p:nvPr/>
        </p:nvGrpSpPr>
        <p:grpSpPr>
          <a:xfrm>
            <a:off x="6258308" y="4408750"/>
            <a:ext cx="1918970" cy="343783"/>
            <a:chOff x="3246711" y="3505593"/>
            <a:chExt cx="1918970" cy="34378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8B38044-B9B9-42AF-90A7-9CC65CCF37B3}"/>
                </a:ext>
              </a:extLst>
            </p:cNvPr>
            <p:cNvGrpSpPr/>
            <p:nvPr/>
          </p:nvGrpSpPr>
          <p:grpSpPr>
            <a:xfrm>
              <a:off x="3246711" y="3505593"/>
              <a:ext cx="1918244" cy="343783"/>
              <a:chOff x="3246711" y="3505593"/>
              <a:chExt cx="1918244" cy="343783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B995C563-B8DF-405E-855A-46A3A400756A}"/>
                  </a:ext>
                </a:extLst>
              </p:cNvPr>
              <p:cNvGrpSpPr/>
              <p:nvPr/>
            </p:nvGrpSpPr>
            <p:grpSpPr>
              <a:xfrm>
                <a:off x="3246711" y="3505593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8C0FE204-C6D1-48B4-B67E-C87B5AD5DECB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9ECE49D4-A8EB-48DF-9A5A-9ECAE617F1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8C5BE18D-B790-4827-B38D-597D6C5F0112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C81998A9-D42A-4A69-8255-FE77C7E35C3C}"/>
                  </a:ext>
                </a:extLst>
              </p:cNvPr>
              <p:cNvGrpSpPr/>
              <p:nvPr/>
            </p:nvGrpSpPr>
            <p:grpSpPr>
              <a:xfrm>
                <a:off x="3884796" y="3508488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74202217-28FE-43CA-ACDD-887FDB1BB97F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0211EB2C-FB88-4F42-8093-1FBD4FE8AA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BA94B7B7-ACEA-4DB8-9BDC-35314DB272FB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BD15BE75-931D-4A6F-9219-43AFE62F9235}"/>
                  </a:ext>
                </a:extLst>
              </p:cNvPr>
              <p:cNvGrpSpPr/>
              <p:nvPr/>
            </p:nvGrpSpPr>
            <p:grpSpPr>
              <a:xfrm>
                <a:off x="4524875" y="3514354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EDD633C2-AEC6-49C7-A2C1-90D1CA022136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4085A4B0-7E43-4551-B8E0-8A850EA2D3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71060"/>
                  <a:ext cx="64008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0D03A139-2C3D-42BF-A47C-D4474A8E99D4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E111FA5-9B2F-48EE-A3E8-C937C4F2CAE1}"/>
                </a:ext>
              </a:extLst>
            </p:cNvPr>
            <p:cNvCxnSpPr/>
            <p:nvPr/>
          </p:nvCxnSpPr>
          <p:spPr>
            <a:xfrm>
              <a:off x="5165681" y="3528195"/>
              <a:ext cx="0" cy="3175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Left Bracket 51">
            <a:extLst>
              <a:ext uri="{FF2B5EF4-FFF2-40B4-BE49-F238E27FC236}">
                <a16:creationId xmlns:a16="http://schemas.microsoft.com/office/drawing/2014/main" id="{F275FA1C-7E03-418E-A376-06C4190B9E86}"/>
              </a:ext>
            </a:extLst>
          </p:cNvPr>
          <p:cNvSpPr/>
          <p:nvPr/>
        </p:nvSpPr>
        <p:spPr>
          <a:xfrm rot="16200000">
            <a:off x="7061643" y="3791423"/>
            <a:ext cx="317501" cy="1867200"/>
          </a:xfrm>
          <a:prstGeom prst="leftBracket">
            <a:avLst>
              <a:gd name="adj" fmla="val 292332"/>
            </a:avLst>
          </a:prstGeom>
          <a:ln>
            <a:solidFill>
              <a:srgbClr val="0160D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6F31"/>
              </a:solidFill>
            </a:endParaRPr>
          </a:p>
        </p:txBody>
      </p:sp>
      <p:sp>
        <p:nvSpPr>
          <p:cNvPr id="53" name="Left Bracket 52">
            <a:extLst>
              <a:ext uri="{FF2B5EF4-FFF2-40B4-BE49-F238E27FC236}">
                <a16:creationId xmlns:a16="http://schemas.microsoft.com/office/drawing/2014/main" id="{9D6CC756-4276-4956-9744-BD98F2DFC1D5}"/>
              </a:ext>
            </a:extLst>
          </p:cNvPr>
          <p:cNvSpPr/>
          <p:nvPr/>
        </p:nvSpPr>
        <p:spPr>
          <a:xfrm rot="5400000" flipV="1">
            <a:off x="6800972" y="3123636"/>
            <a:ext cx="194302" cy="1276692"/>
          </a:xfrm>
          <a:prstGeom prst="leftBracket">
            <a:avLst>
              <a:gd name="adj" fmla="val 100253"/>
            </a:avLst>
          </a:prstGeom>
          <a:ln>
            <a:solidFill>
              <a:srgbClr val="0160D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6F31"/>
              </a:solidFill>
            </a:endParaRPr>
          </a:p>
        </p:txBody>
      </p:sp>
      <p:sp>
        <p:nvSpPr>
          <p:cNvPr id="54" name="矩形 6">
            <a:extLst>
              <a:ext uri="{FF2B5EF4-FFF2-40B4-BE49-F238E27FC236}">
                <a16:creationId xmlns:a16="http://schemas.microsoft.com/office/drawing/2014/main" id="{D8B1F6B8-073B-4392-AC6C-5804E4BF52B9}"/>
              </a:ext>
            </a:extLst>
          </p:cNvPr>
          <p:cNvSpPr/>
          <p:nvPr/>
        </p:nvSpPr>
        <p:spPr>
          <a:xfrm>
            <a:off x="3820844" y="4099458"/>
            <a:ext cx="2926302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Chiều dài:</a:t>
            </a:r>
          </a:p>
        </p:txBody>
      </p:sp>
      <p:sp>
        <p:nvSpPr>
          <p:cNvPr id="55" name="矩形 6">
            <a:extLst>
              <a:ext uri="{FF2B5EF4-FFF2-40B4-BE49-F238E27FC236}">
                <a16:creationId xmlns:a16="http://schemas.microsoft.com/office/drawing/2014/main" id="{461050BA-9834-41A5-8D9B-2BB87738611E}"/>
              </a:ext>
            </a:extLst>
          </p:cNvPr>
          <p:cNvSpPr/>
          <p:nvPr/>
        </p:nvSpPr>
        <p:spPr>
          <a:xfrm>
            <a:off x="6418983" y="2960890"/>
            <a:ext cx="954821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?m</a:t>
            </a:r>
          </a:p>
        </p:txBody>
      </p:sp>
      <p:sp>
        <p:nvSpPr>
          <p:cNvPr id="56" name="矩形 6">
            <a:extLst>
              <a:ext uri="{FF2B5EF4-FFF2-40B4-BE49-F238E27FC236}">
                <a16:creationId xmlns:a16="http://schemas.microsoft.com/office/drawing/2014/main" id="{10D0E4B6-AF03-4AD5-A7F7-87D215430F20}"/>
              </a:ext>
            </a:extLst>
          </p:cNvPr>
          <p:cNvSpPr/>
          <p:nvPr/>
        </p:nvSpPr>
        <p:spPr>
          <a:xfrm>
            <a:off x="6708422" y="4765773"/>
            <a:ext cx="1034091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?m</a:t>
            </a:r>
          </a:p>
        </p:txBody>
      </p:sp>
      <p:sp>
        <p:nvSpPr>
          <p:cNvPr id="57" name="Right Brace 56">
            <a:extLst>
              <a:ext uri="{FF2B5EF4-FFF2-40B4-BE49-F238E27FC236}">
                <a16:creationId xmlns:a16="http://schemas.microsoft.com/office/drawing/2014/main" id="{17289CF8-3037-4E7C-A4E9-1DA811EF7237}"/>
              </a:ext>
            </a:extLst>
          </p:cNvPr>
          <p:cNvSpPr/>
          <p:nvPr/>
        </p:nvSpPr>
        <p:spPr>
          <a:xfrm>
            <a:off x="8127023" y="3580359"/>
            <a:ext cx="528787" cy="1321928"/>
          </a:xfrm>
          <a:prstGeom prst="rightBrace">
            <a:avLst>
              <a:gd name="adj1" fmla="val 34937"/>
              <a:gd name="adj2" fmla="val 50000"/>
            </a:avLst>
          </a:prstGeom>
          <a:ln w="19050">
            <a:solidFill>
              <a:srgbClr val="0160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6F31"/>
              </a:solidFill>
            </a:endParaRPr>
          </a:p>
        </p:txBody>
      </p:sp>
      <p:sp>
        <p:nvSpPr>
          <p:cNvPr id="58" name="矩形 6">
            <a:extLst>
              <a:ext uri="{FF2B5EF4-FFF2-40B4-BE49-F238E27FC236}">
                <a16:creationId xmlns:a16="http://schemas.microsoft.com/office/drawing/2014/main" id="{3BA3D8D6-4C8D-41BB-BB6C-65100A202072}"/>
              </a:ext>
            </a:extLst>
          </p:cNvPr>
          <p:cNvSpPr/>
          <p:nvPr/>
        </p:nvSpPr>
        <p:spPr>
          <a:xfrm>
            <a:off x="8643110" y="3744483"/>
            <a:ext cx="1478188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125m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3F3DF6-053C-45A5-A6A0-26EF7703220C}"/>
              </a:ext>
            </a:extLst>
          </p:cNvPr>
          <p:cNvGrpSpPr/>
          <p:nvPr/>
        </p:nvGrpSpPr>
        <p:grpSpPr>
          <a:xfrm>
            <a:off x="6256313" y="3718716"/>
            <a:ext cx="1280160" cy="341298"/>
            <a:chOff x="6455745" y="2376732"/>
            <a:chExt cx="1280160" cy="34129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CD59AAB-B4CC-4181-B333-4E1E202C1921}"/>
                </a:ext>
              </a:extLst>
            </p:cNvPr>
            <p:cNvGrpSpPr/>
            <p:nvPr/>
          </p:nvGrpSpPr>
          <p:grpSpPr>
            <a:xfrm>
              <a:off x="6455745" y="2383008"/>
              <a:ext cx="640080" cy="335022"/>
              <a:chOff x="3244716" y="2821835"/>
              <a:chExt cx="640080" cy="335022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22B81F20-A1A4-4B9A-AD26-1D0A346BB5EA}"/>
                  </a:ext>
                </a:extLst>
              </p:cNvPr>
              <p:cNvCxnSpPr/>
              <p:nvPr/>
            </p:nvCxnSpPr>
            <p:spPr>
              <a:xfrm>
                <a:off x="3244716" y="2839357"/>
                <a:ext cx="0" cy="3175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5674664D-C622-4A79-B498-A8F94DEDA4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4716" y="2980585"/>
                <a:ext cx="64008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CD85916E-C772-441C-9332-B97717C7CA04}"/>
                  </a:ext>
                </a:extLst>
              </p:cNvPr>
              <p:cNvCxnSpPr/>
              <p:nvPr/>
            </p:nvCxnSpPr>
            <p:spPr>
              <a:xfrm>
                <a:off x="3884796" y="2821835"/>
                <a:ext cx="0" cy="3175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A8DD5EBB-C91E-4ED8-BADC-CCCD3F7AE8F1}"/>
                </a:ext>
              </a:extLst>
            </p:cNvPr>
            <p:cNvGrpSpPr/>
            <p:nvPr/>
          </p:nvGrpSpPr>
          <p:grpSpPr>
            <a:xfrm>
              <a:off x="7095825" y="2376732"/>
              <a:ext cx="640080" cy="335022"/>
              <a:chOff x="3244716" y="2821835"/>
              <a:chExt cx="640080" cy="335022"/>
            </a:xfrm>
          </p:grpSpPr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9FCAEF07-654A-4439-A335-2C046AEBBEE7}"/>
                  </a:ext>
                </a:extLst>
              </p:cNvPr>
              <p:cNvCxnSpPr/>
              <p:nvPr/>
            </p:nvCxnSpPr>
            <p:spPr>
              <a:xfrm>
                <a:off x="3244716" y="2839357"/>
                <a:ext cx="0" cy="3175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D168CF71-C477-43A0-AF7F-EBA294AAC6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4716" y="2990110"/>
                <a:ext cx="64008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59B35205-555D-4AA8-93A6-E9708FBF0598}"/>
                  </a:ext>
                </a:extLst>
              </p:cNvPr>
              <p:cNvCxnSpPr/>
              <p:nvPr/>
            </p:nvCxnSpPr>
            <p:spPr>
              <a:xfrm>
                <a:off x="3884796" y="2821835"/>
                <a:ext cx="0" cy="3175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9ACF222-2DC3-46CF-B678-F4CB6132B2B7}"/>
                  </a:ext>
                </a:extLst>
              </p:cNvPr>
              <p:cNvSpPr/>
              <p:nvPr/>
            </p:nvSpPr>
            <p:spPr>
              <a:xfrm>
                <a:off x="4157355" y="1173582"/>
                <a:ext cx="5478074" cy="11232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zh-CN" b="1">
                    <a:solidFill>
                      <a:srgbClr val="339590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Một hình chữ nhật có nửa chu vi là 125m, chiều rộng bằng</a:t>
                </a:r>
                <a14:m>
                  <m:oMath xmlns:m="http://schemas.openxmlformats.org/officeDocument/2006/math">
                    <m:r>
                      <a:rPr lang="en-US" altLang="zh-CN" b="1">
                        <a:solidFill>
                          <a:srgbClr val="DF6C8C"/>
                        </a:solidFill>
                        <a:latin typeface="Cambria Math" panose="02040503050406030204" pitchFamily="18" charset="0"/>
                        <a:ea typeface="华康娃娃体W5" panose="040B0509000000000000" pitchFamily="81" charset="-122"/>
                      </a:rPr>
                      <m:t> </m:t>
                    </m:r>
                    <m:f>
                      <m:fPr>
                        <m:ctrlPr>
                          <a:rPr lang="en-US" altLang="zh-CN" b="1" i="1">
                            <a:solidFill>
                              <a:srgbClr val="339590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b="1">
                            <a:solidFill>
                              <a:srgbClr val="339590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b="1">
                            <a:solidFill>
                              <a:srgbClr val="339590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b="1">
                    <a:solidFill>
                      <a:srgbClr val="339590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chiều dài. Tìm chiều dài, chiều rộng của hình đó.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9ACF222-2DC3-46CF-B678-F4CB6132B2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7355" y="1173582"/>
                <a:ext cx="5478074" cy="1123256"/>
              </a:xfrm>
              <a:prstGeom prst="rect">
                <a:avLst/>
              </a:prstGeom>
              <a:blipFill>
                <a:blip r:embed="rId6"/>
                <a:stretch>
                  <a:fillRect l="-1001" t="-3261" r="-779" b="-7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4010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2" accel="32000" decel="68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3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"/>
                            </p:stCondLst>
                            <p:childTnLst>
                              <p:par>
                                <p:cTn id="60" presetID="2" presetClass="entr" presetSubtype="3" accel="32000" decel="6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6" grpId="0"/>
      <p:bldP spid="52" grpId="0" animBg="1"/>
      <p:bldP spid="53" grpId="0" animBg="1"/>
      <p:bldP spid="54" grpId="0"/>
      <p:bldP spid="55" grpId="0"/>
      <p:bldP spid="56" grpId="0"/>
      <p:bldP spid="57" grpId="0" animBg="1"/>
      <p:bldP spid="5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6">
            <a:extLst>
              <a:ext uri="{FF2B5EF4-FFF2-40B4-BE49-F238E27FC236}">
                <a16:creationId xmlns:a16="http://schemas.microsoft.com/office/drawing/2014/main" id="{2696A0F5-3F5E-47E1-B365-EBE526BBAE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4071" y="-1360610"/>
            <a:ext cx="10957929" cy="91330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B41FBBE-02FF-4C23-A8B3-ACCA50F086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6" t="69153" r="15031" b="11151"/>
          <a:stretch/>
        </p:blipFill>
        <p:spPr>
          <a:xfrm rot="19254130">
            <a:off x="8133621" y="1824706"/>
            <a:ext cx="7374417" cy="3041887"/>
          </a:xfrm>
          <a:prstGeom prst="rect">
            <a:avLst/>
          </a:prstGeom>
        </p:spPr>
      </p:pic>
      <p:sp>
        <p:nvSpPr>
          <p:cNvPr id="13" name="矩形 6">
            <a:extLst>
              <a:ext uri="{FF2B5EF4-FFF2-40B4-BE49-F238E27FC236}">
                <a16:creationId xmlns:a16="http://schemas.microsoft.com/office/drawing/2014/main" id="{D157EF3F-C3F5-4DA1-9527-1D9AF5198C04}"/>
              </a:ext>
            </a:extLst>
          </p:cNvPr>
          <p:cNvSpPr/>
          <p:nvPr/>
        </p:nvSpPr>
        <p:spPr>
          <a:xfrm>
            <a:off x="5798639" y="544574"/>
            <a:ext cx="1898868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u="sng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Bài giải</a:t>
            </a:r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:</a:t>
            </a: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9CA0590D-0A63-4107-9A00-3EAA18C8E6CE}"/>
              </a:ext>
            </a:extLst>
          </p:cNvPr>
          <p:cNvSpPr txBox="1"/>
          <p:nvPr/>
        </p:nvSpPr>
        <p:spPr>
          <a:xfrm>
            <a:off x="529675" y="162426"/>
            <a:ext cx="4264086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49C0B9"/>
            </a:solidFill>
          </a:ln>
        </p:spPr>
        <p:txBody>
          <a:bodyPr wrap="square" rtlCol="0" anchor="ctr" anchorCtr="1">
            <a:normAutofit/>
          </a:bodyPr>
          <a:lstStyle/>
          <a:p>
            <a:pPr algn="ctr"/>
            <a:r>
              <a:rPr lang="en-US" altLang="zh-CN" sz="3200" b="1">
                <a:solidFill>
                  <a:srgbClr val="339590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LUYỆN TẬP - Bài 4</a:t>
            </a:r>
            <a:endParaRPr lang="en-US" altLang="zh-CN" sz="3200" b="1" dirty="0">
              <a:solidFill>
                <a:srgbClr val="339590"/>
              </a:solidFill>
              <a:latin typeface="UTM Avo" panose="02040603050506020204" pitchFamily="18" charset="0"/>
              <a:ea typeface="字魂7号-温暖童稚体" panose="00000500000000000000" pitchFamily="2" charset="-122"/>
            </a:endParaRPr>
          </a:p>
        </p:txBody>
      </p:sp>
      <p:sp>
        <p:nvSpPr>
          <p:cNvPr id="63" name="矩形 6">
            <a:extLst>
              <a:ext uri="{FF2B5EF4-FFF2-40B4-BE49-F238E27FC236}">
                <a16:creationId xmlns:a16="http://schemas.microsoft.com/office/drawing/2014/main" id="{9BACC110-70C3-4752-AD9B-18BA1D2666EC}"/>
              </a:ext>
            </a:extLst>
          </p:cNvPr>
          <p:cNvSpPr/>
          <p:nvPr/>
        </p:nvSpPr>
        <p:spPr>
          <a:xfrm>
            <a:off x="2336007" y="1413063"/>
            <a:ext cx="8243746" cy="4031873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3200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Tổng số phần bằng nhau là: </a:t>
            </a:r>
            <a:br>
              <a:rPr lang="en-US" altLang="zh-CN" sz="3200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</a:br>
            <a:r>
              <a:rPr lang="en-US" altLang="zh-CN" sz="3200" b="1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2 + 3 = 5 (phần)</a:t>
            </a:r>
          </a:p>
          <a:p>
            <a:pPr algn="ctr"/>
            <a:r>
              <a:rPr lang="en-US" altLang="zh-CN" sz="3200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Chiều rộng hình chữ nhật là: </a:t>
            </a:r>
          </a:p>
          <a:p>
            <a:pPr algn="ctr"/>
            <a:r>
              <a:rPr lang="en-US" altLang="zh-CN" sz="3200" b="1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125 : 5 x 2 = 50 (m)</a:t>
            </a:r>
          </a:p>
          <a:p>
            <a:pPr algn="ctr"/>
            <a:r>
              <a:rPr lang="en-US" altLang="zh-CN" sz="3200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Chiều dài hình chữ nhật là: </a:t>
            </a:r>
          </a:p>
          <a:p>
            <a:pPr algn="ctr"/>
            <a:r>
              <a:rPr lang="en-US" altLang="zh-CN" sz="3200" b="1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125 - 50 = 75 (m)</a:t>
            </a:r>
          </a:p>
          <a:p>
            <a:pPr algn="ctr"/>
            <a:r>
              <a:rPr lang="en-US" altLang="zh-CN" sz="3200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		</a:t>
            </a:r>
            <a:r>
              <a:rPr lang="en-US" altLang="zh-CN" sz="3200" u="sng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Đáp số</a:t>
            </a:r>
            <a:r>
              <a:rPr lang="en-US" altLang="zh-CN" sz="3200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: Chiều dài: </a:t>
            </a:r>
            <a:r>
              <a:rPr lang="en-US" altLang="zh-CN" sz="3200" b="1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75m</a:t>
            </a:r>
            <a:r>
              <a:rPr lang="en-US" altLang="zh-CN" sz="3200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; </a:t>
            </a:r>
          </a:p>
          <a:p>
            <a:pPr algn="ctr"/>
            <a:r>
              <a:rPr lang="en-US" altLang="zh-CN" sz="3200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				Chiều rộng: </a:t>
            </a:r>
            <a:r>
              <a:rPr lang="en-US" altLang="zh-CN" sz="3200" b="1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50m</a:t>
            </a:r>
            <a:r>
              <a:rPr lang="en-US" altLang="zh-CN" sz="3200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.</a:t>
            </a:r>
          </a:p>
        </p:txBody>
      </p:sp>
      <p:sp>
        <p:nvSpPr>
          <p:cNvPr id="64" name="矩形 6">
            <a:extLst>
              <a:ext uri="{FF2B5EF4-FFF2-40B4-BE49-F238E27FC236}">
                <a16:creationId xmlns:a16="http://schemas.microsoft.com/office/drawing/2014/main" id="{F791E565-48C7-4377-8DB8-A99331329793}"/>
              </a:ext>
            </a:extLst>
          </p:cNvPr>
          <p:cNvSpPr/>
          <p:nvPr/>
        </p:nvSpPr>
        <p:spPr>
          <a:xfrm>
            <a:off x="343293" y="4203694"/>
            <a:ext cx="1898868" cy="57438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Tóm tắt: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D62461-8C97-45C3-BB7C-E75295297B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75" y="4641264"/>
            <a:ext cx="4767861" cy="193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16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D33CE99-E7C2-4769-BA52-07B5B6C868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7529" b="74782"/>
          <a:stretch/>
        </p:blipFill>
        <p:spPr>
          <a:xfrm rot="1254824">
            <a:off x="4580197" y="-481262"/>
            <a:ext cx="8959602" cy="4690022"/>
          </a:xfrm>
          <a:prstGeom prst="rect">
            <a:avLst/>
          </a:prstGeom>
        </p:spPr>
      </p:pic>
      <p:grpSp>
        <p:nvGrpSpPr>
          <p:cNvPr id="82" name="图形 1">
            <a:extLst>
              <a:ext uri="{FF2B5EF4-FFF2-40B4-BE49-F238E27FC236}">
                <a16:creationId xmlns:a16="http://schemas.microsoft.com/office/drawing/2014/main" id="{98D1F153-9576-4132-8FB8-9AB0D683B163}"/>
              </a:ext>
            </a:extLst>
          </p:cNvPr>
          <p:cNvGrpSpPr/>
          <p:nvPr/>
        </p:nvGrpSpPr>
        <p:grpSpPr>
          <a:xfrm>
            <a:off x="2357723" y="1797129"/>
            <a:ext cx="6784096" cy="3916265"/>
            <a:chOff x="3536792" y="1591071"/>
            <a:chExt cx="6356742" cy="4438267"/>
          </a:xfrm>
        </p:grpSpPr>
        <p:sp>
          <p:nvSpPr>
            <p:cNvPr id="83" name="任意多边形: 形状 82">
              <a:extLst>
                <a:ext uri="{FF2B5EF4-FFF2-40B4-BE49-F238E27FC236}">
                  <a16:creationId xmlns:a16="http://schemas.microsoft.com/office/drawing/2014/main" id="{A7C4EA72-676D-4F33-B2E3-4EC926D5AB04}"/>
                </a:ext>
              </a:extLst>
            </p:cNvPr>
            <p:cNvSpPr/>
            <p:nvPr/>
          </p:nvSpPr>
          <p:spPr>
            <a:xfrm>
              <a:off x="3536792" y="1591071"/>
              <a:ext cx="6356501" cy="4438267"/>
            </a:xfrm>
            <a:custGeom>
              <a:avLst/>
              <a:gdLst>
                <a:gd name="connsiteX0" fmla="*/ 3803553 w 6356501"/>
                <a:gd name="connsiteY0" fmla="*/ 770990 h 4438266"/>
                <a:gd name="connsiteX1" fmla="*/ 6059045 w 6356501"/>
                <a:gd name="connsiteY1" fmla="*/ 1439237 h 4438266"/>
                <a:gd name="connsiteX2" fmla="*/ 6356183 w 6356501"/>
                <a:gd name="connsiteY2" fmla="*/ 2092440 h 4438266"/>
                <a:gd name="connsiteX3" fmla="*/ 5954357 w 6356501"/>
                <a:gd name="connsiteY3" fmla="*/ 2587670 h 4438266"/>
                <a:gd name="connsiteX4" fmla="*/ 4785237 w 6356501"/>
                <a:gd name="connsiteY4" fmla="*/ 3506667 h 4438266"/>
                <a:gd name="connsiteX5" fmla="*/ 3553430 w 6356501"/>
                <a:gd name="connsiteY5" fmla="*/ 4154228 h 4438266"/>
                <a:gd name="connsiteX6" fmla="*/ 3078260 w 6356501"/>
                <a:gd name="connsiteY6" fmla="*/ 4429426 h 4438266"/>
                <a:gd name="connsiteX7" fmla="*/ 2574880 w 6356501"/>
                <a:gd name="connsiteY7" fmla="*/ 4238856 h 4438266"/>
                <a:gd name="connsiteX8" fmla="*/ 2443236 w 6356501"/>
                <a:gd name="connsiteY8" fmla="*/ 4213154 h 4438266"/>
                <a:gd name="connsiteX9" fmla="*/ 2149860 w 6356501"/>
                <a:gd name="connsiteY9" fmla="*/ 4352320 h 4438266"/>
                <a:gd name="connsiteX10" fmla="*/ 1674062 w 6356501"/>
                <a:gd name="connsiteY10" fmla="*/ 4134168 h 4438266"/>
                <a:gd name="connsiteX11" fmla="*/ 128818 w 6356501"/>
                <a:gd name="connsiteY11" fmla="*/ 3236485 h 4438266"/>
                <a:gd name="connsiteX12" fmla="*/ 442255 w 6356501"/>
                <a:gd name="connsiteY12" fmla="*/ 1691240 h 4438266"/>
                <a:gd name="connsiteX13" fmla="*/ 1756809 w 6356501"/>
                <a:gd name="connsiteY13" fmla="*/ 506449 h 4438266"/>
                <a:gd name="connsiteX14" fmla="*/ 2940974 w 6356501"/>
                <a:gd name="connsiteY14" fmla="*/ 40055 h 4438266"/>
                <a:gd name="connsiteX15" fmla="*/ 3803553 w 6356501"/>
                <a:gd name="connsiteY15" fmla="*/ 770990 h 443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6501" h="4438266">
                  <a:moveTo>
                    <a:pt x="3803553" y="770990"/>
                  </a:moveTo>
                  <a:cubicBezTo>
                    <a:pt x="3803553" y="770990"/>
                    <a:pt x="5369484" y="-148007"/>
                    <a:pt x="6059045" y="1439237"/>
                  </a:cubicBezTo>
                  <a:cubicBezTo>
                    <a:pt x="6059045" y="1439237"/>
                    <a:pt x="6398184" y="1676822"/>
                    <a:pt x="6356183" y="2092440"/>
                  </a:cubicBezTo>
                  <a:cubicBezTo>
                    <a:pt x="6339885" y="2251666"/>
                    <a:pt x="6288481" y="2400235"/>
                    <a:pt x="5954357" y="2587670"/>
                  </a:cubicBezTo>
                  <a:cubicBezTo>
                    <a:pt x="5954357" y="2587670"/>
                    <a:pt x="5954357" y="3715416"/>
                    <a:pt x="4785237" y="3506667"/>
                  </a:cubicBezTo>
                  <a:cubicBezTo>
                    <a:pt x="4785237" y="3506667"/>
                    <a:pt x="4493114" y="4509039"/>
                    <a:pt x="3553430" y="4154228"/>
                  </a:cubicBezTo>
                  <a:cubicBezTo>
                    <a:pt x="3553430" y="4154228"/>
                    <a:pt x="3345935" y="4376142"/>
                    <a:pt x="3078260" y="4429426"/>
                  </a:cubicBezTo>
                  <a:cubicBezTo>
                    <a:pt x="2902735" y="4464531"/>
                    <a:pt x="2681449" y="4416261"/>
                    <a:pt x="2574880" y="4238856"/>
                  </a:cubicBezTo>
                  <a:cubicBezTo>
                    <a:pt x="2547297" y="4192467"/>
                    <a:pt x="2485864" y="4179303"/>
                    <a:pt x="2443236" y="4213154"/>
                  </a:cubicBezTo>
                  <a:cubicBezTo>
                    <a:pt x="2373654" y="4268319"/>
                    <a:pt x="2268966" y="4334141"/>
                    <a:pt x="2149860" y="4352320"/>
                  </a:cubicBezTo>
                  <a:cubicBezTo>
                    <a:pt x="1987499" y="4376768"/>
                    <a:pt x="1791914" y="4278976"/>
                    <a:pt x="1674062" y="4134168"/>
                  </a:cubicBezTo>
                  <a:cubicBezTo>
                    <a:pt x="1674062" y="4134168"/>
                    <a:pt x="546316" y="4530979"/>
                    <a:pt x="128818" y="3236485"/>
                  </a:cubicBezTo>
                  <a:cubicBezTo>
                    <a:pt x="-288680" y="1941990"/>
                    <a:pt x="442255" y="1691240"/>
                    <a:pt x="442255" y="1691240"/>
                  </a:cubicBezTo>
                  <a:cubicBezTo>
                    <a:pt x="442255" y="1691240"/>
                    <a:pt x="-289307" y="241908"/>
                    <a:pt x="1756809" y="506449"/>
                  </a:cubicBezTo>
                  <a:cubicBezTo>
                    <a:pt x="1756809" y="506449"/>
                    <a:pt x="2289652" y="-168694"/>
                    <a:pt x="2940974" y="40055"/>
                  </a:cubicBezTo>
                  <a:cubicBezTo>
                    <a:pt x="3209276" y="125936"/>
                    <a:pt x="3559699" y="162295"/>
                    <a:pt x="3803553" y="770990"/>
                  </a:cubicBezTo>
                  <a:close/>
                </a:path>
              </a:pathLst>
            </a:custGeom>
            <a:solidFill>
              <a:srgbClr val="FFFFFF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4" name="任意多边形: 形状 83">
              <a:extLst>
                <a:ext uri="{FF2B5EF4-FFF2-40B4-BE49-F238E27FC236}">
                  <a16:creationId xmlns:a16="http://schemas.microsoft.com/office/drawing/2014/main" id="{A59DCE7C-486D-489B-8090-9EFA6E4454CA}"/>
                </a:ext>
              </a:extLst>
            </p:cNvPr>
            <p:cNvSpPr/>
            <p:nvPr/>
          </p:nvSpPr>
          <p:spPr>
            <a:xfrm>
              <a:off x="3851629" y="2633497"/>
              <a:ext cx="125375" cy="432543"/>
            </a:xfrm>
            <a:custGeom>
              <a:avLst/>
              <a:gdLst>
                <a:gd name="connsiteX0" fmla="*/ 126791 w 125374"/>
                <a:gd name="connsiteY0" fmla="*/ 394304 h 432542"/>
                <a:gd name="connsiteX1" fmla="*/ 8938 w 125374"/>
                <a:gd name="connsiteY1" fmla="*/ 0 h 432542"/>
                <a:gd name="connsiteX2" fmla="*/ 47178 w 125374"/>
                <a:gd name="connsiteY2" fmla="*/ 435050 h 432542"/>
                <a:gd name="connsiteX3" fmla="*/ 126791 w 125374"/>
                <a:gd name="connsiteY3" fmla="*/ 394304 h 43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374" h="432542">
                  <a:moveTo>
                    <a:pt x="126791" y="394304"/>
                  </a:moveTo>
                  <a:cubicBezTo>
                    <a:pt x="126791" y="394304"/>
                    <a:pt x="37775" y="218152"/>
                    <a:pt x="8938" y="0"/>
                  </a:cubicBezTo>
                  <a:cubicBezTo>
                    <a:pt x="-14883" y="154838"/>
                    <a:pt x="12700" y="313437"/>
                    <a:pt x="47178" y="435050"/>
                  </a:cubicBezTo>
                  <a:cubicBezTo>
                    <a:pt x="94193" y="405587"/>
                    <a:pt x="126791" y="394304"/>
                    <a:pt x="126791" y="394304"/>
                  </a:cubicBezTo>
                  <a:close/>
                </a:path>
              </a:pathLst>
            </a:custGeom>
            <a:solidFill>
              <a:srgbClr val="87C4B8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5" name="任意多边形: 形状 84">
              <a:extLst>
                <a:ext uri="{FF2B5EF4-FFF2-40B4-BE49-F238E27FC236}">
                  <a16:creationId xmlns:a16="http://schemas.microsoft.com/office/drawing/2014/main" id="{9CF1150F-1C69-48FD-B486-72FD702AC497}"/>
                </a:ext>
              </a:extLst>
            </p:cNvPr>
            <p:cNvSpPr/>
            <p:nvPr/>
          </p:nvSpPr>
          <p:spPr>
            <a:xfrm>
              <a:off x="3537033" y="3488553"/>
              <a:ext cx="6356501" cy="2538839"/>
            </a:xfrm>
            <a:custGeom>
              <a:avLst/>
              <a:gdLst>
                <a:gd name="connsiteX0" fmla="*/ 5954115 w 6356501"/>
                <a:gd name="connsiteY0" fmla="*/ 437558 h 2538839"/>
                <a:gd name="connsiteX1" fmla="*/ 4784995 w 6356501"/>
                <a:gd name="connsiteY1" fmla="*/ 1356555 h 2538839"/>
                <a:gd name="connsiteX2" fmla="*/ 3553188 w 6356501"/>
                <a:gd name="connsiteY2" fmla="*/ 2004116 h 2538839"/>
                <a:gd name="connsiteX3" fmla="*/ 3078018 w 6356501"/>
                <a:gd name="connsiteY3" fmla="*/ 2279313 h 2538839"/>
                <a:gd name="connsiteX4" fmla="*/ 2574638 w 6356501"/>
                <a:gd name="connsiteY4" fmla="*/ 2088744 h 2538839"/>
                <a:gd name="connsiteX5" fmla="*/ 2442995 w 6356501"/>
                <a:gd name="connsiteY5" fmla="*/ 2063042 h 2538839"/>
                <a:gd name="connsiteX6" fmla="*/ 2149618 w 6356501"/>
                <a:gd name="connsiteY6" fmla="*/ 2202208 h 2538839"/>
                <a:gd name="connsiteX7" fmla="*/ 1673820 w 6356501"/>
                <a:gd name="connsiteY7" fmla="*/ 1984056 h 2538839"/>
                <a:gd name="connsiteX8" fmla="*/ 128576 w 6356501"/>
                <a:gd name="connsiteY8" fmla="*/ 1086372 h 2538839"/>
                <a:gd name="connsiteX9" fmla="*/ 5082 w 6356501"/>
                <a:gd name="connsiteY9" fmla="*/ 499619 h 2538839"/>
                <a:gd name="connsiteX10" fmla="*/ 128576 w 6356501"/>
                <a:gd name="connsiteY10" fmla="*/ 1339630 h 2538839"/>
                <a:gd name="connsiteX11" fmla="*/ 1673820 w 6356501"/>
                <a:gd name="connsiteY11" fmla="*/ 2237313 h 2538839"/>
                <a:gd name="connsiteX12" fmla="*/ 2149618 w 6356501"/>
                <a:gd name="connsiteY12" fmla="*/ 2455465 h 2538839"/>
                <a:gd name="connsiteX13" fmla="*/ 2442995 w 6356501"/>
                <a:gd name="connsiteY13" fmla="*/ 2316299 h 2538839"/>
                <a:gd name="connsiteX14" fmla="*/ 2574638 w 6356501"/>
                <a:gd name="connsiteY14" fmla="*/ 2342001 h 2538839"/>
                <a:gd name="connsiteX15" fmla="*/ 3078018 w 6356501"/>
                <a:gd name="connsiteY15" fmla="*/ 2532571 h 2538839"/>
                <a:gd name="connsiteX16" fmla="*/ 3553188 w 6356501"/>
                <a:gd name="connsiteY16" fmla="*/ 2257373 h 2538839"/>
                <a:gd name="connsiteX17" fmla="*/ 4784369 w 6356501"/>
                <a:gd name="connsiteY17" fmla="*/ 1609185 h 2538839"/>
                <a:gd name="connsiteX18" fmla="*/ 5953489 w 6356501"/>
                <a:gd name="connsiteY18" fmla="*/ 690188 h 2538839"/>
                <a:gd name="connsiteX19" fmla="*/ 6355315 w 6356501"/>
                <a:gd name="connsiteY19" fmla="*/ 194958 h 2538839"/>
                <a:gd name="connsiteX20" fmla="*/ 6347166 w 6356501"/>
                <a:gd name="connsiteY20" fmla="*/ 0 h 2538839"/>
                <a:gd name="connsiteX21" fmla="*/ 5954115 w 6356501"/>
                <a:gd name="connsiteY21" fmla="*/ 437558 h 2538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356501" h="2538839">
                  <a:moveTo>
                    <a:pt x="5954115" y="437558"/>
                  </a:moveTo>
                  <a:cubicBezTo>
                    <a:pt x="5954115" y="437558"/>
                    <a:pt x="5954115" y="1565304"/>
                    <a:pt x="4784995" y="1356555"/>
                  </a:cubicBezTo>
                  <a:cubicBezTo>
                    <a:pt x="4784995" y="1356555"/>
                    <a:pt x="4492872" y="2358926"/>
                    <a:pt x="3553188" y="2004116"/>
                  </a:cubicBezTo>
                  <a:cubicBezTo>
                    <a:pt x="3553188" y="2004116"/>
                    <a:pt x="3345693" y="2226029"/>
                    <a:pt x="3078018" y="2279313"/>
                  </a:cubicBezTo>
                  <a:cubicBezTo>
                    <a:pt x="2902493" y="2314418"/>
                    <a:pt x="2681207" y="2266149"/>
                    <a:pt x="2574638" y="2088744"/>
                  </a:cubicBezTo>
                  <a:cubicBezTo>
                    <a:pt x="2547055" y="2042355"/>
                    <a:pt x="2485622" y="2029191"/>
                    <a:pt x="2442995" y="2063042"/>
                  </a:cubicBezTo>
                  <a:cubicBezTo>
                    <a:pt x="2373412" y="2118207"/>
                    <a:pt x="2268724" y="2184029"/>
                    <a:pt x="2149618" y="2202208"/>
                  </a:cubicBezTo>
                  <a:cubicBezTo>
                    <a:pt x="1987257" y="2226656"/>
                    <a:pt x="1791673" y="2128864"/>
                    <a:pt x="1673820" y="1984056"/>
                  </a:cubicBezTo>
                  <a:cubicBezTo>
                    <a:pt x="1673820" y="1984056"/>
                    <a:pt x="546074" y="2380867"/>
                    <a:pt x="128576" y="1086372"/>
                  </a:cubicBezTo>
                  <a:cubicBezTo>
                    <a:pt x="55859" y="860071"/>
                    <a:pt x="17619" y="666367"/>
                    <a:pt x="5082" y="499619"/>
                  </a:cubicBezTo>
                  <a:cubicBezTo>
                    <a:pt x="-13097" y="713382"/>
                    <a:pt x="15112" y="987953"/>
                    <a:pt x="128576" y="1339630"/>
                  </a:cubicBezTo>
                  <a:cubicBezTo>
                    <a:pt x="546074" y="2634124"/>
                    <a:pt x="1673820" y="2237313"/>
                    <a:pt x="1673820" y="2237313"/>
                  </a:cubicBezTo>
                  <a:cubicBezTo>
                    <a:pt x="1791673" y="2382121"/>
                    <a:pt x="1987257" y="2480540"/>
                    <a:pt x="2149618" y="2455465"/>
                  </a:cubicBezTo>
                  <a:cubicBezTo>
                    <a:pt x="2268724" y="2437286"/>
                    <a:pt x="2373412" y="2370837"/>
                    <a:pt x="2442995" y="2316299"/>
                  </a:cubicBezTo>
                  <a:cubicBezTo>
                    <a:pt x="2485622" y="2283075"/>
                    <a:pt x="2546429" y="2296239"/>
                    <a:pt x="2574638" y="2342001"/>
                  </a:cubicBezTo>
                  <a:cubicBezTo>
                    <a:pt x="2681207" y="2520033"/>
                    <a:pt x="2902493" y="2567675"/>
                    <a:pt x="3078018" y="2532571"/>
                  </a:cubicBezTo>
                  <a:cubicBezTo>
                    <a:pt x="3345693" y="2479286"/>
                    <a:pt x="3553188" y="2257373"/>
                    <a:pt x="3553188" y="2257373"/>
                  </a:cubicBezTo>
                  <a:cubicBezTo>
                    <a:pt x="4492246" y="2611556"/>
                    <a:pt x="4784369" y="1609185"/>
                    <a:pt x="4784369" y="1609185"/>
                  </a:cubicBezTo>
                  <a:cubicBezTo>
                    <a:pt x="5953489" y="1817934"/>
                    <a:pt x="5953489" y="690188"/>
                    <a:pt x="5953489" y="690188"/>
                  </a:cubicBezTo>
                  <a:cubicBezTo>
                    <a:pt x="6287613" y="502126"/>
                    <a:pt x="6339016" y="354184"/>
                    <a:pt x="6355315" y="194958"/>
                  </a:cubicBezTo>
                  <a:cubicBezTo>
                    <a:pt x="6362210" y="124748"/>
                    <a:pt x="6358449" y="59553"/>
                    <a:pt x="6347166" y="0"/>
                  </a:cubicBezTo>
                  <a:cubicBezTo>
                    <a:pt x="6322717" y="137912"/>
                    <a:pt x="6246866" y="272063"/>
                    <a:pt x="5954115" y="437558"/>
                  </a:cubicBezTo>
                  <a:close/>
                </a:path>
              </a:pathLst>
            </a:custGeom>
            <a:solidFill>
              <a:srgbClr val="FFC9D6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6" name="任意多边形: 形状 85">
              <a:extLst>
                <a:ext uri="{FF2B5EF4-FFF2-40B4-BE49-F238E27FC236}">
                  <a16:creationId xmlns:a16="http://schemas.microsoft.com/office/drawing/2014/main" id="{5956A595-7145-48EC-98EC-CCAAFBACA183}"/>
                </a:ext>
              </a:extLst>
            </p:cNvPr>
            <p:cNvSpPr/>
            <p:nvPr/>
          </p:nvSpPr>
          <p:spPr>
            <a:xfrm>
              <a:off x="3988352" y="2725021"/>
              <a:ext cx="332243" cy="827473"/>
            </a:xfrm>
            <a:custGeom>
              <a:avLst/>
              <a:gdLst>
                <a:gd name="connsiteX0" fmla="*/ 334221 w 332243"/>
                <a:gd name="connsiteY0" fmla="*/ 0 h 827473"/>
                <a:gd name="connsiteX1" fmla="*/ 240817 w 332243"/>
                <a:gd name="connsiteY1" fmla="*/ 71464 h 827473"/>
                <a:gd name="connsiteX2" fmla="*/ 201950 w 332243"/>
                <a:gd name="connsiteY2" fmla="*/ 113464 h 827473"/>
                <a:gd name="connsiteX3" fmla="*/ 168099 w 332243"/>
                <a:gd name="connsiteY3" fmla="*/ 159226 h 827473"/>
                <a:gd name="connsiteX4" fmla="*/ 139263 w 332243"/>
                <a:gd name="connsiteY4" fmla="*/ 207495 h 827473"/>
                <a:gd name="connsiteX5" fmla="*/ 126726 w 332243"/>
                <a:gd name="connsiteY5" fmla="*/ 232570 h 827473"/>
                <a:gd name="connsiteX6" fmla="*/ 121084 w 332243"/>
                <a:gd name="connsiteY6" fmla="*/ 245108 h 827473"/>
                <a:gd name="connsiteX7" fmla="*/ 116069 w 332243"/>
                <a:gd name="connsiteY7" fmla="*/ 258272 h 827473"/>
                <a:gd name="connsiteX8" fmla="*/ 106039 w 332243"/>
                <a:gd name="connsiteY8" fmla="*/ 284601 h 827473"/>
                <a:gd name="connsiteX9" fmla="*/ 97262 w 332243"/>
                <a:gd name="connsiteY9" fmla="*/ 311556 h 827473"/>
                <a:gd name="connsiteX10" fmla="*/ 84098 w 332243"/>
                <a:gd name="connsiteY10" fmla="*/ 366094 h 827473"/>
                <a:gd name="connsiteX11" fmla="*/ 74068 w 332243"/>
                <a:gd name="connsiteY11" fmla="*/ 423140 h 827473"/>
                <a:gd name="connsiteX12" fmla="*/ 65292 w 332243"/>
                <a:gd name="connsiteY12" fmla="*/ 480812 h 827473"/>
                <a:gd name="connsiteX13" fmla="*/ 57769 w 332243"/>
                <a:gd name="connsiteY13" fmla="*/ 538484 h 827473"/>
                <a:gd name="connsiteX14" fmla="*/ 54635 w 332243"/>
                <a:gd name="connsiteY14" fmla="*/ 567321 h 827473"/>
                <a:gd name="connsiteX15" fmla="*/ 51501 w 332243"/>
                <a:gd name="connsiteY15" fmla="*/ 596157 h 827473"/>
                <a:gd name="connsiteX16" fmla="*/ 44605 w 332243"/>
                <a:gd name="connsiteY16" fmla="*/ 713382 h 827473"/>
                <a:gd name="connsiteX17" fmla="*/ 48366 w 332243"/>
                <a:gd name="connsiteY17" fmla="*/ 831862 h 827473"/>
                <a:gd name="connsiteX18" fmla="*/ 26426 w 332243"/>
                <a:gd name="connsiteY18" fmla="*/ 775443 h 827473"/>
                <a:gd name="connsiteX19" fmla="*/ 18903 w 332243"/>
                <a:gd name="connsiteY19" fmla="*/ 745980 h 827473"/>
                <a:gd name="connsiteX20" fmla="*/ 12634 w 332243"/>
                <a:gd name="connsiteY20" fmla="*/ 715890 h 827473"/>
                <a:gd name="connsiteX21" fmla="*/ 724 w 332243"/>
                <a:gd name="connsiteY21" fmla="*/ 594903 h 827473"/>
                <a:gd name="connsiteX22" fmla="*/ 724 w 332243"/>
                <a:gd name="connsiteY22" fmla="*/ 534097 h 827473"/>
                <a:gd name="connsiteX23" fmla="*/ 1978 w 332243"/>
                <a:gd name="connsiteY23" fmla="*/ 504006 h 827473"/>
                <a:gd name="connsiteX24" fmla="*/ 3858 w 332243"/>
                <a:gd name="connsiteY24" fmla="*/ 473916 h 827473"/>
                <a:gd name="connsiteX25" fmla="*/ 6993 w 332243"/>
                <a:gd name="connsiteY25" fmla="*/ 443827 h 827473"/>
                <a:gd name="connsiteX26" fmla="*/ 10754 w 332243"/>
                <a:gd name="connsiteY26" fmla="*/ 413737 h 827473"/>
                <a:gd name="connsiteX27" fmla="*/ 20784 w 332243"/>
                <a:gd name="connsiteY27" fmla="*/ 352930 h 827473"/>
                <a:gd name="connsiteX28" fmla="*/ 127352 w 332243"/>
                <a:gd name="connsiteY28" fmla="*/ 127882 h 827473"/>
                <a:gd name="connsiteX29" fmla="*/ 171234 w 332243"/>
                <a:gd name="connsiteY29" fmla="*/ 83374 h 827473"/>
                <a:gd name="connsiteX30" fmla="*/ 221384 w 332243"/>
                <a:gd name="connsiteY30" fmla="*/ 46389 h 827473"/>
                <a:gd name="connsiteX31" fmla="*/ 275921 w 332243"/>
                <a:gd name="connsiteY31" fmla="*/ 17552 h 827473"/>
                <a:gd name="connsiteX32" fmla="*/ 334221 w 332243"/>
                <a:gd name="connsiteY32" fmla="*/ 0 h 827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32243" h="827473">
                  <a:moveTo>
                    <a:pt x="334221" y="0"/>
                  </a:moveTo>
                  <a:cubicBezTo>
                    <a:pt x="299743" y="20060"/>
                    <a:pt x="269026" y="44508"/>
                    <a:pt x="240817" y="71464"/>
                  </a:cubicBezTo>
                  <a:cubicBezTo>
                    <a:pt x="227025" y="84628"/>
                    <a:pt x="213861" y="99046"/>
                    <a:pt x="201950" y="113464"/>
                  </a:cubicBezTo>
                  <a:cubicBezTo>
                    <a:pt x="190040" y="127882"/>
                    <a:pt x="178756" y="143554"/>
                    <a:pt x="168099" y="159226"/>
                  </a:cubicBezTo>
                  <a:cubicBezTo>
                    <a:pt x="157442" y="174898"/>
                    <a:pt x="148039" y="191197"/>
                    <a:pt x="139263" y="207495"/>
                  </a:cubicBezTo>
                  <a:cubicBezTo>
                    <a:pt x="134875" y="215645"/>
                    <a:pt x="130487" y="224421"/>
                    <a:pt x="126726" y="232570"/>
                  </a:cubicBezTo>
                  <a:lnTo>
                    <a:pt x="121084" y="245108"/>
                  </a:lnTo>
                  <a:lnTo>
                    <a:pt x="116069" y="258272"/>
                  </a:lnTo>
                  <a:cubicBezTo>
                    <a:pt x="112307" y="267048"/>
                    <a:pt x="109800" y="275825"/>
                    <a:pt x="106039" y="284601"/>
                  </a:cubicBezTo>
                  <a:cubicBezTo>
                    <a:pt x="102904" y="293377"/>
                    <a:pt x="100397" y="302153"/>
                    <a:pt x="97262" y="311556"/>
                  </a:cubicBezTo>
                  <a:cubicBezTo>
                    <a:pt x="92247" y="329736"/>
                    <a:pt x="87233" y="347915"/>
                    <a:pt x="84098" y="366094"/>
                  </a:cubicBezTo>
                  <a:cubicBezTo>
                    <a:pt x="80337" y="384274"/>
                    <a:pt x="77203" y="403707"/>
                    <a:pt x="74068" y="423140"/>
                  </a:cubicBezTo>
                  <a:cubicBezTo>
                    <a:pt x="70307" y="442573"/>
                    <a:pt x="68426" y="462006"/>
                    <a:pt x="65292" y="480812"/>
                  </a:cubicBezTo>
                  <a:cubicBezTo>
                    <a:pt x="62158" y="500245"/>
                    <a:pt x="60277" y="519678"/>
                    <a:pt x="57769" y="538484"/>
                  </a:cubicBezTo>
                  <a:lnTo>
                    <a:pt x="54635" y="567321"/>
                  </a:lnTo>
                  <a:cubicBezTo>
                    <a:pt x="53381" y="576724"/>
                    <a:pt x="52754" y="586754"/>
                    <a:pt x="51501" y="596157"/>
                  </a:cubicBezTo>
                  <a:cubicBezTo>
                    <a:pt x="47739" y="635023"/>
                    <a:pt x="45232" y="673889"/>
                    <a:pt x="44605" y="713382"/>
                  </a:cubicBezTo>
                  <a:cubicBezTo>
                    <a:pt x="43978" y="752875"/>
                    <a:pt x="43978" y="791742"/>
                    <a:pt x="48366" y="831862"/>
                  </a:cubicBezTo>
                  <a:cubicBezTo>
                    <a:pt x="38963" y="813682"/>
                    <a:pt x="32068" y="794876"/>
                    <a:pt x="26426" y="775443"/>
                  </a:cubicBezTo>
                  <a:cubicBezTo>
                    <a:pt x="23291" y="765413"/>
                    <a:pt x="21411" y="756010"/>
                    <a:pt x="18903" y="745980"/>
                  </a:cubicBezTo>
                  <a:cubicBezTo>
                    <a:pt x="17023" y="735950"/>
                    <a:pt x="14515" y="725920"/>
                    <a:pt x="12634" y="715890"/>
                  </a:cubicBezTo>
                  <a:cubicBezTo>
                    <a:pt x="5112" y="675770"/>
                    <a:pt x="1351" y="635023"/>
                    <a:pt x="724" y="594903"/>
                  </a:cubicBezTo>
                  <a:cubicBezTo>
                    <a:pt x="-530" y="574843"/>
                    <a:pt x="97" y="554156"/>
                    <a:pt x="724" y="534097"/>
                  </a:cubicBezTo>
                  <a:cubicBezTo>
                    <a:pt x="724" y="524066"/>
                    <a:pt x="1351" y="514037"/>
                    <a:pt x="1978" y="504006"/>
                  </a:cubicBezTo>
                  <a:cubicBezTo>
                    <a:pt x="2605" y="493977"/>
                    <a:pt x="3231" y="483947"/>
                    <a:pt x="3858" y="473916"/>
                  </a:cubicBezTo>
                  <a:cubicBezTo>
                    <a:pt x="4485" y="463887"/>
                    <a:pt x="5739" y="453857"/>
                    <a:pt x="6993" y="443827"/>
                  </a:cubicBezTo>
                  <a:cubicBezTo>
                    <a:pt x="7619" y="433797"/>
                    <a:pt x="9500" y="423767"/>
                    <a:pt x="10754" y="413737"/>
                  </a:cubicBezTo>
                  <a:cubicBezTo>
                    <a:pt x="13888" y="393677"/>
                    <a:pt x="16396" y="374244"/>
                    <a:pt x="20784" y="352930"/>
                  </a:cubicBezTo>
                  <a:cubicBezTo>
                    <a:pt x="37083" y="271436"/>
                    <a:pt x="72814" y="191197"/>
                    <a:pt x="127352" y="127882"/>
                  </a:cubicBezTo>
                  <a:cubicBezTo>
                    <a:pt x="141144" y="112210"/>
                    <a:pt x="155562" y="97165"/>
                    <a:pt x="171234" y="83374"/>
                  </a:cubicBezTo>
                  <a:cubicBezTo>
                    <a:pt x="186905" y="69583"/>
                    <a:pt x="203831" y="57045"/>
                    <a:pt x="221384" y="46389"/>
                  </a:cubicBezTo>
                  <a:cubicBezTo>
                    <a:pt x="238936" y="35732"/>
                    <a:pt x="257115" y="25702"/>
                    <a:pt x="275921" y="17552"/>
                  </a:cubicBezTo>
                  <a:cubicBezTo>
                    <a:pt x="294728" y="10030"/>
                    <a:pt x="314161" y="3134"/>
                    <a:pt x="334221" y="0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B8B81586-9F1C-400B-9F20-4298A10E7B22}"/>
                </a:ext>
              </a:extLst>
            </p:cNvPr>
            <p:cNvSpPr/>
            <p:nvPr/>
          </p:nvSpPr>
          <p:spPr>
            <a:xfrm>
              <a:off x="9115024" y="3425866"/>
              <a:ext cx="238212" cy="601799"/>
            </a:xfrm>
            <a:custGeom>
              <a:avLst/>
              <a:gdLst>
                <a:gd name="connsiteX0" fmla="*/ 97792 w 238212"/>
                <a:gd name="connsiteY0" fmla="*/ 0 h 601798"/>
                <a:gd name="connsiteX1" fmla="*/ 133524 w 238212"/>
                <a:gd name="connsiteY1" fmla="*/ 28209 h 601798"/>
                <a:gd name="connsiteX2" fmla="*/ 164868 w 238212"/>
                <a:gd name="connsiteY2" fmla="*/ 62061 h 601798"/>
                <a:gd name="connsiteX3" fmla="*/ 213137 w 238212"/>
                <a:gd name="connsiteY3" fmla="*/ 141673 h 601798"/>
                <a:gd name="connsiteX4" fmla="*/ 234451 w 238212"/>
                <a:gd name="connsiteY4" fmla="*/ 330989 h 601798"/>
                <a:gd name="connsiteX5" fmla="*/ 228809 w 238212"/>
                <a:gd name="connsiteY5" fmla="*/ 354810 h 601798"/>
                <a:gd name="connsiteX6" fmla="*/ 225675 w 238212"/>
                <a:gd name="connsiteY6" fmla="*/ 366721 h 601798"/>
                <a:gd name="connsiteX7" fmla="*/ 221287 w 238212"/>
                <a:gd name="connsiteY7" fmla="*/ 378005 h 601798"/>
                <a:gd name="connsiteX8" fmla="*/ 201854 w 238212"/>
                <a:gd name="connsiteY8" fmla="*/ 421886 h 601798"/>
                <a:gd name="connsiteX9" fmla="*/ 189943 w 238212"/>
                <a:gd name="connsiteY9" fmla="*/ 442573 h 601798"/>
                <a:gd name="connsiteX10" fmla="*/ 183674 w 238212"/>
                <a:gd name="connsiteY10" fmla="*/ 452603 h 601798"/>
                <a:gd name="connsiteX11" fmla="*/ 176779 w 238212"/>
                <a:gd name="connsiteY11" fmla="*/ 462006 h 601798"/>
                <a:gd name="connsiteX12" fmla="*/ 162987 w 238212"/>
                <a:gd name="connsiteY12" fmla="*/ 480812 h 601798"/>
                <a:gd name="connsiteX13" fmla="*/ 147315 w 238212"/>
                <a:gd name="connsiteY13" fmla="*/ 498365 h 601798"/>
                <a:gd name="connsiteX14" fmla="*/ 0 w 238212"/>
                <a:gd name="connsiteY14" fmla="*/ 604933 h 601798"/>
                <a:gd name="connsiteX15" fmla="*/ 28836 w 238212"/>
                <a:gd name="connsiteY15" fmla="*/ 570455 h 601798"/>
                <a:gd name="connsiteX16" fmla="*/ 57045 w 238212"/>
                <a:gd name="connsiteY16" fmla="*/ 536604 h 601798"/>
                <a:gd name="connsiteX17" fmla="*/ 70210 w 238212"/>
                <a:gd name="connsiteY17" fmla="*/ 519051 h 601798"/>
                <a:gd name="connsiteX18" fmla="*/ 83375 w 238212"/>
                <a:gd name="connsiteY18" fmla="*/ 502126 h 601798"/>
                <a:gd name="connsiteX19" fmla="*/ 107195 w 238212"/>
                <a:gd name="connsiteY19" fmla="*/ 467021 h 601798"/>
                <a:gd name="connsiteX20" fmla="*/ 118479 w 238212"/>
                <a:gd name="connsiteY20" fmla="*/ 449469 h 601798"/>
                <a:gd name="connsiteX21" fmla="*/ 128509 w 238212"/>
                <a:gd name="connsiteY21" fmla="*/ 431289 h 601798"/>
                <a:gd name="connsiteX22" fmla="*/ 133524 w 238212"/>
                <a:gd name="connsiteY22" fmla="*/ 422513 h 601798"/>
                <a:gd name="connsiteX23" fmla="*/ 137912 w 238212"/>
                <a:gd name="connsiteY23" fmla="*/ 413110 h 601798"/>
                <a:gd name="connsiteX24" fmla="*/ 146689 w 238212"/>
                <a:gd name="connsiteY24" fmla="*/ 394931 h 601798"/>
                <a:gd name="connsiteX25" fmla="*/ 154211 w 238212"/>
                <a:gd name="connsiteY25" fmla="*/ 376124 h 601798"/>
                <a:gd name="connsiteX26" fmla="*/ 156092 w 238212"/>
                <a:gd name="connsiteY26" fmla="*/ 371736 h 601798"/>
                <a:gd name="connsiteX27" fmla="*/ 157345 w 238212"/>
                <a:gd name="connsiteY27" fmla="*/ 366721 h 601798"/>
                <a:gd name="connsiteX28" fmla="*/ 160480 w 238212"/>
                <a:gd name="connsiteY28" fmla="*/ 357318 h 601798"/>
                <a:gd name="connsiteX29" fmla="*/ 163614 w 238212"/>
                <a:gd name="connsiteY29" fmla="*/ 347915 h 601798"/>
                <a:gd name="connsiteX30" fmla="*/ 166122 w 238212"/>
                <a:gd name="connsiteY30" fmla="*/ 338512 h 601798"/>
                <a:gd name="connsiteX31" fmla="*/ 170510 w 238212"/>
                <a:gd name="connsiteY31" fmla="*/ 319079 h 601798"/>
                <a:gd name="connsiteX32" fmla="*/ 164868 w 238212"/>
                <a:gd name="connsiteY32" fmla="*/ 159226 h 601798"/>
                <a:gd name="connsiteX33" fmla="*/ 137286 w 238212"/>
                <a:gd name="connsiteY33" fmla="*/ 78986 h 601798"/>
                <a:gd name="connsiteX34" fmla="*/ 97792 w 238212"/>
                <a:gd name="connsiteY34" fmla="*/ 0 h 60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38212" h="601798">
                  <a:moveTo>
                    <a:pt x="97792" y="0"/>
                  </a:moveTo>
                  <a:cubicBezTo>
                    <a:pt x="110330" y="8149"/>
                    <a:pt x="122240" y="18179"/>
                    <a:pt x="133524" y="28209"/>
                  </a:cubicBezTo>
                  <a:cubicBezTo>
                    <a:pt x="144808" y="38866"/>
                    <a:pt x="154838" y="50150"/>
                    <a:pt x="164868" y="62061"/>
                  </a:cubicBezTo>
                  <a:cubicBezTo>
                    <a:pt x="184301" y="85882"/>
                    <a:pt x="200600" y="112837"/>
                    <a:pt x="213137" y="141673"/>
                  </a:cubicBezTo>
                  <a:cubicBezTo>
                    <a:pt x="238212" y="199346"/>
                    <a:pt x="248242" y="267048"/>
                    <a:pt x="234451" y="330989"/>
                  </a:cubicBezTo>
                  <a:cubicBezTo>
                    <a:pt x="233198" y="339139"/>
                    <a:pt x="230690" y="346661"/>
                    <a:pt x="228809" y="354810"/>
                  </a:cubicBezTo>
                  <a:lnTo>
                    <a:pt x="225675" y="366721"/>
                  </a:lnTo>
                  <a:lnTo>
                    <a:pt x="221287" y="378005"/>
                  </a:lnTo>
                  <a:cubicBezTo>
                    <a:pt x="216272" y="393050"/>
                    <a:pt x="208749" y="407468"/>
                    <a:pt x="201854" y="421886"/>
                  </a:cubicBezTo>
                  <a:cubicBezTo>
                    <a:pt x="198092" y="428782"/>
                    <a:pt x="193704" y="435677"/>
                    <a:pt x="189943" y="442573"/>
                  </a:cubicBezTo>
                  <a:cubicBezTo>
                    <a:pt x="188062" y="445707"/>
                    <a:pt x="186182" y="449469"/>
                    <a:pt x="183674" y="452603"/>
                  </a:cubicBezTo>
                  <a:lnTo>
                    <a:pt x="176779" y="462006"/>
                  </a:lnTo>
                  <a:cubicBezTo>
                    <a:pt x="172390" y="468275"/>
                    <a:pt x="167376" y="474544"/>
                    <a:pt x="162987" y="480812"/>
                  </a:cubicBezTo>
                  <a:lnTo>
                    <a:pt x="147315" y="498365"/>
                  </a:lnTo>
                  <a:cubicBezTo>
                    <a:pt x="105315" y="544754"/>
                    <a:pt x="55165" y="580485"/>
                    <a:pt x="0" y="604933"/>
                  </a:cubicBezTo>
                  <a:cubicBezTo>
                    <a:pt x="9403" y="593023"/>
                    <a:pt x="18806" y="581739"/>
                    <a:pt x="28836" y="570455"/>
                  </a:cubicBezTo>
                  <a:cubicBezTo>
                    <a:pt x="38239" y="559172"/>
                    <a:pt x="47642" y="547261"/>
                    <a:pt x="57045" y="536604"/>
                  </a:cubicBezTo>
                  <a:lnTo>
                    <a:pt x="70210" y="519051"/>
                  </a:lnTo>
                  <a:cubicBezTo>
                    <a:pt x="74598" y="513410"/>
                    <a:pt x="79613" y="507768"/>
                    <a:pt x="83375" y="502126"/>
                  </a:cubicBezTo>
                  <a:cubicBezTo>
                    <a:pt x="91523" y="490215"/>
                    <a:pt x="100300" y="478932"/>
                    <a:pt x="107195" y="467021"/>
                  </a:cubicBezTo>
                  <a:lnTo>
                    <a:pt x="118479" y="449469"/>
                  </a:lnTo>
                  <a:lnTo>
                    <a:pt x="128509" y="431289"/>
                  </a:lnTo>
                  <a:lnTo>
                    <a:pt x="133524" y="422513"/>
                  </a:lnTo>
                  <a:lnTo>
                    <a:pt x="137912" y="413110"/>
                  </a:lnTo>
                  <a:cubicBezTo>
                    <a:pt x="141047" y="406841"/>
                    <a:pt x="144181" y="400573"/>
                    <a:pt x="146689" y="394931"/>
                  </a:cubicBezTo>
                  <a:cubicBezTo>
                    <a:pt x="149196" y="388662"/>
                    <a:pt x="151704" y="382393"/>
                    <a:pt x="154211" y="376124"/>
                  </a:cubicBezTo>
                  <a:lnTo>
                    <a:pt x="156092" y="371736"/>
                  </a:lnTo>
                  <a:lnTo>
                    <a:pt x="157345" y="366721"/>
                  </a:lnTo>
                  <a:lnTo>
                    <a:pt x="160480" y="357318"/>
                  </a:lnTo>
                  <a:lnTo>
                    <a:pt x="163614" y="347915"/>
                  </a:lnTo>
                  <a:lnTo>
                    <a:pt x="166122" y="338512"/>
                  </a:lnTo>
                  <a:cubicBezTo>
                    <a:pt x="167376" y="332243"/>
                    <a:pt x="169883" y="325974"/>
                    <a:pt x="170510" y="319079"/>
                  </a:cubicBezTo>
                  <a:cubicBezTo>
                    <a:pt x="181167" y="267048"/>
                    <a:pt x="178032" y="213137"/>
                    <a:pt x="164868" y="159226"/>
                  </a:cubicBezTo>
                  <a:cubicBezTo>
                    <a:pt x="157973" y="132270"/>
                    <a:pt x="148570" y="105942"/>
                    <a:pt x="137286" y="78986"/>
                  </a:cubicBezTo>
                  <a:cubicBezTo>
                    <a:pt x="126629" y="52658"/>
                    <a:pt x="113464" y="26329"/>
                    <a:pt x="97792" y="0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8" name="任意多边形: 形状 87">
              <a:extLst>
                <a:ext uri="{FF2B5EF4-FFF2-40B4-BE49-F238E27FC236}">
                  <a16:creationId xmlns:a16="http://schemas.microsoft.com/office/drawing/2014/main" id="{593B5B21-F617-4F8E-A06F-81CC864B95FC}"/>
                </a:ext>
              </a:extLst>
            </p:cNvPr>
            <p:cNvSpPr/>
            <p:nvPr/>
          </p:nvSpPr>
          <p:spPr>
            <a:xfrm>
              <a:off x="6943533" y="2347134"/>
              <a:ext cx="608068" cy="257018"/>
            </a:xfrm>
            <a:custGeom>
              <a:avLst/>
              <a:gdLst>
                <a:gd name="connsiteX0" fmla="*/ 0 w 608067"/>
                <a:gd name="connsiteY0" fmla="*/ 80749 h 257018"/>
                <a:gd name="connsiteX1" fmla="*/ 82747 w 608067"/>
                <a:gd name="connsiteY1" fmla="*/ 43136 h 257018"/>
                <a:gd name="connsiteX2" fmla="*/ 169883 w 608067"/>
                <a:gd name="connsiteY2" fmla="*/ 14927 h 257018"/>
                <a:gd name="connsiteX3" fmla="*/ 357945 w 608067"/>
                <a:gd name="connsiteY3" fmla="*/ 5524 h 257018"/>
                <a:gd name="connsiteX4" fmla="*/ 381766 w 608067"/>
                <a:gd name="connsiteY4" fmla="*/ 10539 h 257018"/>
                <a:gd name="connsiteX5" fmla="*/ 405588 w 608067"/>
                <a:gd name="connsiteY5" fmla="*/ 17435 h 257018"/>
                <a:gd name="connsiteX6" fmla="*/ 428782 w 608067"/>
                <a:gd name="connsiteY6" fmla="*/ 26211 h 257018"/>
                <a:gd name="connsiteX7" fmla="*/ 451349 w 608067"/>
                <a:gd name="connsiteY7" fmla="*/ 36241 h 257018"/>
                <a:gd name="connsiteX8" fmla="*/ 529708 w 608067"/>
                <a:gd name="connsiteY8" fmla="*/ 93913 h 257018"/>
                <a:gd name="connsiteX9" fmla="*/ 584247 w 608067"/>
                <a:gd name="connsiteY9" fmla="*/ 171646 h 257018"/>
                <a:gd name="connsiteX10" fmla="*/ 594276 w 608067"/>
                <a:gd name="connsiteY10" fmla="*/ 192959 h 257018"/>
                <a:gd name="connsiteX11" fmla="*/ 602426 w 608067"/>
                <a:gd name="connsiteY11" fmla="*/ 214900 h 257018"/>
                <a:gd name="connsiteX12" fmla="*/ 606187 w 608067"/>
                <a:gd name="connsiteY12" fmla="*/ 225557 h 257018"/>
                <a:gd name="connsiteX13" fmla="*/ 608694 w 608067"/>
                <a:gd name="connsiteY13" fmla="*/ 236841 h 257018"/>
                <a:gd name="connsiteX14" fmla="*/ 613709 w 608067"/>
                <a:gd name="connsiteY14" fmla="*/ 259408 h 257018"/>
                <a:gd name="connsiteX15" fmla="*/ 557918 w 608067"/>
                <a:gd name="connsiteY15" fmla="*/ 189825 h 257018"/>
                <a:gd name="connsiteX16" fmla="*/ 495857 w 608067"/>
                <a:gd name="connsiteY16" fmla="*/ 132153 h 257018"/>
                <a:gd name="connsiteX17" fmla="*/ 347288 w 608067"/>
                <a:gd name="connsiteY17" fmla="*/ 69465 h 257018"/>
                <a:gd name="connsiteX18" fmla="*/ 178659 w 608067"/>
                <a:gd name="connsiteY18" fmla="*/ 65077 h 257018"/>
                <a:gd name="connsiteX19" fmla="*/ 90897 w 608067"/>
                <a:gd name="connsiteY19" fmla="*/ 73853 h 257018"/>
                <a:gd name="connsiteX20" fmla="*/ 0 w 608067"/>
                <a:gd name="connsiteY20" fmla="*/ 80749 h 257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08067" h="257018">
                  <a:moveTo>
                    <a:pt x="0" y="80749"/>
                  </a:moveTo>
                  <a:cubicBezTo>
                    <a:pt x="27582" y="66958"/>
                    <a:pt x="54538" y="54420"/>
                    <a:pt x="82747" y="43136"/>
                  </a:cubicBezTo>
                  <a:cubicBezTo>
                    <a:pt x="110957" y="31853"/>
                    <a:pt x="140420" y="22450"/>
                    <a:pt x="169883" y="14927"/>
                  </a:cubicBezTo>
                  <a:cubicBezTo>
                    <a:pt x="230063" y="509"/>
                    <a:pt x="294004" y="-5133"/>
                    <a:pt x="357945" y="5524"/>
                  </a:cubicBezTo>
                  <a:cubicBezTo>
                    <a:pt x="366094" y="6778"/>
                    <a:pt x="373617" y="8658"/>
                    <a:pt x="381766" y="10539"/>
                  </a:cubicBezTo>
                  <a:cubicBezTo>
                    <a:pt x="389916" y="12420"/>
                    <a:pt x="397438" y="14300"/>
                    <a:pt x="405588" y="17435"/>
                  </a:cubicBezTo>
                  <a:cubicBezTo>
                    <a:pt x="413110" y="19942"/>
                    <a:pt x="421259" y="22450"/>
                    <a:pt x="428782" y="26211"/>
                  </a:cubicBezTo>
                  <a:cubicBezTo>
                    <a:pt x="436304" y="29345"/>
                    <a:pt x="443827" y="32480"/>
                    <a:pt x="451349" y="36241"/>
                  </a:cubicBezTo>
                  <a:cubicBezTo>
                    <a:pt x="480812" y="51286"/>
                    <a:pt x="507768" y="70719"/>
                    <a:pt x="529708" y="93913"/>
                  </a:cubicBezTo>
                  <a:cubicBezTo>
                    <a:pt x="552276" y="117108"/>
                    <a:pt x="570455" y="144063"/>
                    <a:pt x="584247" y="171646"/>
                  </a:cubicBezTo>
                  <a:lnTo>
                    <a:pt x="594276" y="192959"/>
                  </a:lnTo>
                  <a:cubicBezTo>
                    <a:pt x="597411" y="200482"/>
                    <a:pt x="599918" y="207377"/>
                    <a:pt x="602426" y="214900"/>
                  </a:cubicBezTo>
                  <a:lnTo>
                    <a:pt x="606187" y="225557"/>
                  </a:lnTo>
                  <a:lnTo>
                    <a:pt x="608694" y="236841"/>
                  </a:lnTo>
                  <a:cubicBezTo>
                    <a:pt x="610575" y="244363"/>
                    <a:pt x="612456" y="251885"/>
                    <a:pt x="613709" y="259408"/>
                  </a:cubicBezTo>
                  <a:cubicBezTo>
                    <a:pt x="594903" y="234960"/>
                    <a:pt x="577978" y="211139"/>
                    <a:pt x="557918" y="189825"/>
                  </a:cubicBezTo>
                  <a:cubicBezTo>
                    <a:pt x="538484" y="168511"/>
                    <a:pt x="517798" y="149078"/>
                    <a:pt x="495857" y="132153"/>
                  </a:cubicBezTo>
                  <a:cubicBezTo>
                    <a:pt x="451349" y="98928"/>
                    <a:pt x="401199" y="78868"/>
                    <a:pt x="347288" y="69465"/>
                  </a:cubicBezTo>
                  <a:cubicBezTo>
                    <a:pt x="293377" y="60062"/>
                    <a:pt x="236332" y="60689"/>
                    <a:pt x="178659" y="65077"/>
                  </a:cubicBezTo>
                  <a:cubicBezTo>
                    <a:pt x="149823" y="66958"/>
                    <a:pt x="120360" y="70719"/>
                    <a:pt x="90897" y="73853"/>
                  </a:cubicBezTo>
                  <a:cubicBezTo>
                    <a:pt x="60807" y="76988"/>
                    <a:pt x="30717" y="80749"/>
                    <a:pt x="0" y="80749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9" name="任意多边形: 形状 88">
              <a:extLst>
                <a:ext uri="{FF2B5EF4-FFF2-40B4-BE49-F238E27FC236}">
                  <a16:creationId xmlns:a16="http://schemas.microsoft.com/office/drawing/2014/main" id="{928BE011-7413-47B2-AAAC-D6B3C629F5AB}"/>
                </a:ext>
              </a:extLst>
            </p:cNvPr>
            <p:cNvSpPr/>
            <p:nvPr/>
          </p:nvSpPr>
          <p:spPr>
            <a:xfrm>
              <a:off x="3536792" y="1591071"/>
              <a:ext cx="6356501" cy="4438267"/>
            </a:xfrm>
            <a:custGeom>
              <a:avLst/>
              <a:gdLst>
                <a:gd name="connsiteX0" fmla="*/ 3803553 w 6356501"/>
                <a:gd name="connsiteY0" fmla="*/ 770990 h 4438266"/>
                <a:gd name="connsiteX1" fmla="*/ 6059045 w 6356501"/>
                <a:gd name="connsiteY1" fmla="*/ 1439237 h 4438266"/>
                <a:gd name="connsiteX2" fmla="*/ 6356183 w 6356501"/>
                <a:gd name="connsiteY2" fmla="*/ 2092440 h 4438266"/>
                <a:gd name="connsiteX3" fmla="*/ 5954357 w 6356501"/>
                <a:gd name="connsiteY3" fmla="*/ 2587670 h 4438266"/>
                <a:gd name="connsiteX4" fmla="*/ 4785237 w 6356501"/>
                <a:gd name="connsiteY4" fmla="*/ 3506667 h 4438266"/>
                <a:gd name="connsiteX5" fmla="*/ 3553430 w 6356501"/>
                <a:gd name="connsiteY5" fmla="*/ 4154228 h 4438266"/>
                <a:gd name="connsiteX6" fmla="*/ 3078260 w 6356501"/>
                <a:gd name="connsiteY6" fmla="*/ 4429426 h 4438266"/>
                <a:gd name="connsiteX7" fmla="*/ 2574880 w 6356501"/>
                <a:gd name="connsiteY7" fmla="*/ 4238856 h 4438266"/>
                <a:gd name="connsiteX8" fmla="*/ 2443236 w 6356501"/>
                <a:gd name="connsiteY8" fmla="*/ 4213154 h 4438266"/>
                <a:gd name="connsiteX9" fmla="*/ 2149860 w 6356501"/>
                <a:gd name="connsiteY9" fmla="*/ 4352320 h 4438266"/>
                <a:gd name="connsiteX10" fmla="*/ 1674062 w 6356501"/>
                <a:gd name="connsiteY10" fmla="*/ 4134168 h 4438266"/>
                <a:gd name="connsiteX11" fmla="*/ 128818 w 6356501"/>
                <a:gd name="connsiteY11" fmla="*/ 3236485 h 4438266"/>
                <a:gd name="connsiteX12" fmla="*/ 442255 w 6356501"/>
                <a:gd name="connsiteY12" fmla="*/ 1691240 h 4438266"/>
                <a:gd name="connsiteX13" fmla="*/ 1756809 w 6356501"/>
                <a:gd name="connsiteY13" fmla="*/ 506449 h 4438266"/>
                <a:gd name="connsiteX14" fmla="*/ 2940974 w 6356501"/>
                <a:gd name="connsiteY14" fmla="*/ 40055 h 4438266"/>
                <a:gd name="connsiteX15" fmla="*/ 3803553 w 6356501"/>
                <a:gd name="connsiteY15" fmla="*/ 770990 h 443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6501" h="4438266">
                  <a:moveTo>
                    <a:pt x="3803553" y="770990"/>
                  </a:moveTo>
                  <a:cubicBezTo>
                    <a:pt x="3803553" y="770990"/>
                    <a:pt x="5369484" y="-148007"/>
                    <a:pt x="6059045" y="1439237"/>
                  </a:cubicBezTo>
                  <a:cubicBezTo>
                    <a:pt x="6059045" y="1439237"/>
                    <a:pt x="6398184" y="1676822"/>
                    <a:pt x="6356183" y="2092440"/>
                  </a:cubicBezTo>
                  <a:cubicBezTo>
                    <a:pt x="6339885" y="2251666"/>
                    <a:pt x="6288481" y="2400235"/>
                    <a:pt x="5954357" y="2587670"/>
                  </a:cubicBezTo>
                  <a:cubicBezTo>
                    <a:pt x="5954357" y="2587670"/>
                    <a:pt x="5954357" y="3715416"/>
                    <a:pt x="4785237" y="3506667"/>
                  </a:cubicBezTo>
                  <a:cubicBezTo>
                    <a:pt x="4785237" y="3506667"/>
                    <a:pt x="4493114" y="4509039"/>
                    <a:pt x="3553430" y="4154228"/>
                  </a:cubicBezTo>
                  <a:cubicBezTo>
                    <a:pt x="3553430" y="4154228"/>
                    <a:pt x="3345935" y="4376142"/>
                    <a:pt x="3078260" y="4429426"/>
                  </a:cubicBezTo>
                  <a:cubicBezTo>
                    <a:pt x="2902735" y="4464531"/>
                    <a:pt x="2681449" y="4416261"/>
                    <a:pt x="2574880" y="4238856"/>
                  </a:cubicBezTo>
                  <a:cubicBezTo>
                    <a:pt x="2547297" y="4192467"/>
                    <a:pt x="2485864" y="4179303"/>
                    <a:pt x="2443236" y="4213154"/>
                  </a:cubicBezTo>
                  <a:cubicBezTo>
                    <a:pt x="2373654" y="4268319"/>
                    <a:pt x="2268966" y="4334141"/>
                    <a:pt x="2149860" y="4352320"/>
                  </a:cubicBezTo>
                  <a:cubicBezTo>
                    <a:pt x="1987499" y="4376768"/>
                    <a:pt x="1791914" y="4278976"/>
                    <a:pt x="1674062" y="4134168"/>
                  </a:cubicBezTo>
                  <a:cubicBezTo>
                    <a:pt x="1674062" y="4134168"/>
                    <a:pt x="546316" y="4530979"/>
                    <a:pt x="128818" y="3236485"/>
                  </a:cubicBezTo>
                  <a:cubicBezTo>
                    <a:pt x="-288680" y="1941990"/>
                    <a:pt x="442255" y="1691240"/>
                    <a:pt x="442255" y="1691240"/>
                  </a:cubicBezTo>
                  <a:cubicBezTo>
                    <a:pt x="442255" y="1691240"/>
                    <a:pt x="-289307" y="241908"/>
                    <a:pt x="1756809" y="506449"/>
                  </a:cubicBezTo>
                  <a:cubicBezTo>
                    <a:pt x="1756809" y="506449"/>
                    <a:pt x="2289652" y="-168694"/>
                    <a:pt x="2940974" y="40055"/>
                  </a:cubicBezTo>
                  <a:cubicBezTo>
                    <a:pt x="3209276" y="125936"/>
                    <a:pt x="3559699" y="162295"/>
                    <a:pt x="3803553" y="770990"/>
                  </a:cubicBezTo>
                  <a:close/>
                </a:path>
              </a:pathLst>
            </a:custGeom>
            <a:noFill/>
            <a:ln w="64899" cap="flat">
              <a:solidFill>
                <a:srgbClr val="A381B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3D6E1BA1-D3A6-4B55-BBED-2074D2263416}"/>
              </a:ext>
            </a:extLst>
          </p:cNvPr>
          <p:cNvGrpSpPr/>
          <p:nvPr/>
        </p:nvGrpSpPr>
        <p:grpSpPr>
          <a:xfrm>
            <a:off x="9194709" y="991403"/>
            <a:ext cx="1465477" cy="2256369"/>
            <a:chOff x="6972567" y="3271004"/>
            <a:chExt cx="1690187" cy="2602352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D319AD5D-D8D6-44B1-ADF9-545D1DB12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72567" y="3271004"/>
              <a:ext cx="1063074" cy="593578"/>
            </a:xfrm>
            <a:custGeom>
              <a:avLst/>
              <a:gdLst>
                <a:gd name="connsiteX0" fmla="*/ 0 w 1063073"/>
                <a:gd name="connsiteY0" fmla="*/ 0 h 593577"/>
                <a:gd name="connsiteX1" fmla="*/ 1063074 w 1063073"/>
                <a:gd name="connsiteY1" fmla="*/ 0 h 593577"/>
                <a:gd name="connsiteX2" fmla="*/ 1063074 w 1063073"/>
                <a:gd name="connsiteY2" fmla="*/ 593578 h 593577"/>
                <a:gd name="connsiteX3" fmla="*/ 0 w 1063073"/>
                <a:gd name="connsiteY3" fmla="*/ 593578 h 59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3073" h="593577">
                  <a:moveTo>
                    <a:pt x="0" y="0"/>
                  </a:moveTo>
                  <a:lnTo>
                    <a:pt x="1063074" y="0"/>
                  </a:lnTo>
                  <a:lnTo>
                    <a:pt x="1063074" y="593578"/>
                  </a:lnTo>
                  <a:lnTo>
                    <a:pt x="0" y="593578"/>
                  </a:lnTo>
                  <a:close/>
                </a:path>
              </a:pathLst>
            </a:custGeom>
            <a:ln/>
          </p:spPr>
        </p:pic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3C371C8C-472C-44B2-8CEA-543338DDD2D1}"/>
                </a:ext>
              </a:extLst>
            </p:cNvPr>
            <p:cNvSpPr/>
            <p:nvPr/>
          </p:nvSpPr>
          <p:spPr>
            <a:xfrm>
              <a:off x="6999395" y="3299510"/>
              <a:ext cx="959114" cy="486264"/>
            </a:xfrm>
            <a:custGeom>
              <a:avLst/>
              <a:gdLst>
                <a:gd name="connsiteX0" fmla="*/ 960120 w 959113"/>
                <a:gd name="connsiteY0" fmla="*/ 353464 h 486264"/>
                <a:gd name="connsiteX1" fmla="*/ 824972 w 959113"/>
                <a:gd name="connsiteY1" fmla="*/ 218316 h 486264"/>
                <a:gd name="connsiteX2" fmla="*/ 757901 w 959113"/>
                <a:gd name="connsiteY2" fmla="*/ 236090 h 486264"/>
                <a:gd name="connsiteX3" fmla="*/ 596931 w 959113"/>
                <a:gd name="connsiteY3" fmla="*/ 108655 h 486264"/>
                <a:gd name="connsiteX4" fmla="*/ 503367 w 959113"/>
                <a:gd name="connsiteY4" fmla="*/ 137831 h 486264"/>
                <a:gd name="connsiteX5" fmla="*/ 316910 w 959113"/>
                <a:gd name="connsiteY5" fmla="*/ 0 h 486264"/>
                <a:gd name="connsiteX6" fmla="*/ 122069 w 959113"/>
                <a:gd name="connsiteY6" fmla="*/ 194841 h 486264"/>
                <a:gd name="connsiteX7" fmla="*/ 124417 w 959113"/>
                <a:gd name="connsiteY7" fmla="*/ 226029 h 486264"/>
                <a:gd name="connsiteX8" fmla="*/ 0 w 959113"/>
                <a:gd name="connsiteY8" fmla="*/ 353464 h 486264"/>
                <a:gd name="connsiteX9" fmla="*/ 128105 w 959113"/>
                <a:gd name="connsiteY9" fmla="*/ 481569 h 486264"/>
                <a:gd name="connsiteX10" fmla="*/ 162982 w 959113"/>
                <a:gd name="connsiteY10" fmla="*/ 476874 h 486264"/>
                <a:gd name="connsiteX11" fmla="*/ 779699 w 959113"/>
                <a:gd name="connsiteY11" fmla="*/ 481234 h 486264"/>
                <a:gd name="connsiteX12" fmla="*/ 824972 w 959113"/>
                <a:gd name="connsiteY12" fmla="*/ 488947 h 486264"/>
                <a:gd name="connsiteX13" fmla="*/ 868233 w 959113"/>
                <a:gd name="connsiteY13" fmla="*/ 481905 h 486264"/>
                <a:gd name="connsiteX14" fmla="*/ 868233 w 959113"/>
                <a:gd name="connsiteY14" fmla="*/ 481905 h 486264"/>
                <a:gd name="connsiteX15" fmla="*/ 868233 w 959113"/>
                <a:gd name="connsiteY15" fmla="*/ 481905 h 486264"/>
                <a:gd name="connsiteX16" fmla="*/ 960120 w 959113"/>
                <a:gd name="connsiteY16" fmla="*/ 353464 h 48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59113" h="486264">
                  <a:moveTo>
                    <a:pt x="960120" y="353464"/>
                  </a:moveTo>
                  <a:cubicBezTo>
                    <a:pt x="960120" y="278680"/>
                    <a:pt x="899421" y="218316"/>
                    <a:pt x="824972" y="218316"/>
                  </a:cubicBezTo>
                  <a:cubicBezTo>
                    <a:pt x="800491" y="218316"/>
                    <a:pt x="777687" y="224688"/>
                    <a:pt x="757901" y="236090"/>
                  </a:cubicBezTo>
                  <a:cubicBezTo>
                    <a:pt x="740798" y="162982"/>
                    <a:pt x="675069" y="108655"/>
                    <a:pt x="596931" y="108655"/>
                  </a:cubicBezTo>
                  <a:cubicBezTo>
                    <a:pt x="562054" y="108655"/>
                    <a:pt x="529860" y="119386"/>
                    <a:pt x="503367" y="137831"/>
                  </a:cubicBezTo>
                  <a:cubicBezTo>
                    <a:pt x="478886" y="58016"/>
                    <a:pt x="404773" y="0"/>
                    <a:pt x="316910" y="0"/>
                  </a:cubicBezTo>
                  <a:cubicBezTo>
                    <a:pt x="209261" y="0"/>
                    <a:pt x="122069" y="87192"/>
                    <a:pt x="122069" y="194841"/>
                  </a:cubicBezTo>
                  <a:cubicBezTo>
                    <a:pt x="122069" y="205237"/>
                    <a:pt x="123075" y="215633"/>
                    <a:pt x="124417" y="226029"/>
                  </a:cubicBezTo>
                  <a:cubicBezTo>
                    <a:pt x="55333" y="227370"/>
                    <a:pt x="0" y="284045"/>
                    <a:pt x="0" y="353464"/>
                  </a:cubicBezTo>
                  <a:cubicBezTo>
                    <a:pt x="0" y="424223"/>
                    <a:pt x="57346" y="481569"/>
                    <a:pt x="128105" y="481569"/>
                  </a:cubicBezTo>
                  <a:cubicBezTo>
                    <a:pt x="140178" y="481569"/>
                    <a:pt x="151916" y="479892"/>
                    <a:pt x="162982" y="476874"/>
                  </a:cubicBezTo>
                  <a:lnTo>
                    <a:pt x="779699" y="481234"/>
                  </a:lnTo>
                  <a:cubicBezTo>
                    <a:pt x="793784" y="486264"/>
                    <a:pt x="808875" y="488947"/>
                    <a:pt x="824972" y="488947"/>
                  </a:cubicBezTo>
                  <a:cubicBezTo>
                    <a:pt x="840063" y="488947"/>
                    <a:pt x="854819" y="486264"/>
                    <a:pt x="868233" y="481905"/>
                  </a:cubicBezTo>
                  <a:lnTo>
                    <a:pt x="868233" y="481905"/>
                  </a:lnTo>
                  <a:lnTo>
                    <a:pt x="868233" y="481905"/>
                  </a:lnTo>
                  <a:cubicBezTo>
                    <a:pt x="921554" y="463460"/>
                    <a:pt x="960120" y="412821"/>
                    <a:pt x="960120" y="353464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92171596-A378-4FF8-9259-6439EC427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95720" y="3502399"/>
              <a:ext cx="811558" cy="466143"/>
            </a:xfrm>
            <a:custGeom>
              <a:avLst/>
              <a:gdLst>
                <a:gd name="connsiteX0" fmla="*/ 0 w 811557"/>
                <a:gd name="connsiteY0" fmla="*/ 0 h 466142"/>
                <a:gd name="connsiteX1" fmla="*/ 811558 w 811557"/>
                <a:gd name="connsiteY1" fmla="*/ 0 h 466142"/>
                <a:gd name="connsiteX2" fmla="*/ 811558 w 811557"/>
                <a:gd name="connsiteY2" fmla="*/ 466143 h 466142"/>
                <a:gd name="connsiteX3" fmla="*/ 0 w 811557"/>
                <a:gd name="connsiteY3" fmla="*/ 466143 h 46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1557" h="466142">
                  <a:moveTo>
                    <a:pt x="0" y="0"/>
                  </a:moveTo>
                  <a:lnTo>
                    <a:pt x="811558" y="0"/>
                  </a:lnTo>
                  <a:lnTo>
                    <a:pt x="811558" y="466143"/>
                  </a:lnTo>
                  <a:lnTo>
                    <a:pt x="0" y="466143"/>
                  </a:lnTo>
                  <a:close/>
                </a:path>
              </a:pathLst>
            </a:custGeom>
            <a:ln/>
          </p:spPr>
        </p:pic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2B91E451-5B4E-4B4B-B4A5-E6D5CBF54FF5}"/>
                </a:ext>
              </a:extLst>
            </p:cNvPr>
            <p:cNvSpPr/>
            <p:nvPr/>
          </p:nvSpPr>
          <p:spPr>
            <a:xfrm>
              <a:off x="7523219" y="3531240"/>
              <a:ext cx="707598" cy="358829"/>
            </a:xfrm>
            <a:custGeom>
              <a:avLst/>
              <a:gdLst>
                <a:gd name="connsiteX0" fmla="*/ 708604 w 707598"/>
                <a:gd name="connsiteY0" fmla="*/ 261241 h 358829"/>
                <a:gd name="connsiteX1" fmla="*/ 608669 w 707598"/>
                <a:gd name="connsiteY1" fmla="*/ 161306 h 358829"/>
                <a:gd name="connsiteX2" fmla="*/ 559371 w 707598"/>
                <a:gd name="connsiteY2" fmla="*/ 174384 h 358829"/>
                <a:gd name="connsiteX3" fmla="*/ 440656 w 707598"/>
                <a:gd name="connsiteY3" fmla="*/ 80485 h 358829"/>
                <a:gd name="connsiteX4" fmla="*/ 371573 w 707598"/>
                <a:gd name="connsiteY4" fmla="*/ 101948 h 358829"/>
                <a:gd name="connsiteX5" fmla="*/ 234077 w 707598"/>
                <a:gd name="connsiteY5" fmla="*/ 0 h 358829"/>
                <a:gd name="connsiteX6" fmla="*/ 90210 w 707598"/>
                <a:gd name="connsiteY6" fmla="*/ 143867 h 358829"/>
                <a:gd name="connsiteX7" fmla="*/ 91887 w 707598"/>
                <a:gd name="connsiteY7" fmla="*/ 166671 h 358829"/>
                <a:gd name="connsiteX8" fmla="*/ 0 w 707598"/>
                <a:gd name="connsiteY8" fmla="*/ 261241 h 358829"/>
                <a:gd name="connsiteX9" fmla="*/ 94570 w 707598"/>
                <a:gd name="connsiteY9" fmla="*/ 355811 h 358829"/>
                <a:gd name="connsiteX10" fmla="*/ 120057 w 707598"/>
                <a:gd name="connsiteY10" fmla="*/ 352122 h 358829"/>
                <a:gd name="connsiteX11" fmla="*/ 575133 w 707598"/>
                <a:gd name="connsiteY11" fmla="*/ 355140 h 358829"/>
                <a:gd name="connsiteX12" fmla="*/ 608333 w 707598"/>
                <a:gd name="connsiteY12" fmla="*/ 360842 h 358829"/>
                <a:gd name="connsiteX13" fmla="*/ 640527 w 707598"/>
                <a:gd name="connsiteY13" fmla="*/ 355476 h 358829"/>
                <a:gd name="connsiteX14" fmla="*/ 640527 w 707598"/>
                <a:gd name="connsiteY14" fmla="*/ 355476 h 358829"/>
                <a:gd name="connsiteX15" fmla="*/ 640527 w 707598"/>
                <a:gd name="connsiteY15" fmla="*/ 355476 h 358829"/>
                <a:gd name="connsiteX16" fmla="*/ 708604 w 707598"/>
                <a:gd name="connsiteY16" fmla="*/ 261241 h 358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7598" h="358829">
                  <a:moveTo>
                    <a:pt x="708604" y="261241"/>
                  </a:moveTo>
                  <a:cubicBezTo>
                    <a:pt x="708604" y="206243"/>
                    <a:pt x="664002" y="161306"/>
                    <a:pt x="608669" y="161306"/>
                  </a:cubicBezTo>
                  <a:cubicBezTo>
                    <a:pt x="590559" y="161306"/>
                    <a:pt x="573792" y="166000"/>
                    <a:pt x="559371" y="174384"/>
                  </a:cubicBezTo>
                  <a:cubicBezTo>
                    <a:pt x="546628" y="120392"/>
                    <a:pt x="498337" y="80485"/>
                    <a:pt x="440656" y="80485"/>
                  </a:cubicBezTo>
                  <a:cubicBezTo>
                    <a:pt x="415169" y="80485"/>
                    <a:pt x="391359" y="88534"/>
                    <a:pt x="371573" y="101948"/>
                  </a:cubicBezTo>
                  <a:cubicBezTo>
                    <a:pt x="353464" y="42925"/>
                    <a:pt x="298801" y="0"/>
                    <a:pt x="234077" y="0"/>
                  </a:cubicBezTo>
                  <a:cubicBezTo>
                    <a:pt x="154598" y="0"/>
                    <a:pt x="90210" y="64388"/>
                    <a:pt x="90210" y="143867"/>
                  </a:cubicBezTo>
                  <a:cubicBezTo>
                    <a:pt x="90210" y="151580"/>
                    <a:pt x="90881" y="159293"/>
                    <a:pt x="91887" y="166671"/>
                  </a:cubicBezTo>
                  <a:cubicBezTo>
                    <a:pt x="40913" y="168013"/>
                    <a:pt x="0" y="209932"/>
                    <a:pt x="0" y="261241"/>
                  </a:cubicBezTo>
                  <a:cubicBezTo>
                    <a:pt x="0" y="313556"/>
                    <a:pt x="42255" y="355811"/>
                    <a:pt x="94570" y="355811"/>
                  </a:cubicBezTo>
                  <a:cubicBezTo>
                    <a:pt x="103289" y="355811"/>
                    <a:pt x="112008" y="354470"/>
                    <a:pt x="120057" y="352122"/>
                  </a:cubicBezTo>
                  <a:lnTo>
                    <a:pt x="575133" y="355140"/>
                  </a:lnTo>
                  <a:cubicBezTo>
                    <a:pt x="585529" y="358829"/>
                    <a:pt x="596931" y="360842"/>
                    <a:pt x="608333" y="360842"/>
                  </a:cubicBezTo>
                  <a:cubicBezTo>
                    <a:pt x="619400" y="360842"/>
                    <a:pt x="630467" y="358829"/>
                    <a:pt x="640527" y="355476"/>
                  </a:cubicBezTo>
                  <a:lnTo>
                    <a:pt x="640527" y="355476"/>
                  </a:lnTo>
                  <a:lnTo>
                    <a:pt x="640527" y="355476"/>
                  </a:lnTo>
                  <a:cubicBezTo>
                    <a:pt x="680099" y="342397"/>
                    <a:pt x="708604" y="305173"/>
                    <a:pt x="708604" y="261241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657A711B-DA69-4E68-B4D7-71063FC66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39638" y="4317311"/>
              <a:ext cx="492971" cy="305173"/>
            </a:xfrm>
            <a:custGeom>
              <a:avLst/>
              <a:gdLst>
                <a:gd name="connsiteX0" fmla="*/ 0 w 492971"/>
                <a:gd name="connsiteY0" fmla="*/ 0 h 305172"/>
                <a:gd name="connsiteX1" fmla="*/ 492971 w 492971"/>
                <a:gd name="connsiteY1" fmla="*/ 0 h 305172"/>
                <a:gd name="connsiteX2" fmla="*/ 492971 w 492971"/>
                <a:gd name="connsiteY2" fmla="*/ 305173 h 305172"/>
                <a:gd name="connsiteX3" fmla="*/ 0 w 492971"/>
                <a:gd name="connsiteY3" fmla="*/ 305173 h 305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2971" h="305172">
                  <a:moveTo>
                    <a:pt x="0" y="0"/>
                  </a:moveTo>
                  <a:lnTo>
                    <a:pt x="492971" y="0"/>
                  </a:lnTo>
                  <a:lnTo>
                    <a:pt x="492971" y="305173"/>
                  </a:lnTo>
                  <a:lnTo>
                    <a:pt x="0" y="305173"/>
                  </a:lnTo>
                  <a:close/>
                </a:path>
              </a:pathLst>
            </a:custGeom>
            <a:ln/>
          </p:spPr>
        </p:pic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39D9A600-686D-4EE4-9787-6A9851BDF34F}"/>
                </a:ext>
              </a:extLst>
            </p:cNvPr>
            <p:cNvSpPr/>
            <p:nvPr/>
          </p:nvSpPr>
          <p:spPr>
            <a:xfrm>
              <a:off x="7066802" y="4347157"/>
              <a:ext cx="389011" cy="197859"/>
            </a:xfrm>
            <a:custGeom>
              <a:avLst/>
              <a:gdLst>
                <a:gd name="connsiteX0" fmla="*/ 391359 w 389011"/>
                <a:gd name="connsiteY0" fmla="*/ 144202 h 197859"/>
                <a:gd name="connsiteX1" fmla="*/ 336361 w 389011"/>
                <a:gd name="connsiteY1" fmla="*/ 89204 h 197859"/>
                <a:gd name="connsiteX2" fmla="*/ 309197 w 389011"/>
                <a:gd name="connsiteY2" fmla="*/ 96582 h 197859"/>
                <a:gd name="connsiteX3" fmla="*/ 243467 w 389011"/>
                <a:gd name="connsiteY3" fmla="*/ 44602 h 197859"/>
                <a:gd name="connsiteX4" fmla="*/ 205237 w 389011"/>
                <a:gd name="connsiteY4" fmla="*/ 56340 h 197859"/>
                <a:gd name="connsiteX5" fmla="*/ 129111 w 389011"/>
                <a:gd name="connsiteY5" fmla="*/ 0 h 197859"/>
                <a:gd name="connsiteX6" fmla="*/ 49632 w 389011"/>
                <a:gd name="connsiteY6" fmla="*/ 79479 h 197859"/>
                <a:gd name="connsiteX7" fmla="*/ 50639 w 389011"/>
                <a:gd name="connsiteY7" fmla="*/ 92222 h 197859"/>
                <a:gd name="connsiteX8" fmla="*/ 0 w 389011"/>
                <a:gd name="connsiteY8" fmla="*/ 144538 h 197859"/>
                <a:gd name="connsiteX9" fmla="*/ 52315 w 389011"/>
                <a:gd name="connsiteY9" fmla="*/ 196853 h 197859"/>
                <a:gd name="connsiteX10" fmla="*/ 66400 w 389011"/>
                <a:gd name="connsiteY10" fmla="*/ 194841 h 197859"/>
                <a:gd name="connsiteX11" fmla="*/ 317916 w 389011"/>
                <a:gd name="connsiteY11" fmla="*/ 196518 h 197859"/>
                <a:gd name="connsiteX12" fmla="*/ 336361 w 389011"/>
                <a:gd name="connsiteY12" fmla="*/ 199536 h 197859"/>
                <a:gd name="connsiteX13" fmla="*/ 354134 w 389011"/>
                <a:gd name="connsiteY13" fmla="*/ 196518 h 197859"/>
                <a:gd name="connsiteX14" fmla="*/ 354134 w 389011"/>
                <a:gd name="connsiteY14" fmla="*/ 196518 h 197859"/>
                <a:gd name="connsiteX15" fmla="*/ 354134 w 389011"/>
                <a:gd name="connsiteY15" fmla="*/ 196518 h 197859"/>
                <a:gd name="connsiteX16" fmla="*/ 391359 w 389011"/>
                <a:gd name="connsiteY16" fmla="*/ 144202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9011" h="197859">
                  <a:moveTo>
                    <a:pt x="391359" y="144202"/>
                  </a:moveTo>
                  <a:cubicBezTo>
                    <a:pt x="391359" y="113685"/>
                    <a:pt x="366542" y="89204"/>
                    <a:pt x="336361" y="89204"/>
                  </a:cubicBezTo>
                  <a:cubicBezTo>
                    <a:pt x="326300" y="89204"/>
                    <a:pt x="317245" y="91887"/>
                    <a:pt x="309197" y="96582"/>
                  </a:cubicBezTo>
                  <a:cubicBezTo>
                    <a:pt x="302154" y="66736"/>
                    <a:pt x="275326" y="44602"/>
                    <a:pt x="243467" y="44602"/>
                  </a:cubicBezTo>
                  <a:cubicBezTo>
                    <a:pt x="229382" y="44602"/>
                    <a:pt x="216304" y="48962"/>
                    <a:pt x="205237" y="56340"/>
                  </a:cubicBezTo>
                  <a:cubicBezTo>
                    <a:pt x="195176" y="23810"/>
                    <a:pt x="164994" y="0"/>
                    <a:pt x="129111" y="0"/>
                  </a:cubicBezTo>
                  <a:cubicBezTo>
                    <a:pt x="85180" y="0"/>
                    <a:pt x="49632" y="35548"/>
                    <a:pt x="49632" y="79479"/>
                  </a:cubicBezTo>
                  <a:cubicBezTo>
                    <a:pt x="49632" y="83839"/>
                    <a:pt x="49968" y="87863"/>
                    <a:pt x="50639" y="92222"/>
                  </a:cubicBezTo>
                  <a:cubicBezTo>
                    <a:pt x="22469" y="92893"/>
                    <a:pt x="0" y="116033"/>
                    <a:pt x="0" y="144538"/>
                  </a:cubicBezTo>
                  <a:cubicBezTo>
                    <a:pt x="0" y="173378"/>
                    <a:pt x="23475" y="196853"/>
                    <a:pt x="52315" y="196853"/>
                  </a:cubicBezTo>
                  <a:cubicBezTo>
                    <a:pt x="57346" y="196853"/>
                    <a:pt x="62041" y="196182"/>
                    <a:pt x="66400" y="194841"/>
                  </a:cubicBezTo>
                  <a:lnTo>
                    <a:pt x="317916" y="196518"/>
                  </a:lnTo>
                  <a:cubicBezTo>
                    <a:pt x="323617" y="198530"/>
                    <a:pt x="329989" y="199536"/>
                    <a:pt x="336361" y="199536"/>
                  </a:cubicBezTo>
                  <a:cubicBezTo>
                    <a:pt x="342397" y="199536"/>
                    <a:pt x="348433" y="198530"/>
                    <a:pt x="354134" y="196518"/>
                  </a:cubicBezTo>
                  <a:lnTo>
                    <a:pt x="354134" y="196518"/>
                  </a:lnTo>
                  <a:lnTo>
                    <a:pt x="354134" y="196518"/>
                  </a:lnTo>
                  <a:cubicBezTo>
                    <a:pt x="375597" y="189140"/>
                    <a:pt x="391359" y="168683"/>
                    <a:pt x="391359" y="144202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06D7C2C1-C3DB-4C6E-BBE2-2C6D4ED7F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07278" y="5051737"/>
              <a:ext cx="355476" cy="231395"/>
            </a:xfrm>
            <a:custGeom>
              <a:avLst/>
              <a:gdLst>
                <a:gd name="connsiteX0" fmla="*/ 0 w 355475"/>
                <a:gd name="connsiteY0" fmla="*/ 0 h 231394"/>
                <a:gd name="connsiteX1" fmla="*/ 355476 w 355475"/>
                <a:gd name="connsiteY1" fmla="*/ 0 h 231394"/>
                <a:gd name="connsiteX2" fmla="*/ 355476 w 355475"/>
                <a:gd name="connsiteY2" fmla="*/ 231395 h 231394"/>
                <a:gd name="connsiteX3" fmla="*/ 0 w 355475"/>
                <a:gd name="connsiteY3" fmla="*/ 231395 h 23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75" h="231394">
                  <a:moveTo>
                    <a:pt x="0" y="0"/>
                  </a:moveTo>
                  <a:lnTo>
                    <a:pt x="355476" y="0"/>
                  </a:lnTo>
                  <a:lnTo>
                    <a:pt x="355476" y="231395"/>
                  </a:lnTo>
                  <a:lnTo>
                    <a:pt x="0" y="231395"/>
                  </a:lnTo>
                  <a:close/>
                </a:path>
              </a:pathLst>
            </a:custGeom>
            <a:ln/>
          </p:spPr>
        </p:pic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FFA597F8-77C8-49AA-9933-060A3392CD57}"/>
                </a:ext>
              </a:extLst>
            </p:cNvPr>
            <p:cNvSpPr/>
            <p:nvPr/>
          </p:nvSpPr>
          <p:spPr>
            <a:xfrm>
              <a:off x="8335112" y="5079571"/>
              <a:ext cx="251516" cy="127435"/>
            </a:xfrm>
            <a:custGeom>
              <a:avLst/>
              <a:gdLst>
                <a:gd name="connsiteX0" fmla="*/ 253863 w 251515"/>
                <a:gd name="connsiteY0" fmla="*/ 93564 h 127434"/>
                <a:gd name="connsiteX1" fmla="*/ 217980 w 251515"/>
                <a:gd name="connsiteY1" fmla="*/ 57681 h 127434"/>
                <a:gd name="connsiteX2" fmla="*/ 200207 w 251515"/>
                <a:gd name="connsiteY2" fmla="*/ 62376 h 127434"/>
                <a:gd name="connsiteX3" fmla="*/ 157617 w 251515"/>
                <a:gd name="connsiteY3" fmla="*/ 28841 h 127434"/>
                <a:gd name="connsiteX4" fmla="*/ 132800 w 251515"/>
                <a:gd name="connsiteY4" fmla="*/ 36554 h 127434"/>
                <a:gd name="connsiteX5" fmla="*/ 83503 w 251515"/>
                <a:gd name="connsiteY5" fmla="*/ 0 h 127434"/>
                <a:gd name="connsiteX6" fmla="*/ 32194 w 251515"/>
                <a:gd name="connsiteY6" fmla="*/ 51309 h 127434"/>
                <a:gd name="connsiteX7" fmla="*/ 32865 w 251515"/>
                <a:gd name="connsiteY7" fmla="*/ 59358 h 127434"/>
                <a:gd name="connsiteX8" fmla="*/ 0 w 251515"/>
                <a:gd name="connsiteY8" fmla="*/ 93229 h 127434"/>
                <a:gd name="connsiteX9" fmla="*/ 33871 w 251515"/>
                <a:gd name="connsiteY9" fmla="*/ 127099 h 127434"/>
                <a:gd name="connsiteX10" fmla="*/ 42925 w 251515"/>
                <a:gd name="connsiteY10" fmla="*/ 125758 h 127434"/>
                <a:gd name="connsiteX11" fmla="*/ 205908 w 251515"/>
                <a:gd name="connsiteY11" fmla="*/ 126764 h 127434"/>
                <a:gd name="connsiteX12" fmla="*/ 217980 w 251515"/>
                <a:gd name="connsiteY12" fmla="*/ 128776 h 127434"/>
                <a:gd name="connsiteX13" fmla="*/ 229383 w 251515"/>
                <a:gd name="connsiteY13" fmla="*/ 126764 h 127434"/>
                <a:gd name="connsiteX14" fmla="*/ 229383 w 251515"/>
                <a:gd name="connsiteY14" fmla="*/ 126764 h 127434"/>
                <a:gd name="connsiteX15" fmla="*/ 229383 w 251515"/>
                <a:gd name="connsiteY15" fmla="*/ 126764 h 127434"/>
                <a:gd name="connsiteX16" fmla="*/ 253863 w 251515"/>
                <a:gd name="connsiteY16" fmla="*/ 93564 h 12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1515" h="127434">
                  <a:moveTo>
                    <a:pt x="253863" y="93564"/>
                  </a:moveTo>
                  <a:cubicBezTo>
                    <a:pt x="253863" y="73778"/>
                    <a:pt x="237766" y="57681"/>
                    <a:pt x="217980" y="57681"/>
                  </a:cubicBezTo>
                  <a:cubicBezTo>
                    <a:pt x="211609" y="57681"/>
                    <a:pt x="205572" y="59358"/>
                    <a:pt x="200207" y="62376"/>
                  </a:cubicBezTo>
                  <a:cubicBezTo>
                    <a:pt x="195512" y="42925"/>
                    <a:pt x="178409" y="28841"/>
                    <a:pt x="157617" y="28841"/>
                  </a:cubicBezTo>
                  <a:cubicBezTo>
                    <a:pt x="148562" y="28841"/>
                    <a:pt x="139843" y="31523"/>
                    <a:pt x="132800" y="36554"/>
                  </a:cubicBezTo>
                  <a:cubicBezTo>
                    <a:pt x="126429" y="15426"/>
                    <a:pt x="106643" y="0"/>
                    <a:pt x="83503" y="0"/>
                  </a:cubicBezTo>
                  <a:cubicBezTo>
                    <a:pt x="54998" y="0"/>
                    <a:pt x="32194" y="23140"/>
                    <a:pt x="32194" y="51309"/>
                  </a:cubicBezTo>
                  <a:cubicBezTo>
                    <a:pt x="32194" y="53992"/>
                    <a:pt x="32529" y="56675"/>
                    <a:pt x="32865" y="59358"/>
                  </a:cubicBezTo>
                  <a:cubicBezTo>
                    <a:pt x="14756" y="60029"/>
                    <a:pt x="0" y="74784"/>
                    <a:pt x="0" y="93229"/>
                  </a:cubicBezTo>
                  <a:cubicBezTo>
                    <a:pt x="0" y="112008"/>
                    <a:pt x="15091" y="127099"/>
                    <a:pt x="33871" y="127099"/>
                  </a:cubicBezTo>
                  <a:cubicBezTo>
                    <a:pt x="36889" y="127099"/>
                    <a:pt x="40243" y="126764"/>
                    <a:pt x="42925" y="125758"/>
                  </a:cubicBezTo>
                  <a:lnTo>
                    <a:pt x="205908" y="126764"/>
                  </a:lnTo>
                  <a:cubicBezTo>
                    <a:pt x="209597" y="128105"/>
                    <a:pt x="213621" y="128776"/>
                    <a:pt x="217980" y="128776"/>
                  </a:cubicBezTo>
                  <a:cubicBezTo>
                    <a:pt x="222005" y="128776"/>
                    <a:pt x="225694" y="128105"/>
                    <a:pt x="229383" y="126764"/>
                  </a:cubicBezTo>
                  <a:lnTo>
                    <a:pt x="229383" y="126764"/>
                  </a:lnTo>
                  <a:lnTo>
                    <a:pt x="229383" y="126764"/>
                  </a:lnTo>
                  <a:cubicBezTo>
                    <a:pt x="243803" y="122740"/>
                    <a:pt x="253863" y="109326"/>
                    <a:pt x="253863" y="93564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9B9B716C-E3D4-4541-8BE7-27B9EEE56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44811" y="5658729"/>
              <a:ext cx="315233" cy="214627"/>
            </a:xfrm>
            <a:custGeom>
              <a:avLst/>
              <a:gdLst>
                <a:gd name="connsiteX0" fmla="*/ 0 w 315233"/>
                <a:gd name="connsiteY0" fmla="*/ 0 h 214626"/>
                <a:gd name="connsiteX1" fmla="*/ 315233 w 315233"/>
                <a:gd name="connsiteY1" fmla="*/ 0 h 214626"/>
                <a:gd name="connsiteX2" fmla="*/ 315233 w 315233"/>
                <a:gd name="connsiteY2" fmla="*/ 214627 h 214626"/>
                <a:gd name="connsiteX3" fmla="*/ 0 w 315233"/>
                <a:gd name="connsiteY3" fmla="*/ 214627 h 21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233" h="214626">
                  <a:moveTo>
                    <a:pt x="0" y="0"/>
                  </a:moveTo>
                  <a:lnTo>
                    <a:pt x="315233" y="0"/>
                  </a:lnTo>
                  <a:lnTo>
                    <a:pt x="315233" y="214627"/>
                  </a:lnTo>
                  <a:lnTo>
                    <a:pt x="0" y="214627"/>
                  </a:lnTo>
                  <a:close/>
                </a:path>
              </a:pathLst>
            </a:custGeom>
            <a:ln/>
          </p:spPr>
        </p:pic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9C57C333-D86D-4EF5-BBCD-07C36910BA22}"/>
                </a:ext>
              </a:extLst>
            </p:cNvPr>
            <p:cNvSpPr/>
            <p:nvPr/>
          </p:nvSpPr>
          <p:spPr>
            <a:xfrm>
              <a:off x="7373316" y="5688911"/>
              <a:ext cx="211273" cy="107313"/>
            </a:xfrm>
            <a:custGeom>
              <a:avLst/>
              <a:gdLst>
                <a:gd name="connsiteX0" fmla="*/ 212279 w 211273"/>
                <a:gd name="connsiteY0" fmla="*/ 78138 h 107313"/>
                <a:gd name="connsiteX1" fmla="*/ 182433 w 211273"/>
                <a:gd name="connsiteY1" fmla="*/ 48291 h 107313"/>
                <a:gd name="connsiteX2" fmla="*/ 167677 w 211273"/>
                <a:gd name="connsiteY2" fmla="*/ 52315 h 107313"/>
                <a:gd name="connsiteX3" fmla="*/ 132130 w 211273"/>
                <a:gd name="connsiteY3" fmla="*/ 24146 h 107313"/>
                <a:gd name="connsiteX4" fmla="*/ 111338 w 211273"/>
                <a:gd name="connsiteY4" fmla="*/ 30517 h 107313"/>
                <a:gd name="connsiteX5" fmla="*/ 70089 w 211273"/>
                <a:gd name="connsiteY5" fmla="*/ 0 h 107313"/>
                <a:gd name="connsiteX6" fmla="*/ 26828 w 211273"/>
                <a:gd name="connsiteY6" fmla="*/ 43261 h 107313"/>
                <a:gd name="connsiteX7" fmla="*/ 27499 w 211273"/>
                <a:gd name="connsiteY7" fmla="*/ 49968 h 107313"/>
                <a:gd name="connsiteX8" fmla="*/ 0 w 211273"/>
                <a:gd name="connsiteY8" fmla="*/ 78473 h 107313"/>
                <a:gd name="connsiteX9" fmla="*/ 28505 w 211273"/>
                <a:gd name="connsiteY9" fmla="*/ 106978 h 107313"/>
                <a:gd name="connsiteX10" fmla="*/ 36218 w 211273"/>
                <a:gd name="connsiteY10" fmla="*/ 105972 h 107313"/>
                <a:gd name="connsiteX11" fmla="*/ 172708 w 211273"/>
                <a:gd name="connsiteY11" fmla="*/ 106978 h 107313"/>
                <a:gd name="connsiteX12" fmla="*/ 182768 w 211273"/>
                <a:gd name="connsiteY12" fmla="*/ 108655 h 107313"/>
                <a:gd name="connsiteX13" fmla="*/ 192493 w 211273"/>
                <a:gd name="connsiteY13" fmla="*/ 106978 h 107313"/>
                <a:gd name="connsiteX14" fmla="*/ 192493 w 211273"/>
                <a:gd name="connsiteY14" fmla="*/ 106978 h 107313"/>
                <a:gd name="connsiteX15" fmla="*/ 192493 w 211273"/>
                <a:gd name="connsiteY15" fmla="*/ 106978 h 107313"/>
                <a:gd name="connsiteX16" fmla="*/ 212279 w 211273"/>
                <a:gd name="connsiteY16" fmla="*/ 78138 h 107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1273" h="107313">
                  <a:moveTo>
                    <a:pt x="212279" y="78138"/>
                  </a:moveTo>
                  <a:cubicBezTo>
                    <a:pt x="212279" y="61705"/>
                    <a:pt x="198865" y="48291"/>
                    <a:pt x="182433" y="48291"/>
                  </a:cubicBezTo>
                  <a:cubicBezTo>
                    <a:pt x="177067" y="48291"/>
                    <a:pt x="172037" y="49632"/>
                    <a:pt x="167677" y="52315"/>
                  </a:cubicBezTo>
                  <a:cubicBezTo>
                    <a:pt x="163988" y="36218"/>
                    <a:pt x="149233" y="24146"/>
                    <a:pt x="132130" y="24146"/>
                  </a:cubicBezTo>
                  <a:cubicBezTo>
                    <a:pt x="124417" y="24146"/>
                    <a:pt x="117374" y="26493"/>
                    <a:pt x="111338" y="30517"/>
                  </a:cubicBezTo>
                  <a:cubicBezTo>
                    <a:pt x="105972" y="12743"/>
                    <a:pt x="89540" y="0"/>
                    <a:pt x="70089" y="0"/>
                  </a:cubicBezTo>
                  <a:cubicBezTo>
                    <a:pt x="46279" y="0"/>
                    <a:pt x="26828" y="19451"/>
                    <a:pt x="26828" y="43261"/>
                  </a:cubicBezTo>
                  <a:cubicBezTo>
                    <a:pt x="26828" y="45608"/>
                    <a:pt x="27164" y="47956"/>
                    <a:pt x="27499" y="49968"/>
                  </a:cubicBezTo>
                  <a:cubicBezTo>
                    <a:pt x="12073" y="50303"/>
                    <a:pt x="0" y="63047"/>
                    <a:pt x="0" y="78473"/>
                  </a:cubicBezTo>
                  <a:cubicBezTo>
                    <a:pt x="0" y="94235"/>
                    <a:pt x="12743" y="106978"/>
                    <a:pt x="28505" y="106978"/>
                  </a:cubicBezTo>
                  <a:cubicBezTo>
                    <a:pt x="31188" y="106978"/>
                    <a:pt x="33871" y="106643"/>
                    <a:pt x="36218" y="105972"/>
                  </a:cubicBezTo>
                  <a:lnTo>
                    <a:pt x="172708" y="106978"/>
                  </a:lnTo>
                  <a:cubicBezTo>
                    <a:pt x="175726" y="107984"/>
                    <a:pt x="179079" y="108655"/>
                    <a:pt x="182768" y="108655"/>
                  </a:cubicBezTo>
                  <a:cubicBezTo>
                    <a:pt x="186122" y="108655"/>
                    <a:pt x="189475" y="107984"/>
                    <a:pt x="192493" y="106978"/>
                  </a:cubicBezTo>
                  <a:lnTo>
                    <a:pt x="192493" y="106978"/>
                  </a:lnTo>
                  <a:lnTo>
                    <a:pt x="192493" y="106978"/>
                  </a:lnTo>
                  <a:cubicBezTo>
                    <a:pt x="203896" y="102283"/>
                    <a:pt x="212279" y="91216"/>
                    <a:pt x="212279" y="78138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52CC0721-D5AF-45C0-9FFD-07B957D0B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49661" y="4049027"/>
              <a:ext cx="419193" cy="482911"/>
            </a:xfrm>
            <a:custGeom>
              <a:avLst/>
              <a:gdLst>
                <a:gd name="connsiteX0" fmla="*/ 0 w 419193"/>
                <a:gd name="connsiteY0" fmla="*/ 0 h 482910"/>
                <a:gd name="connsiteX1" fmla="*/ 419193 w 419193"/>
                <a:gd name="connsiteY1" fmla="*/ 0 h 482910"/>
                <a:gd name="connsiteX2" fmla="*/ 419193 w 419193"/>
                <a:gd name="connsiteY2" fmla="*/ 482911 h 482910"/>
                <a:gd name="connsiteX3" fmla="*/ 0 w 419193"/>
                <a:gd name="connsiteY3" fmla="*/ 482911 h 482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193" h="482910">
                  <a:moveTo>
                    <a:pt x="0" y="0"/>
                  </a:moveTo>
                  <a:lnTo>
                    <a:pt x="419193" y="0"/>
                  </a:lnTo>
                  <a:lnTo>
                    <a:pt x="419193" y="482911"/>
                  </a:lnTo>
                  <a:lnTo>
                    <a:pt x="0" y="482911"/>
                  </a:lnTo>
                  <a:close/>
                </a:path>
              </a:pathLst>
            </a:custGeom>
            <a:ln/>
          </p:spPr>
        </p:pic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D3FF3D8E-9EE5-4878-9CF7-4639D46AB5E1}"/>
                </a:ext>
              </a:extLst>
            </p:cNvPr>
            <p:cNvSpPr/>
            <p:nvPr/>
          </p:nvSpPr>
          <p:spPr>
            <a:xfrm>
              <a:off x="8178936" y="4076289"/>
              <a:ext cx="184445" cy="311880"/>
            </a:xfrm>
            <a:custGeom>
              <a:avLst/>
              <a:gdLst>
                <a:gd name="connsiteX0" fmla="*/ 15663 w 184444"/>
                <a:gd name="connsiteY0" fmla="*/ 311110 h 311879"/>
                <a:gd name="connsiteX1" fmla="*/ 9291 w 184444"/>
                <a:gd name="connsiteY1" fmla="*/ 307757 h 311879"/>
                <a:gd name="connsiteX2" fmla="*/ 1914 w 184444"/>
                <a:gd name="connsiteY2" fmla="*/ 284617 h 311879"/>
                <a:gd name="connsiteX3" fmla="*/ 146116 w 184444"/>
                <a:gd name="connsiteY3" fmla="*/ 9291 h 311879"/>
                <a:gd name="connsiteX4" fmla="*/ 169256 w 184444"/>
                <a:gd name="connsiteY4" fmla="*/ 1914 h 311879"/>
                <a:gd name="connsiteX5" fmla="*/ 175627 w 184444"/>
                <a:gd name="connsiteY5" fmla="*/ 5267 h 311879"/>
                <a:gd name="connsiteX6" fmla="*/ 183005 w 184444"/>
                <a:gd name="connsiteY6" fmla="*/ 28407 h 311879"/>
                <a:gd name="connsiteX7" fmla="*/ 38803 w 184444"/>
                <a:gd name="connsiteY7" fmla="*/ 303733 h 311879"/>
                <a:gd name="connsiteX8" fmla="*/ 15663 w 184444"/>
                <a:gd name="connsiteY8" fmla="*/ 311110 h 31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444" h="311879">
                  <a:moveTo>
                    <a:pt x="15663" y="311110"/>
                  </a:moveTo>
                  <a:lnTo>
                    <a:pt x="9291" y="307757"/>
                  </a:lnTo>
                  <a:cubicBezTo>
                    <a:pt x="908" y="303397"/>
                    <a:pt x="-2446" y="293001"/>
                    <a:pt x="1914" y="284617"/>
                  </a:cubicBezTo>
                  <a:lnTo>
                    <a:pt x="146116" y="9291"/>
                  </a:lnTo>
                  <a:cubicBezTo>
                    <a:pt x="150476" y="908"/>
                    <a:pt x="160872" y="-2446"/>
                    <a:pt x="169256" y="1914"/>
                  </a:cubicBezTo>
                  <a:lnTo>
                    <a:pt x="175627" y="5267"/>
                  </a:lnTo>
                  <a:cubicBezTo>
                    <a:pt x="184011" y="9627"/>
                    <a:pt x="187365" y="20023"/>
                    <a:pt x="183005" y="28407"/>
                  </a:cubicBezTo>
                  <a:lnTo>
                    <a:pt x="38803" y="303733"/>
                  </a:lnTo>
                  <a:cubicBezTo>
                    <a:pt x="34443" y="312117"/>
                    <a:pt x="24047" y="315470"/>
                    <a:pt x="15663" y="311110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A28550FE-8010-4400-92EB-EAFEC8FBFC28}"/>
                </a:ext>
              </a:extLst>
            </p:cNvPr>
            <p:cNvSpPr/>
            <p:nvPr/>
          </p:nvSpPr>
          <p:spPr>
            <a:xfrm>
              <a:off x="8306706" y="4143025"/>
              <a:ext cx="184445" cy="311880"/>
            </a:xfrm>
            <a:custGeom>
              <a:avLst/>
              <a:gdLst>
                <a:gd name="connsiteX0" fmla="*/ 15663 w 184444"/>
                <a:gd name="connsiteY0" fmla="*/ 311110 h 311879"/>
                <a:gd name="connsiteX1" fmla="*/ 9291 w 184444"/>
                <a:gd name="connsiteY1" fmla="*/ 307757 h 311879"/>
                <a:gd name="connsiteX2" fmla="*/ 1914 w 184444"/>
                <a:gd name="connsiteY2" fmla="*/ 284617 h 311879"/>
                <a:gd name="connsiteX3" fmla="*/ 146116 w 184444"/>
                <a:gd name="connsiteY3" fmla="*/ 9291 h 311879"/>
                <a:gd name="connsiteX4" fmla="*/ 169255 w 184444"/>
                <a:gd name="connsiteY4" fmla="*/ 1914 h 311879"/>
                <a:gd name="connsiteX5" fmla="*/ 175627 w 184444"/>
                <a:gd name="connsiteY5" fmla="*/ 5267 h 311879"/>
                <a:gd name="connsiteX6" fmla="*/ 183005 w 184444"/>
                <a:gd name="connsiteY6" fmla="*/ 28407 h 311879"/>
                <a:gd name="connsiteX7" fmla="*/ 38803 w 184444"/>
                <a:gd name="connsiteY7" fmla="*/ 303733 h 311879"/>
                <a:gd name="connsiteX8" fmla="*/ 15663 w 184444"/>
                <a:gd name="connsiteY8" fmla="*/ 311110 h 31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444" h="311879">
                  <a:moveTo>
                    <a:pt x="15663" y="311110"/>
                  </a:moveTo>
                  <a:lnTo>
                    <a:pt x="9291" y="307757"/>
                  </a:lnTo>
                  <a:cubicBezTo>
                    <a:pt x="908" y="303397"/>
                    <a:pt x="-2446" y="293001"/>
                    <a:pt x="1914" y="284617"/>
                  </a:cubicBezTo>
                  <a:lnTo>
                    <a:pt x="146116" y="9291"/>
                  </a:lnTo>
                  <a:cubicBezTo>
                    <a:pt x="150476" y="908"/>
                    <a:pt x="160872" y="-2446"/>
                    <a:pt x="169255" y="1914"/>
                  </a:cubicBezTo>
                  <a:lnTo>
                    <a:pt x="175627" y="5267"/>
                  </a:lnTo>
                  <a:cubicBezTo>
                    <a:pt x="184011" y="9627"/>
                    <a:pt x="187365" y="20023"/>
                    <a:pt x="183005" y="28407"/>
                  </a:cubicBezTo>
                  <a:lnTo>
                    <a:pt x="38803" y="303733"/>
                  </a:lnTo>
                  <a:cubicBezTo>
                    <a:pt x="34443" y="312452"/>
                    <a:pt x="24047" y="315806"/>
                    <a:pt x="15663" y="311110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9F1B4AB5-6677-4597-A37E-A474A724D461}"/>
                </a:ext>
              </a:extLst>
            </p:cNvPr>
            <p:cNvSpPr/>
            <p:nvPr/>
          </p:nvSpPr>
          <p:spPr>
            <a:xfrm>
              <a:off x="8210645" y="4296132"/>
              <a:ext cx="147556" cy="83839"/>
            </a:xfrm>
            <a:custGeom>
              <a:avLst/>
              <a:gdLst>
                <a:gd name="connsiteX0" fmla="*/ 137547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6936 w 147555"/>
                <a:gd name="connsiteY7" fmla="*/ 82884 h 83838"/>
                <a:gd name="connsiteX8" fmla="*/ 137547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7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6936" y="82884"/>
                  </a:lnTo>
                  <a:cubicBezTo>
                    <a:pt x="145260" y="86573"/>
                    <a:pt x="140900" y="87914"/>
                    <a:pt x="137547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ABF2E26D-C5E0-4DB1-B9BC-C96E6DCA4A66}"/>
                </a:ext>
              </a:extLst>
            </p:cNvPr>
            <p:cNvSpPr/>
            <p:nvPr/>
          </p:nvSpPr>
          <p:spPr>
            <a:xfrm>
              <a:off x="8256253" y="4253877"/>
              <a:ext cx="147556" cy="83839"/>
            </a:xfrm>
            <a:custGeom>
              <a:avLst/>
              <a:gdLst>
                <a:gd name="connsiteX0" fmla="*/ 137546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6936 w 147555"/>
                <a:gd name="connsiteY7" fmla="*/ 82884 h 83838"/>
                <a:gd name="connsiteX8" fmla="*/ 137546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6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6936" y="82884"/>
                  </a:lnTo>
                  <a:cubicBezTo>
                    <a:pt x="145260" y="86237"/>
                    <a:pt x="141235" y="87579"/>
                    <a:pt x="137546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ABE5E217-FEA8-4286-AAAF-4F5383FF77CD}"/>
                </a:ext>
              </a:extLst>
            </p:cNvPr>
            <p:cNvSpPr/>
            <p:nvPr/>
          </p:nvSpPr>
          <p:spPr>
            <a:xfrm>
              <a:off x="8287441" y="4194184"/>
              <a:ext cx="147556" cy="83839"/>
            </a:xfrm>
            <a:custGeom>
              <a:avLst/>
              <a:gdLst>
                <a:gd name="connsiteX0" fmla="*/ 137547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7272 w 147555"/>
                <a:gd name="connsiteY7" fmla="*/ 82884 h 83838"/>
                <a:gd name="connsiteX8" fmla="*/ 137547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7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7272" y="82884"/>
                  </a:lnTo>
                  <a:cubicBezTo>
                    <a:pt x="145260" y="86573"/>
                    <a:pt x="141235" y="87914"/>
                    <a:pt x="137547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DD28B3A6-A61F-45E8-B0CB-9A61EBE6C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63397" y="4813635"/>
              <a:ext cx="345415" cy="365536"/>
            </a:xfrm>
            <a:custGeom>
              <a:avLst/>
              <a:gdLst>
                <a:gd name="connsiteX0" fmla="*/ 0 w 345415"/>
                <a:gd name="connsiteY0" fmla="*/ 0 h 365536"/>
                <a:gd name="connsiteX1" fmla="*/ 345415 w 345415"/>
                <a:gd name="connsiteY1" fmla="*/ 0 h 365536"/>
                <a:gd name="connsiteX2" fmla="*/ 345415 w 345415"/>
                <a:gd name="connsiteY2" fmla="*/ 365536 h 365536"/>
                <a:gd name="connsiteX3" fmla="*/ 0 w 345415"/>
                <a:gd name="connsiteY3" fmla="*/ 365536 h 365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5415" h="365536">
                  <a:moveTo>
                    <a:pt x="0" y="0"/>
                  </a:moveTo>
                  <a:lnTo>
                    <a:pt x="345415" y="0"/>
                  </a:lnTo>
                  <a:lnTo>
                    <a:pt x="345415" y="365536"/>
                  </a:lnTo>
                  <a:lnTo>
                    <a:pt x="0" y="365536"/>
                  </a:lnTo>
                  <a:close/>
                </a:path>
              </a:pathLst>
            </a:custGeom>
            <a:ln/>
          </p:spPr>
        </p:pic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05D89D46-E863-4E1C-9DBE-E8FF4CD59B2B}"/>
                </a:ext>
              </a:extLst>
            </p:cNvPr>
            <p:cNvSpPr/>
            <p:nvPr/>
          </p:nvSpPr>
          <p:spPr>
            <a:xfrm>
              <a:off x="7690554" y="4904174"/>
              <a:ext cx="160970" cy="197859"/>
            </a:xfrm>
            <a:custGeom>
              <a:avLst/>
              <a:gdLst>
                <a:gd name="connsiteX0" fmla="*/ 158965 w 160970"/>
                <a:gd name="connsiteY0" fmla="*/ 192165 h 197859"/>
                <a:gd name="connsiteX1" fmla="*/ 151252 w 160970"/>
                <a:gd name="connsiteY1" fmla="*/ 198201 h 197859"/>
                <a:gd name="connsiteX2" fmla="*/ 137837 w 160970"/>
                <a:gd name="connsiteY2" fmla="*/ 196524 h 197859"/>
                <a:gd name="connsiteX3" fmla="*/ 2019 w 160970"/>
                <a:gd name="connsiteY3" fmla="*/ 21469 h 197859"/>
                <a:gd name="connsiteX4" fmla="*/ 3696 w 160970"/>
                <a:gd name="connsiteY4" fmla="*/ 8055 h 197859"/>
                <a:gd name="connsiteX5" fmla="*/ 11409 w 160970"/>
                <a:gd name="connsiteY5" fmla="*/ 2019 h 197859"/>
                <a:gd name="connsiteX6" fmla="*/ 24823 w 160970"/>
                <a:gd name="connsiteY6" fmla="*/ 3695 h 197859"/>
                <a:gd name="connsiteX7" fmla="*/ 160641 w 160970"/>
                <a:gd name="connsiteY7" fmla="*/ 178751 h 197859"/>
                <a:gd name="connsiteX8" fmla="*/ 158965 w 160970"/>
                <a:gd name="connsiteY8" fmla="*/ 192165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70" h="197859">
                  <a:moveTo>
                    <a:pt x="158965" y="192165"/>
                  </a:moveTo>
                  <a:lnTo>
                    <a:pt x="151252" y="198201"/>
                  </a:lnTo>
                  <a:cubicBezTo>
                    <a:pt x="147227" y="201555"/>
                    <a:pt x="141191" y="200549"/>
                    <a:pt x="137837" y="196524"/>
                  </a:cubicBezTo>
                  <a:lnTo>
                    <a:pt x="2019" y="21469"/>
                  </a:lnTo>
                  <a:cubicBezTo>
                    <a:pt x="-1335" y="17445"/>
                    <a:pt x="-329" y="11409"/>
                    <a:pt x="3696" y="8055"/>
                  </a:cubicBezTo>
                  <a:lnTo>
                    <a:pt x="11409" y="2019"/>
                  </a:lnTo>
                  <a:cubicBezTo>
                    <a:pt x="15433" y="-1335"/>
                    <a:pt x="21469" y="-329"/>
                    <a:pt x="24823" y="3695"/>
                  </a:cubicBezTo>
                  <a:lnTo>
                    <a:pt x="160641" y="178751"/>
                  </a:lnTo>
                  <a:cubicBezTo>
                    <a:pt x="163660" y="183110"/>
                    <a:pt x="162989" y="188811"/>
                    <a:pt x="158965" y="192165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605DDF5F-2EA2-41F1-8ABE-10A532870CD4}"/>
                </a:ext>
              </a:extLst>
            </p:cNvPr>
            <p:cNvSpPr/>
            <p:nvPr/>
          </p:nvSpPr>
          <p:spPr>
            <a:xfrm>
              <a:off x="7770033" y="4842469"/>
              <a:ext cx="160970" cy="197859"/>
            </a:xfrm>
            <a:custGeom>
              <a:avLst/>
              <a:gdLst>
                <a:gd name="connsiteX0" fmla="*/ 158965 w 160970"/>
                <a:gd name="connsiteY0" fmla="*/ 192165 h 197859"/>
                <a:gd name="connsiteX1" fmla="*/ 151252 w 160970"/>
                <a:gd name="connsiteY1" fmla="*/ 198201 h 197859"/>
                <a:gd name="connsiteX2" fmla="*/ 137837 w 160970"/>
                <a:gd name="connsiteY2" fmla="*/ 196524 h 197859"/>
                <a:gd name="connsiteX3" fmla="*/ 2019 w 160970"/>
                <a:gd name="connsiteY3" fmla="*/ 21469 h 197859"/>
                <a:gd name="connsiteX4" fmla="*/ 3696 w 160970"/>
                <a:gd name="connsiteY4" fmla="*/ 8055 h 197859"/>
                <a:gd name="connsiteX5" fmla="*/ 11409 w 160970"/>
                <a:gd name="connsiteY5" fmla="*/ 2019 h 197859"/>
                <a:gd name="connsiteX6" fmla="*/ 24823 w 160970"/>
                <a:gd name="connsiteY6" fmla="*/ 3696 h 197859"/>
                <a:gd name="connsiteX7" fmla="*/ 160642 w 160970"/>
                <a:gd name="connsiteY7" fmla="*/ 178751 h 197859"/>
                <a:gd name="connsiteX8" fmla="*/ 158965 w 160970"/>
                <a:gd name="connsiteY8" fmla="*/ 192165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70" h="197859">
                  <a:moveTo>
                    <a:pt x="158965" y="192165"/>
                  </a:moveTo>
                  <a:lnTo>
                    <a:pt x="151252" y="198201"/>
                  </a:lnTo>
                  <a:cubicBezTo>
                    <a:pt x="147227" y="201555"/>
                    <a:pt x="141191" y="200549"/>
                    <a:pt x="137837" y="196524"/>
                  </a:cubicBezTo>
                  <a:lnTo>
                    <a:pt x="2019" y="21469"/>
                  </a:lnTo>
                  <a:cubicBezTo>
                    <a:pt x="-1335" y="17445"/>
                    <a:pt x="-329" y="11409"/>
                    <a:pt x="3696" y="8055"/>
                  </a:cubicBezTo>
                  <a:lnTo>
                    <a:pt x="11409" y="2019"/>
                  </a:lnTo>
                  <a:cubicBezTo>
                    <a:pt x="15433" y="-1335"/>
                    <a:pt x="21469" y="-329"/>
                    <a:pt x="24823" y="3696"/>
                  </a:cubicBezTo>
                  <a:lnTo>
                    <a:pt x="160642" y="178751"/>
                  </a:lnTo>
                  <a:cubicBezTo>
                    <a:pt x="163995" y="182775"/>
                    <a:pt x="163324" y="188811"/>
                    <a:pt x="158965" y="192165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2B4B9C19-05A4-4A22-B1B7-9410DA8A50DB}"/>
                </a:ext>
              </a:extLst>
            </p:cNvPr>
            <p:cNvSpPr/>
            <p:nvPr/>
          </p:nvSpPr>
          <p:spPr>
            <a:xfrm>
              <a:off x="7796376" y="4987863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529"/>
                    <a:pt x="95062" y="9212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EBAB43E6-69E4-41D0-8921-A9916CC7B4F2}"/>
                </a:ext>
              </a:extLst>
            </p:cNvPr>
            <p:cNvSpPr/>
            <p:nvPr/>
          </p:nvSpPr>
          <p:spPr>
            <a:xfrm>
              <a:off x="7782626" y="4946614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529"/>
                    <a:pt x="95062" y="8876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24F1FACC-4182-4339-8FA2-B890F7431B12}"/>
                </a:ext>
              </a:extLst>
            </p:cNvPr>
            <p:cNvSpPr/>
            <p:nvPr/>
          </p:nvSpPr>
          <p:spPr>
            <a:xfrm>
              <a:off x="7753786" y="4909725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193"/>
                    <a:pt x="95062" y="8876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4A6B974C-6A65-4E43-A833-93605D840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31075" y="5450809"/>
              <a:ext cx="268284" cy="268284"/>
            </a:xfrm>
            <a:custGeom>
              <a:avLst/>
              <a:gdLst>
                <a:gd name="connsiteX0" fmla="*/ 0 w 268283"/>
                <a:gd name="connsiteY0" fmla="*/ 0 h 268283"/>
                <a:gd name="connsiteX1" fmla="*/ 268284 w 268283"/>
                <a:gd name="connsiteY1" fmla="*/ 0 h 268283"/>
                <a:gd name="connsiteX2" fmla="*/ 268284 w 268283"/>
                <a:gd name="connsiteY2" fmla="*/ 268284 h 268283"/>
                <a:gd name="connsiteX3" fmla="*/ 0 w 268283"/>
                <a:gd name="connsiteY3" fmla="*/ 268284 h 268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283" h="268283">
                  <a:moveTo>
                    <a:pt x="0" y="0"/>
                  </a:moveTo>
                  <a:lnTo>
                    <a:pt x="268284" y="0"/>
                  </a:lnTo>
                  <a:lnTo>
                    <a:pt x="268284" y="268284"/>
                  </a:lnTo>
                  <a:lnTo>
                    <a:pt x="0" y="268284"/>
                  </a:lnTo>
                  <a:close/>
                </a:path>
              </a:pathLst>
            </a:custGeom>
            <a:ln/>
          </p:spPr>
        </p:pic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B5088D82-98BA-41DE-ACFE-F9BB209F2239}"/>
                </a:ext>
              </a:extLst>
            </p:cNvPr>
            <p:cNvSpPr/>
            <p:nvPr/>
          </p:nvSpPr>
          <p:spPr>
            <a:xfrm>
              <a:off x="7860837" y="5479901"/>
              <a:ext cx="117374" cy="114021"/>
            </a:xfrm>
            <a:custGeom>
              <a:avLst/>
              <a:gdLst>
                <a:gd name="connsiteX0" fmla="*/ 6791 w 117374"/>
                <a:gd name="connsiteY0" fmla="*/ 115446 h 114020"/>
                <a:gd name="connsiteX1" fmla="*/ 1761 w 117374"/>
                <a:gd name="connsiteY1" fmla="*/ 110415 h 114020"/>
                <a:gd name="connsiteX2" fmla="*/ 1761 w 117374"/>
                <a:gd name="connsiteY2" fmla="*/ 102032 h 114020"/>
                <a:gd name="connsiteX3" fmla="*/ 103373 w 117374"/>
                <a:gd name="connsiteY3" fmla="*/ 1761 h 114020"/>
                <a:gd name="connsiteX4" fmla="*/ 111757 w 117374"/>
                <a:gd name="connsiteY4" fmla="*/ 1761 h 114020"/>
                <a:gd name="connsiteX5" fmla="*/ 116787 w 117374"/>
                <a:gd name="connsiteY5" fmla="*/ 6791 h 114020"/>
                <a:gd name="connsiteX6" fmla="*/ 116787 w 117374"/>
                <a:gd name="connsiteY6" fmla="*/ 15175 h 114020"/>
                <a:gd name="connsiteX7" fmla="*/ 15175 w 117374"/>
                <a:gd name="connsiteY7" fmla="*/ 115446 h 114020"/>
                <a:gd name="connsiteX8" fmla="*/ 6791 w 117374"/>
                <a:gd name="connsiteY8" fmla="*/ 115446 h 11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74" h="114020">
                  <a:moveTo>
                    <a:pt x="6791" y="115446"/>
                  </a:moveTo>
                  <a:lnTo>
                    <a:pt x="1761" y="110415"/>
                  </a:lnTo>
                  <a:cubicBezTo>
                    <a:pt x="-587" y="108068"/>
                    <a:pt x="-587" y="104379"/>
                    <a:pt x="1761" y="102032"/>
                  </a:cubicBezTo>
                  <a:lnTo>
                    <a:pt x="103373" y="1761"/>
                  </a:lnTo>
                  <a:cubicBezTo>
                    <a:pt x="105720" y="-587"/>
                    <a:pt x="109409" y="-587"/>
                    <a:pt x="111757" y="1761"/>
                  </a:cubicBezTo>
                  <a:lnTo>
                    <a:pt x="116787" y="6791"/>
                  </a:lnTo>
                  <a:cubicBezTo>
                    <a:pt x="119135" y="9138"/>
                    <a:pt x="119135" y="12827"/>
                    <a:pt x="116787" y="15175"/>
                  </a:cubicBezTo>
                  <a:lnTo>
                    <a:pt x="15175" y="115446"/>
                  </a:lnTo>
                  <a:cubicBezTo>
                    <a:pt x="12492" y="117793"/>
                    <a:pt x="8803" y="117793"/>
                    <a:pt x="6791" y="11544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72BDEECF-8E3E-45CC-91E4-4F2B44643458}"/>
                </a:ext>
              </a:extLst>
            </p:cNvPr>
            <p:cNvSpPr/>
            <p:nvPr/>
          </p:nvSpPr>
          <p:spPr>
            <a:xfrm>
              <a:off x="7906110" y="5525844"/>
              <a:ext cx="117374" cy="114021"/>
            </a:xfrm>
            <a:custGeom>
              <a:avLst/>
              <a:gdLst>
                <a:gd name="connsiteX0" fmla="*/ 6791 w 117374"/>
                <a:gd name="connsiteY0" fmla="*/ 115446 h 114020"/>
                <a:gd name="connsiteX1" fmla="*/ 1761 w 117374"/>
                <a:gd name="connsiteY1" fmla="*/ 110415 h 114020"/>
                <a:gd name="connsiteX2" fmla="*/ 1761 w 117374"/>
                <a:gd name="connsiteY2" fmla="*/ 102032 h 114020"/>
                <a:gd name="connsiteX3" fmla="*/ 103373 w 117374"/>
                <a:gd name="connsiteY3" fmla="*/ 1761 h 114020"/>
                <a:gd name="connsiteX4" fmla="*/ 111757 w 117374"/>
                <a:gd name="connsiteY4" fmla="*/ 1761 h 114020"/>
                <a:gd name="connsiteX5" fmla="*/ 116787 w 117374"/>
                <a:gd name="connsiteY5" fmla="*/ 6791 h 114020"/>
                <a:gd name="connsiteX6" fmla="*/ 116787 w 117374"/>
                <a:gd name="connsiteY6" fmla="*/ 15175 h 114020"/>
                <a:gd name="connsiteX7" fmla="*/ 15175 w 117374"/>
                <a:gd name="connsiteY7" fmla="*/ 115446 h 114020"/>
                <a:gd name="connsiteX8" fmla="*/ 6791 w 117374"/>
                <a:gd name="connsiteY8" fmla="*/ 115446 h 11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74" h="114020">
                  <a:moveTo>
                    <a:pt x="6791" y="115446"/>
                  </a:moveTo>
                  <a:lnTo>
                    <a:pt x="1761" y="110415"/>
                  </a:lnTo>
                  <a:cubicBezTo>
                    <a:pt x="-587" y="108068"/>
                    <a:pt x="-587" y="104379"/>
                    <a:pt x="1761" y="102032"/>
                  </a:cubicBezTo>
                  <a:lnTo>
                    <a:pt x="103373" y="1761"/>
                  </a:lnTo>
                  <a:cubicBezTo>
                    <a:pt x="105720" y="-587"/>
                    <a:pt x="109409" y="-587"/>
                    <a:pt x="111757" y="1761"/>
                  </a:cubicBezTo>
                  <a:lnTo>
                    <a:pt x="116787" y="6791"/>
                  </a:lnTo>
                  <a:cubicBezTo>
                    <a:pt x="119135" y="9138"/>
                    <a:pt x="119135" y="12827"/>
                    <a:pt x="116787" y="15175"/>
                  </a:cubicBezTo>
                  <a:lnTo>
                    <a:pt x="15175" y="115446"/>
                  </a:lnTo>
                  <a:cubicBezTo>
                    <a:pt x="12827" y="117793"/>
                    <a:pt x="9138" y="117793"/>
                    <a:pt x="6791" y="11544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964269E9-54C0-4297-9A3F-5760A490955B}"/>
                </a:ext>
              </a:extLst>
            </p:cNvPr>
            <p:cNvSpPr/>
            <p:nvPr/>
          </p:nvSpPr>
          <p:spPr>
            <a:xfrm>
              <a:off x="7883306" y="5558374"/>
              <a:ext cx="53657" cy="53657"/>
            </a:xfrm>
            <a:custGeom>
              <a:avLst/>
              <a:gdLst>
                <a:gd name="connsiteX0" fmla="*/ 49381 w 53656"/>
                <a:gd name="connsiteY0" fmla="*/ 55082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381 w 53656"/>
                <a:gd name="connsiteY8" fmla="*/ 55082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381" y="55082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2064" y="56088"/>
                    <a:pt x="50387" y="56088"/>
                    <a:pt x="49381" y="5508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C7CD129D-8B57-46BA-B8F3-F3F6A023E04D}"/>
                </a:ext>
              </a:extLst>
            </p:cNvPr>
            <p:cNvSpPr/>
            <p:nvPr/>
          </p:nvSpPr>
          <p:spPr>
            <a:xfrm>
              <a:off x="7908793" y="5546636"/>
              <a:ext cx="53657" cy="53657"/>
            </a:xfrm>
            <a:custGeom>
              <a:avLst/>
              <a:gdLst>
                <a:gd name="connsiteX0" fmla="*/ 49381 w 53656"/>
                <a:gd name="connsiteY0" fmla="*/ 55082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381 w 53656"/>
                <a:gd name="connsiteY8" fmla="*/ 55082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381" y="55082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1728" y="55753"/>
                    <a:pt x="50052" y="55753"/>
                    <a:pt x="49381" y="5508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4F3B06A8-F3EF-4D1F-B482-229FF49D412E}"/>
                </a:ext>
              </a:extLst>
            </p:cNvPr>
            <p:cNvSpPr/>
            <p:nvPr/>
          </p:nvSpPr>
          <p:spPr>
            <a:xfrm>
              <a:off x="7930256" y="5525174"/>
              <a:ext cx="53657" cy="53657"/>
            </a:xfrm>
            <a:custGeom>
              <a:avLst/>
              <a:gdLst>
                <a:gd name="connsiteX0" fmla="*/ 49046 w 53656"/>
                <a:gd name="connsiteY0" fmla="*/ 55417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046 w 53656"/>
                <a:gd name="connsiteY8" fmla="*/ 55417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046" y="55417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1728" y="56088"/>
                    <a:pt x="50052" y="56088"/>
                    <a:pt x="49046" y="55417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937128E2-374E-4DF7-9B9C-D76EE4390B14}"/>
              </a:ext>
            </a:extLst>
          </p:cNvPr>
          <p:cNvGrpSpPr/>
          <p:nvPr/>
        </p:nvGrpSpPr>
        <p:grpSpPr>
          <a:xfrm rot="801005">
            <a:off x="9147437" y="3780192"/>
            <a:ext cx="6620244" cy="6620244"/>
            <a:chOff x="9078593" y="2831690"/>
            <a:chExt cx="6858000" cy="6858000"/>
          </a:xfrm>
        </p:grpSpPr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FC542ED5-CD78-4AA3-9941-957EC57D460E}"/>
                </a:ext>
              </a:extLst>
            </p:cNvPr>
            <p:cNvSpPr/>
            <p:nvPr/>
          </p:nvSpPr>
          <p:spPr>
            <a:xfrm>
              <a:off x="10845576" y="4597332"/>
              <a:ext cx="3276414" cy="3276414"/>
            </a:xfrm>
            <a:custGeom>
              <a:avLst/>
              <a:gdLst>
                <a:gd name="connsiteX0" fmla="*/ 3277085 w 3276413"/>
                <a:gd name="connsiteY0" fmla="*/ 1638542 h 3276413"/>
                <a:gd name="connsiteX1" fmla="*/ 1638543 w 3276413"/>
                <a:gd name="connsiteY1" fmla="*/ 3277084 h 3276413"/>
                <a:gd name="connsiteX2" fmla="*/ 0 w 3276413"/>
                <a:gd name="connsiteY2" fmla="*/ 1638542 h 3276413"/>
                <a:gd name="connsiteX3" fmla="*/ 1638543 w 3276413"/>
                <a:gd name="connsiteY3" fmla="*/ 0 h 3276413"/>
                <a:gd name="connsiteX4" fmla="*/ 3277085 w 3276413"/>
                <a:gd name="connsiteY4" fmla="*/ 1638542 h 3276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76413" h="3276413">
                  <a:moveTo>
                    <a:pt x="3277085" y="1638542"/>
                  </a:moveTo>
                  <a:cubicBezTo>
                    <a:pt x="3277085" y="2543484"/>
                    <a:pt x="2543484" y="3277084"/>
                    <a:pt x="1638543" y="3277084"/>
                  </a:cubicBezTo>
                  <a:cubicBezTo>
                    <a:pt x="733601" y="3277084"/>
                    <a:pt x="0" y="2543484"/>
                    <a:pt x="0" y="1638542"/>
                  </a:cubicBezTo>
                  <a:cubicBezTo>
                    <a:pt x="0" y="733600"/>
                    <a:pt x="733601" y="0"/>
                    <a:pt x="1638543" y="0"/>
                  </a:cubicBezTo>
                  <a:cubicBezTo>
                    <a:pt x="2543484" y="0"/>
                    <a:pt x="3277085" y="733600"/>
                    <a:pt x="3277085" y="1638542"/>
                  </a:cubicBezTo>
                  <a:close/>
                </a:path>
              </a:pathLst>
            </a:custGeom>
            <a:solidFill>
              <a:srgbClr val="2C3590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3" name="图片 62">
              <a:extLst>
                <a:ext uri="{FF2B5EF4-FFF2-40B4-BE49-F238E27FC236}">
                  <a16:creationId xmlns:a16="http://schemas.microsoft.com/office/drawing/2014/main" id="{DC43F379-F0ED-4FB7-AABE-9A915C9C1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487082" y="4236825"/>
              <a:ext cx="4041022" cy="4044376"/>
            </a:xfrm>
            <a:custGeom>
              <a:avLst/>
              <a:gdLst>
                <a:gd name="connsiteX0" fmla="*/ 0 w 4041021"/>
                <a:gd name="connsiteY0" fmla="*/ 0 h 4044375"/>
                <a:gd name="connsiteX1" fmla="*/ 4041022 w 4041021"/>
                <a:gd name="connsiteY1" fmla="*/ 0 h 4044375"/>
                <a:gd name="connsiteX2" fmla="*/ 4041022 w 4041021"/>
                <a:gd name="connsiteY2" fmla="*/ 4044376 h 4044375"/>
                <a:gd name="connsiteX3" fmla="*/ 0 w 4041021"/>
                <a:gd name="connsiteY3" fmla="*/ 4044376 h 404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1021" h="4044375">
                  <a:moveTo>
                    <a:pt x="0" y="0"/>
                  </a:moveTo>
                  <a:lnTo>
                    <a:pt x="4041022" y="0"/>
                  </a:lnTo>
                  <a:lnTo>
                    <a:pt x="4041022" y="4044376"/>
                  </a:lnTo>
                  <a:lnTo>
                    <a:pt x="0" y="4044376"/>
                  </a:lnTo>
                  <a:close/>
                </a:path>
              </a:pathLst>
            </a:custGeom>
            <a:ln/>
          </p:spPr>
        </p:pic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C8CF6E57-928C-47C1-9B04-7AA79F0C9B8C}"/>
                </a:ext>
              </a:extLst>
            </p:cNvPr>
            <p:cNvSpPr/>
            <p:nvPr/>
          </p:nvSpPr>
          <p:spPr>
            <a:xfrm>
              <a:off x="10514246" y="4266337"/>
              <a:ext cx="3937062" cy="3937062"/>
            </a:xfrm>
            <a:custGeom>
              <a:avLst/>
              <a:gdLst>
                <a:gd name="connsiteX0" fmla="*/ 1969873 w 3937061"/>
                <a:gd name="connsiteY0" fmla="*/ 0 h 3937062"/>
                <a:gd name="connsiteX1" fmla="*/ 0 w 3937061"/>
                <a:gd name="connsiteY1" fmla="*/ 1969873 h 3937062"/>
                <a:gd name="connsiteX2" fmla="*/ 1969873 w 3937061"/>
                <a:gd name="connsiteY2" fmla="*/ 3939745 h 3937062"/>
                <a:gd name="connsiteX3" fmla="*/ 3939745 w 3937061"/>
                <a:gd name="connsiteY3" fmla="*/ 1969873 h 3937062"/>
                <a:gd name="connsiteX4" fmla="*/ 1969873 w 3937061"/>
                <a:gd name="connsiteY4" fmla="*/ 0 h 3937062"/>
                <a:gd name="connsiteX5" fmla="*/ 1969873 w 3937061"/>
                <a:gd name="connsiteY5" fmla="*/ 3608079 h 3937062"/>
                <a:gd name="connsiteX6" fmla="*/ 331330 w 3937061"/>
                <a:gd name="connsiteY6" fmla="*/ 1969537 h 3937062"/>
                <a:gd name="connsiteX7" fmla="*/ 1969873 w 3937061"/>
                <a:gd name="connsiteY7" fmla="*/ 330995 h 3937062"/>
                <a:gd name="connsiteX8" fmla="*/ 3608415 w 3937061"/>
                <a:gd name="connsiteY8" fmla="*/ 1969537 h 3937062"/>
                <a:gd name="connsiteX9" fmla="*/ 1969873 w 3937061"/>
                <a:gd name="connsiteY9" fmla="*/ 3608079 h 393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37061" h="3937062">
                  <a:moveTo>
                    <a:pt x="1969873" y="0"/>
                  </a:moveTo>
                  <a:cubicBezTo>
                    <a:pt x="881982" y="0"/>
                    <a:pt x="0" y="881982"/>
                    <a:pt x="0" y="1969873"/>
                  </a:cubicBezTo>
                  <a:cubicBezTo>
                    <a:pt x="0" y="3057763"/>
                    <a:pt x="881982" y="3939745"/>
                    <a:pt x="1969873" y="3939745"/>
                  </a:cubicBezTo>
                  <a:cubicBezTo>
                    <a:pt x="3057763" y="3939745"/>
                    <a:pt x="3939745" y="3057763"/>
                    <a:pt x="3939745" y="1969873"/>
                  </a:cubicBezTo>
                  <a:cubicBezTo>
                    <a:pt x="3939745" y="881982"/>
                    <a:pt x="3057763" y="0"/>
                    <a:pt x="1969873" y="0"/>
                  </a:cubicBezTo>
                  <a:close/>
                  <a:moveTo>
                    <a:pt x="1969873" y="3608079"/>
                  </a:moveTo>
                  <a:cubicBezTo>
                    <a:pt x="1065086" y="3608079"/>
                    <a:pt x="331330" y="2874659"/>
                    <a:pt x="331330" y="1969537"/>
                  </a:cubicBezTo>
                  <a:cubicBezTo>
                    <a:pt x="331330" y="1064415"/>
                    <a:pt x="1064751" y="330995"/>
                    <a:pt x="1969873" y="330995"/>
                  </a:cubicBezTo>
                  <a:cubicBezTo>
                    <a:pt x="2874994" y="330995"/>
                    <a:pt x="3608415" y="1064415"/>
                    <a:pt x="3608415" y="1969537"/>
                  </a:cubicBezTo>
                  <a:cubicBezTo>
                    <a:pt x="3608415" y="2874659"/>
                    <a:pt x="2874659" y="3608079"/>
                    <a:pt x="1969873" y="3608079"/>
                  </a:cubicBezTo>
                  <a:close/>
                </a:path>
              </a:pathLst>
            </a:custGeom>
            <a:solidFill>
              <a:srgbClr val="0570BA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A4D018B9-7900-43A2-8604-46EAB5306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185263" y="3938360"/>
              <a:ext cx="4644660" cy="4641307"/>
            </a:xfrm>
            <a:custGeom>
              <a:avLst/>
              <a:gdLst>
                <a:gd name="connsiteX0" fmla="*/ 0 w 4644659"/>
                <a:gd name="connsiteY0" fmla="*/ 0 h 4641306"/>
                <a:gd name="connsiteX1" fmla="*/ 4644660 w 4644659"/>
                <a:gd name="connsiteY1" fmla="*/ 0 h 4641306"/>
                <a:gd name="connsiteX2" fmla="*/ 4644660 w 4644659"/>
                <a:gd name="connsiteY2" fmla="*/ 4641307 h 4641306"/>
                <a:gd name="connsiteX3" fmla="*/ 0 w 4644659"/>
                <a:gd name="connsiteY3" fmla="*/ 4641307 h 464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4659" h="4641306">
                  <a:moveTo>
                    <a:pt x="0" y="0"/>
                  </a:moveTo>
                  <a:lnTo>
                    <a:pt x="4644660" y="0"/>
                  </a:lnTo>
                  <a:lnTo>
                    <a:pt x="4644660" y="4641307"/>
                  </a:lnTo>
                  <a:lnTo>
                    <a:pt x="0" y="4641307"/>
                  </a:lnTo>
                  <a:close/>
                </a:path>
              </a:pathLst>
            </a:custGeom>
            <a:ln/>
          </p:spPr>
        </p:pic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AEC71D48-4B13-4E06-954F-A829C5F398CE}"/>
                </a:ext>
              </a:extLst>
            </p:cNvPr>
            <p:cNvSpPr/>
            <p:nvPr/>
          </p:nvSpPr>
          <p:spPr>
            <a:xfrm>
              <a:off x="10215445" y="3967200"/>
              <a:ext cx="4537346" cy="4533993"/>
            </a:xfrm>
            <a:custGeom>
              <a:avLst/>
              <a:gdLst>
                <a:gd name="connsiteX0" fmla="*/ 2268673 w 4537346"/>
                <a:gd name="connsiteY0" fmla="*/ 0 h 4533993"/>
                <a:gd name="connsiteX1" fmla="*/ 0 w 4537346"/>
                <a:gd name="connsiteY1" fmla="*/ 2268673 h 4533993"/>
                <a:gd name="connsiteX2" fmla="*/ 2268673 w 4537346"/>
                <a:gd name="connsiteY2" fmla="*/ 4537347 h 4533993"/>
                <a:gd name="connsiteX3" fmla="*/ 4537347 w 4537346"/>
                <a:gd name="connsiteY3" fmla="*/ 2268673 h 4533993"/>
                <a:gd name="connsiteX4" fmla="*/ 2268673 w 4537346"/>
                <a:gd name="connsiteY4" fmla="*/ 0 h 4533993"/>
                <a:gd name="connsiteX5" fmla="*/ 2268673 w 4537346"/>
                <a:gd name="connsiteY5" fmla="*/ 4238546 h 4533993"/>
                <a:gd name="connsiteX6" fmla="*/ 298801 w 4537346"/>
                <a:gd name="connsiteY6" fmla="*/ 2268673 h 4533993"/>
                <a:gd name="connsiteX7" fmla="*/ 2268673 w 4537346"/>
                <a:gd name="connsiteY7" fmla="*/ 298801 h 4533993"/>
                <a:gd name="connsiteX8" fmla="*/ 4238546 w 4537346"/>
                <a:gd name="connsiteY8" fmla="*/ 2268673 h 4533993"/>
                <a:gd name="connsiteX9" fmla="*/ 2268673 w 4537346"/>
                <a:gd name="connsiteY9" fmla="*/ 4238546 h 4533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37346" h="4533993">
                  <a:moveTo>
                    <a:pt x="2268673" y="0"/>
                  </a:moveTo>
                  <a:cubicBezTo>
                    <a:pt x="1015789" y="0"/>
                    <a:pt x="0" y="1015789"/>
                    <a:pt x="0" y="2268673"/>
                  </a:cubicBezTo>
                  <a:cubicBezTo>
                    <a:pt x="0" y="3521558"/>
                    <a:pt x="1015789" y="4537347"/>
                    <a:pt x="2268673" y="4537347"/>
                  </a:cubicBezTo>
                  <a:cubicBezTo>
                    <a:pt x="3521558" y="4537347"/>
                    <a:pt x="4537347" y="3521558"/>
                    <a:pt x="4537347" y="2268673"/>
                  </a:cubicBezTo>
                  <a:cubicBezTo>
                    <a:pt x="4537347" y="1015789"/>
                    <a:pt x="3521558" y="0"/>
                    <a:pt x="2268673" y="0"/>
                  </a:cubicBezTo>
                  <a:close/>
                  <a:moveTo>
                    <a:pt x="2268673" y="4238546"/>
                  </a:moveTo>
                  <a:cubicBezTo>
                    <a:pt x="1180783" y="4238546"/>
                    <a:pt x="298801" y="3356564"/>
                    <a:pt x="298801" y="2268673"/>
                  </a:cubicBezTo>
                  <a:cubicBezTo>
                    <a:pt x="298801" y="1180783"/>
                    <a:pt x="1180783" y="298801"/>
                    <a:pt x="2268673" y="298801"/>
                  </a:cubicBezTo>
                  <a:cubicBezTo>
                    <a:pt x="3356563" y="298801"/>
                    <a:pt x="4238546" y="1180783"/>
                    <a:pt x="4238546" y="2268673"/>
                  </a:cubicBezTo>
                  <a:cubicBezTo>
                    <a:pt x="4238546" y="3356564"/>
                    <a:pt x="3356563" y="4238546"/>
                    <a:pt x="2268673" y="4238546"/>
                  </a:cubicBezTo>
                  <a:close/>
                </a:path>
              </a:pathLst>
            </a:custGeom>
            <a:solidFill>
              <a:srgbClr val="22ADE4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CB3F9B07-3080-4D0C-96AF-D2B59BB07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953869" y="3706965"/>
              <a:ext cx="5107449" cy="5107449"/>
            </a:xfrm>
            <a:custGeom>
              <a:avLst/>
              <a:gdLst>
                <a:gd name="connsiteX0" fmla="*/ 0 w 5107449"/>
                <a:gd name="connsiteY0" fmla="*/ 0 h 5107449"/>
                <a:gd name="connsiteX1" fmla="*/ 5107449 w 5107449"/>
                <a:gd name="connsiteY1" fmla="*/ 0 h 5107449"/>
                <a:gd name="connsiteX2" fmla="*/ 5107449 w 5107449"/>
                <a:gd name="connsiteY2" fmla="*/ 5107450 h 5107449"/>
                <a:gd name="connsiteX3" fmla="*/ 0 w 5107449"/>
                <a:gd name="connsiteY3" fmla="*/ 5107450 h 5107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07449" h="5107449">
                  <a:moveTo>
                    <a:pt x="0" y="0"/>
                  </a:moveTo>
                  <a:lnTo>
                    <a:pt x="5107449" y="0"/>
                  </a:lnTo>
                  <a:lnTo>
                    <a:pt x="5107449" y="5107450"/>
                  </a:lnTo>
                  <a:lnTo>
                    <a:pt x="0" y="5107450"/>
                  </a:lnTo>
                  <a:close/>
                </a:path>
              </a:pathLst>
            </a:custGeom>
            <a:ln/>
          </p:spPr>
        </p:pic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F665708A-C61D-42CC-B4EE-FA04BC2398EE}"/>
                </a:ext>
              </a:extLst>
            </p:cNvPr>
            <p:cNvSpPr/>
            <p:nvPr/>
          </p:nvSpPr>
          <p:spPr>
            <a:xfrm>
              <a:off x="9982038" y="3733794"/>
              <a:ext cx="5003489" cy="5003489"/>
            </a:xfrm>
            <a:custGeom>
              <a:avLst/>
              <a:gdLst>
                <a:gd name="connsiteX0" fmla="*/ 2502080 w 5003489"/>
                <a:gd name="connsiteY0" fmla="*/ 0 h 5003489"/>
                <a:gd name="connsiteX1" fmla="*/ 0 w 5003489"/>
                <a:gd name="connsiteY1" fmla="*/ 2502080 h 5003489"/>
                <a:gd name="connsiteX2" fmla="*/ 2502080 w 5003489"/>
                <a:gd name="connsiteY2" fmla="*/ 5004160 h 5003489"/>
                <a:gd name="connsiteX3" fmla="*/ 5004160 w 5003489"/>
                <a:gd name="connsiteY3" fmla="*/ 2502080 h 5003489"/>
                <a:gd name="connsiteX4" fmla="*/ 2502080 w 5003489"/>
                <a:gd name="connsiteY4" fmla="*/ 0 h 5003489"/>
                <a:gd name="connsiteX5" fmla="*/ 2502080 w 5003489"/>
                <a:gd name="connsiteY5" fmla="*/ 4771089 h 5003489"/>
                <a:gd name="connsiteX6" fmla="*/ 233407 w 5003489"/>
                <a:gd name="connsiteY6" fmla="*/ 2502416 h 5003489"/>
                <a:gd name="connsiteX7" fmla="*/ 2502080 w 5003489"/>
                <a:gd name="connsiteY7" fmla="*/ 233742 h 5003489"/>
                <a:gd name="connsiteX8" fmla="*/ 4770753 w 5003489"/>
                <a:gd name="connsiteY8" fmla="*/ 2502080 h 5003489"/>
                <a:gd name="connsiteX9" fmla="*/ 2502080 w 5003489"/>
                <a:gd name="connsiteY9" fmla="*/ 4771089 h 5003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03489" h="5003489">
                  <a:moveTo>
                    <a:pt x="2502080" y="0"/>
                  </a:moveTo>
                  <a:cubicBezTo>
                    <a:pt x="1120084" y="0"/>
                    <a:pt x="0" y="1120084"/>
                    <a:pt x="0" y="2502080"/>
                  </a:cubicBezTo>
                  <a:cubicBezTo>
                    <a:pt x="0" y="3884076"/>
                    <a:pt x="1120084" y="5004160"/>
                    <a:pt x="2502080" y="5004160"/>
                  </a:cubicBezTo>
                  <a:cubicBezTo>
                    <a:pt x="3884076" y="5004160"/>
                    <a:pt x="5004160" y="3884076"/>
                    <a:pt x="5004160" y="2502080"/>
                  </a:cubicBezTo>
                  <a:cubicBezTo>
                    <a:pt x="5004160" y="1120084"/>
                    <a:pt x="3884076" y="0"/>
                    <a:pt x="2502080" y="0"/>
                  </a:cubicBezTo>
                  <a:close/>
                  <a:moveTo>
                    <a:pt x="2502080" y="4771089"/>
                  </a:moveTo>
                  <a:cubicBezTo>
                    <a:pt x="1249196" y="4771089"/>
                    <a:pt x="233407" y="3755300"/>
                    <a:pt x="233407" y="2502416"/>
                  </a:cubicBezTo>
                  <a:cubicBezTo>
                    <a:pt x="233407" y="1249531"/>
                    <a:pt x="1249196" y="233742"/>
                    <a:pt x="2502080" y="233742"/>
                  </a:cubicBezTo>
                  <a:cubicBezTo>
                    <a:pt x="3754964" y="233742"/>
                    <a:pt x="4770753" y="1249196"/>
                    <a:pt x="4770753" y="2502080"/>
                  </a:cubicBezTo>
                  <a:cubicBezTo>
                    <a:pt x="4770753" y="3754965"/>
                    <a:pt x="3754964" y="4771089"/>
                    <a:pt x="2502080" y="4771089"/>
                  </a:cubicBezTo>
                  <a:close/>
                </a:path>
              </a:pathLst>
            </a:custGeom>
            <a:solidFill>
              <a:srgbClr val="28B473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FA24D3A2-91EB-4928-B366-8C620BDD8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692292" y="3445389"/>
              <a:ext cx="5630602" cy="5627249"/>
            </a:xfrm>
            <a:custGeom>
              <a:avLst/>
              <a:gdLst>
                <a:gd name="connsiteX0" fmla="*/ 0 w 5630602"/>
                <a:gd name="connsiteY0" fmla="*/ 0 h 5627248"/>
                <a:gd name="connsiteX1" fmla="*/ 5630602 w 5630602"/>
                <a:gd name="connsiteY1" fmla="*/ 0 h 5627248"/>
                <a:gd name="connsiteX2" fmla="*/ 5630602 w 5630602"/>
                <a:gd name="connsiteY2" fmla="*/ 5627249 h 5627248"/>
                <a:gd name="connsiteX3" fmla="*/ 0 w 5630602"/>
                <a:gd name="connsiteY3" fmla="*/ 5627249 h 5627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30602" h="5627248">
                  <a:moveTo>
                    <a:pt x="0" y="0"/>
                  </a:moveTo>
                  <a:lnTo>
                    <a:pt x="5630602" y="0"/>
                  </a:lnTo>
                  <a:lnTo>
                    <a:pt x="5630602" y="5627249"/>
                  </a:lnTo>
                  <a:lnTo>
                    <a:pt x="0" y="5627249"/>
                  </a:lnTo>
                  <a:close/>
                </a:path>
              </a:pathLst>
            </a:custGeom>
            <a:ln/>
          </p:spPr>
        </p:pic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2582FBBC-A843-4088-AC9D-D7325A7FBDD5}"/>
                </a:ext>
              </a:extLst>
            </p:cNvPr>
            <p:cNvSpPr/>
            <p:nvPr/>
          </p:nvSpPr>
          <p:spPr>
            <a:xfrm>
              <a:off x="9721803" y="3473559"/>
              <a:ext cx="5523289" cy="5523289"/>
            </a:xfrm>
            <a:custGeom>
              <a:avLst/>
              <a:gdLst>
                <a:gd name="connsiteX0" fmla="*/ 2762315 w 5523288"/>
                <a:gd name="connsiteY0" fmla="*/ 0 h 5523288"/>
                <a:gd name="connsiteX1" fmla="*/ 0 w 5523288"/>
                <a:gd name="connsiteY1" fmla="*/ 2762315 h 5523288"/>
                <a:gd name="connsiteX2" fmla="*/ 2762315 w 5523288"/>
                <a:gd name="connsiteY2" fmla="*/ 5524631 h 5523288"/>
                <a:gd name="connsiteX3" fmla="*/ 5524630 w 5523288"/>
                <a:gd name="connsiteY3" fmla="*/ 2762315 h 5523288"/>
                <a:gd name="connsiteX4" fmla="*/ 2762315 w 5523288"/>
                <a:gd name="connsiteY4" fmla="*/ 0 h 5523288"/>
                <a:gd name="connsiteX5" fmla="*/ 2762315 w 5523288"/>
                <a:gd name="connsiteY5" fmla="*/ 5264395 h 5523288"/>
                <a:gd name="connsiteX6" fmla="*/ 260235 w 5523288"/>
                <a:gd name="connsiteY6" fmla="*/ 2762315 h 5523288"/>
                <a:gd name="connsiteX7" fmla="*/ 2762315 w 5523288"/>
                <a:gd name="connsiteY7" fmla="*/ 260235 h 5523288"/>
                <a:gd name="connsiteX8" fmla="*/ 5264396 w 5523288"/>
                <a:gd name="connsiteY8" fmla="*/ 2762315 h 5523288"/>
                <a:gd name="connsiteX9" fmla="*/ 2762315 w 5523288"/>
                <a:gd name="connsiteY9" fmla="*/ 5264395 h 5523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23288" h="5523288">
                  <a:moveTo>
                    <a:pt x="2762315" y="0"/>
                  </a:moveTo>
                  <a:cubicBezTo>
                    <a:pt x="1236787" y="0"/>
                    <a:pt x="0" y="1236788"/>
                    <a:pt x="0" y="2762315"/>
                  </a:cubicBezTo>
                  <a:cubicBezTo>
                    <a:pt x="0" y="4287843"/>
                    <a:pt x="1236787" y="5524631"/>
                    <a:pt x="2762315" y="5524631"/>
                  </a:cubicBezTo>
                  <a:cubicBezTo>
                    <a:pt x="4287843" y="5524631"/>
                    <a:pt x="5524630" y="4287843"/>
                    <a:pt x="5524630" y="2762315"/>
                  </a:cubicBezTo>
                  <a:cubicBezTo>
                    <a:pt x="5524630" y="1236788"/>
                    <a:pt x="4287843" y="0"/>
                    <a:pt x="2762315" y="0"/>
                  </a:cubicBezTo>
                  <a:close/>
                  <a:moveTo>
                    <a:pt x="2762315" y="5264395"/>
                  </a:moveTo>
                  <a:cubicBezTo>
                    <a:pt x="1380319" y="5264395"/>
                    <a:pt x="260235" y="4144311"/>
                    <a:pt x="260235" y="2762315"/>
                  </a:cubicBezTo>
                  <a:cubicBezTo>
                    <a:pt x="260235" y="1380319"/>
                    <a:pt x="1380319" y="260235"/>
                    <a:pt x="2762315" y="260235"/>
                  </a:cubicBezTo>
                  <a:cubicBezTo>
                    <a:pt x="4144312" y="260235"/>
                    <a:pt x="5264396" y="1380319"/>
                    <a:pt x="5264396" y="2762315"/>
                  </a:cubicBezTo>
                  <a:cubicBezTo>
                    <a:pt x="5264396" y="4144311"/>
                    <a:pt x="4144312" y="5264395"/>
                    <a:pt x="2762315" y="5264395"/>
                  </a:cubicBezTo>
                  <a:close/>
                </a:path>
              </a:pathLst>
            </a:custGeom>
            <a:solidFill>
              <a:srgbClr val="F6ED26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1" name="图片 70">
              <a:extLst>
                <a:ext uri="{FF2B5EF4-FFF2-40B4-BE49-F238E27FC236}">
                  <a16:creationId xmlns:a16="http://schemas.microsoft.com/office/drawing/2014/main" id="{BA73F80C-6B61-41B8-BA26-9A93602BC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400534" y="3150277"/>
              <a:ext cx="6220826" cy="6220826"/>
            </a:xfrm>
            <a:custGeom>
              <a:avLst/>
              <a:gdLst>
                <a:gd name="connsiteX0" fmla="*/ 0 w 6220826"/>
                <a:gd name="connsiteY0" fmla="*/ 0 h 6220826"/>
                <a:gd name="connsiteX1" fmla="*/ 6220826 w 6220826"/>
                <a:gd name="connsiteY1" fmla="*/ 0 h 6220826"/>
                <a:gd name="connsiteX2" fmla="*/ 6220826 w 6220826"/>
                <a:gd name="connsiteY2" fmla="*/ 6220827 h 6220826"/>
                <a:gd name="connsiteX3" fmla="*/ 0 w 6220826"/>
                <a:gd name="connsiteY3" fmla="*/ 6220827 h 6220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0826" h="6220826">
                  <a:moveTo>
                    <a:pt x="0" y="0"/>
                  </a:moveTo>
                  <a:lnTo>
                    <a:pt x="6220826" y="0"/>
                  </a:lnTo>
                  <a:lnTo>
                    <a:pt x="6220826" y="6220827"/>
                  </a:lnTo>
                  <a:lnTo>
                    <a:pt x="0" y="6220827"/>
                  </a:lnTo>
                  <a:close/>
                </a:path>
              </a:pathLst>
            </a:custGeom>
            <a:ln/>
          </p:spPr>
        </p:pic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7E05A76C-C84C-4041-ACED-D931FE6BD417}"/>
                </a:ext>
              </a:extLst>
            </p:cNvPr>
            <p:cNvSpPr/>
            <p:nvPr/>
          </p:nvSpPr>
          <p:spPr>
            <a:xfrm>
              <a:off x="9429374" y="3177776"/>
              <a:ext cx="6113513" cy="6113513"/>
            </a:xfrm>
            <a:custGeom>
              <a:avLst/>
              <a:gdLst>
                <a:gd name="connsiteX0" fmla="*/ 3058098 w 6113512"/>
                <a:gd name="connsiteY0" fmla="*/ 0 h 6113512"/>
                <a:gd name="connsiteX1" fmla="*/ 0 w 6113512"/>
                <a:gd name="connsiteY1" fmla="*/ 3058098 h 6113512"/>
                <a:gd name="connsiteX2" fmla="*/ 3058098 w 6113512"/>
                <a:gd name="connsiteY2" fmla="*/ 6116196 h 6113512"/>
                <a:gd name="connsiteX3" fmla="*/ 6116196 w 6113512"/>
                <a:gd name="connsiteY3" fmla="*/ 3058098 h 6113512"/>
                <a:gd name="connsiteX4" fmla="*/ 3058098 w 6113512"/>
                <a:gd name="connsiteY4" fmla="*/ 0 h 6113512"/>
                <a:gd name="connsiteX5" fmla="*/ 3058098 w 6113512"/>
                <a:gd name="connsiteY5" fmla="*/ 5820414 h 6113512"/>
                <a:gd name="connsiteX6" fmla="*/ 295783 w 6113512"/>
                <a:gd name="connsiteY6" fmla="*/ 3058098 h 6113512"/>
                <a:gd name="connsiteX7" fmla="*/ 3058098 w 6113512"/>
                <a:gd name="connsiteY7" fmla="*/ 295783 h 6113512"/>
                <a:gd name="connsiteX8" fmla="*/ 5820413 w 6113512"/>
                <a:gd name="connsiteY8" fmla="*/ 3058098 h 6113512"/>
                <a:gd name="connsiteX9" fmla="*/ 3058098 w 6113512"/>
                <a:gd name="connsiteY9" fmla="*/ 5820414 h 611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3512" h="6113512">
                  <a:moveTo>
                    <a:pt x="3058098" y="0"/>
                  </a:moveTo>
                  <a:cubicBezTo>
                    <a:pt x="1369253" y="0"/>
                    <a:pt x="0" y="1369253"/>
                    <a:pt x="0" y="3058098"/>
                  </a:cubicBezTo>
                  <a:cubicBezTo>
                    <a:pt x="0" y="4746943"/>
                    <a:pt x="1369253" y="6116196"/>
                    <a:pt x="3058098" y="6116196"/>
                  </a:cubicBezTo>
                  <a:cubicBezTo>
                    <a:pt x="4746944" y="6116196"/>
                    <a:pt x="6116196" y="4746943"/>
                    <a:pt x="6116196" y="3058098"/>
                  </a:cubicBezTo>
                  <a:cubicBezTo>
                    <a:pt x="6116196" y="1369253"/>
                    <a:pt x="4746944" y="0"/>
                    <a:pt x="3058098" y="0"/>
                  </a:cubicBezTo>
                  <a:close/>
                  <a:moveTo>
                    <a:pt x="3058098" y="5820414"/>
                  </a:moveTo>
                  <a:cubicBezTo>
                    <a:pt x="1532570" y="5820414"/>
                    <a:pt x="295783" y="4583626"/>
                    <a:pt x="295783" y="3058098"/>
                  </a:cubicBezTo>
                  <a:cubicBezTo>
                    <a:pt x="295783" y="1532570"/>
                    <a:pt x="1532570" y="295783"/>
                    <a:pt x="3058098" y="295783"/>
                  </a:cubicBezTo>
                  <a:cubicBezTo>
                    <a:pt x="4583625" y="295783"/>
                    <a:pt x="5820413" y="1532570"/>
                    <a:pt x="5820413" y="3058098"/>
                  </a:cubicBezTo>
                  <a:cubicBezTo>
                    <a:pt x="5820413" y="4583626"/>
                    <a:pt x="4583625" y="5820414"/>
                    <a:pt x="3058098" y="5820414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3" name="图片 72">
              <a:extLst>
                <a:ext uri="{FF2B5EF4-FFF2-40B4-BE49-F238E27FC236}">
                  <a16:creationId xmlns:a16="http://schemas.microsoft.com/office/drawing/2014/main" id="{D5FEFF0B-D92C-4334-A571-13AAED9FC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078593" y="2831690"/>
              <a:ext cx="6858000" cy="6858000"/>
            </a:xfrm>
            <a:custGeom>
              <a:avLst/>
              <a:gdLst>
                <a:gd name="connsiteX0" fmla="*/ 0 w 6857999"/>
                <a:gd name="connsiteY0" fmla="*/ 0 h 6858000"/>
                <a:gd name="connsiteX1" fmla="*/ 6858000 w 6857999"/>
                <a:gd name="connsiteY1" fmla="*/ 0 h 6858000"/>
                <a:gd name="connsiteX2" fmla="*/ 6858000 w 6857999"/>
                <a:gd name="connsiteY2" fmla="*/ 6858000 h 6858000"/>
                <a:gd name="connsiteX3" fmla="*/ 0 w 68579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7999" h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close/>
                </a:path>
              </a:pathLst>
            </a:custGeom>
            <a:ln/>
          </p:spPr>
        </p:pic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1570D742-C565-494C-BDF7-1FAC394A91CB}"/>
                </a:ext>
              </a:extLst>
            </p:cNvPr>
            <p:cNvSpPr/>
            <p:nvPr/>
          </p:nvSpPr>
          <p:spPr>
            <a:xfrm>
              <a:off x="9106763" y="2858518"/>
              <a:ext cx="6754040" cy="6754040"/>
            </a:xfrm>
            <a:custGeom>
              <a:avLst/>
              <a:gdLst>
                <a:gd name="connsiteX0" fmla="*/ 3377355 w 6754039"/>
                <a:gd name="connsiteY0" fmla="*/ 0 h 6754040"/>
                <a:gd name="connsiteX1" fmla="*/ 0 w 6754039"/>
                <a:gd name="connsiteY1" fmla="*/ 3377355 h 6754040"/>
                <a:gd name="connsiteX2" fmla="*/ 3377355 w 6754039"/>
                <a:gd name="connsiteY2" fmla="*/ 6754711 h 6754040"/>
                <a:gd name="connsiteX3" fmla="*/ 6754711 w 6754039"/>
                <a:gd name="connsiteY3" fmla="*/ 3377355 h 6754040"/>
                <a:gd name="connsiteX4" fmla="*/ 3377355 w 6754039"/>
                <a:gd name="connsiteY4" fmla="*/ 0 h 6754040"/>
                <a:gd name="connsiteX5" fmla="*/ 3377355 w 6754039"/>
                <a:gd name="connsiteY5" fmla="*/ 6435454 h 6754040"/>
                <a:gd name="connsiteX6" fmla="*/ 319257 w 6754039"/>
                <a:gd name="connsiteY6" fmla="*/ 3377355 h 6754040"/>
                <a:gd name="connsiteX7" fmla="*/ 3377355 w 6754039"/>
                <a:gd name="connsiteY7" fmla="*/ 319258 h 6754040"/>
                <a:gd name="connsiteX8" fmla="*/ 6435453 w 6754039"/>
                <a:gd name="connsiteY8" fmla="*/ 3377355 h 6754040"/>
                <a:gd name="connsiteX9" fmla="*/ 3377355 w 6754039"/>
                <a:gd name="connsiteY9" fmla="*/ 6435454 h 6754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54039" h="6754040">
                  <a:moveTo>
                    <a:pt x="3377355" y="0"/>
                  </a:moveTo>
                  <a:cubicBezTo>
                    <a:pt x="1512114" y="0"/>
                    <a:pt x="0" y="1512114"/>
                    <a:pt x="0" y="3377355"/>
                  </a:cubicBezTo>
                  <a:cubicBezTo>
                    <a:pt x="0" y="5242598"/>
                    <a:pt x="1512114" y="6754711"/>
                    <a:pt x="3377355" y="6754711"/>
                  </a:cubicBezTo>
                  <a:cubicBezTo>
                    <a:pt x="5242597" y="6754711"/>
                    <a:pt x="6754711" y="5242598"/>
                    <a:pt x="6754711" y="3377355"/>
                  </a:cubicBezTo>
                  <a:cubicBezTo>
                    <a:pt x="6754711" y="1512114"/>
                    <a:pt x="5242597" y="0"/>
                    <a:pt x="3377355" y="0"/>
                  </a:cubicBezTo>
                  <a:close/>
                  <a:moveTo>
                    <a:pt x="3377355" y="6435454"/>
                  </a:moveTo>
                  <a:cubicBezTo>
                    <a:pt x="1688510" y="6435454"/>
                    <a:pt x="319257" y="5066201"/>
                    <a:pt x="319257" y="3377355"/>
                  </a:cubicBezTo>
                  <a:cubicBezTo>
                    <a:pt x="319257" y="1688510"/>
                    <a:pt x="1688510" y="319258"/>
                    <a:pt x="3377355" y="319258"/>
                  </a:cubicBezTo>
                  <a:cubicBezTo>
                    <a:pt x="5066201" y="319258"/>
                    <a:pt x="6435453" y="1688510"/>
                    <a:pt x="6435453" y="3377355"/>
                  </a:cubicBezTo>
                  <a:cubicBezTo>
                    <a:pt x="6435453" y="5066201"/>
                    <a:pt x="5066201" y="6435454"/>
                    <a:pt x="3377355" y="6435454"/>
                  </a:cubicBezTo>
                  <a:close/>
                </a:path>
              </a:pathLst>
            </a:custGeom>
            <a:solidFill>
              <a:srgbClr val="C3252E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5" name="图片 74">
              <a:extLst>
                <a:ext uri="{FF2B5EF4-FFF2-40B4-BE49-F238E27FC236}">
                  <a16:creationId xmlns:a16="http://schemas.microsoft.com/office/drawing/2014/main" id="{E1F684C5-0373-4BF5-8E18-0437E738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631928" y="2858518"/>
              <a:ext cx="1056367" cy="1126791"/>
            </a:xfrm>
            <a:custGeom>
              <a:avLst/>
              <a:gdLst>
                <a:gd name="connsiteX0" fmla="*/ 0 w 1056366"/>
                <a:gd name="connsiteY0" fmla="*/ 0 h 1126791"/>
                <a:gd name="connsiteX1" fmla="*/ 1056367 w 1056366"/>
                <a:gd name="connsiteY1" fmla="*/ 0 h 1126791"/>
                <a:gd name="connsiteX2" fmla="*/ 1056367 w 1056366"/>
                <a:gd name="connsiteY2" fmla="*/ 1126791 h 1126791"/>
                <a:gd name="connsiteX3" fmla="*/ 0 w 1056366"/>
                <a:gd name="connsiteY3" fmla="*/ 1126791 h 112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6366" h="1126791">
                  <a:moveTo>
                    <a:pt x="0" y="0"/>
                  </a:moveTo>
                  <a:lnTo>
                    <a:pt x="1056367" y="0"/>
                  </a:lnTo>
                  <a:lnTo>
                    <a:pt x="1056367" y="1126791"/>
                  </a:lnTo>
                  <a:lnTo>
                    <a:pt x="0" y="1126791"/>
                  </a:lnTo>
                  <a:close/>
                </a:path>
              </a:pathLst>
            </a:custGeom>
            <a:ln/>
          </p:spPr>
        </p:pic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BCEB0F87-F389-4417-8948-716ED82C0EE7}"/>
                </a:ext>
              </a:extLst>
            </p:cNvPr>
            <p:cNvSpPr/>
            <p:nvPr/>
          </p:nvSpPr>
          <p:spPr>
            <a:xfrm>
              <a:off x="9660192" y="3129914"/>
              <a:ext cx="640527" cy="781376"/>
            </a:xfrm>
            <a:custGeom>
              <a:avLst/>
              <a:gdLst>
                <a:gd name="connsiteX0" fmla="*/ 626348 w 640527"/>
                <a:gd name="connsiteY0" fmla="*/ 752106 h 781376"/>
                <a:gd name="connsiteX1" fmla="*/ 599855 w 640527"/>
                <a:gd name="connsiteY1" fmla="*/ 772898 h 781376"/>
                <a:gd name="connsiteX2" fmla="*/ 543180 w 640527"/>
                <a:gd name="connsiteY2" fmla="*/ 766191 h 781376"/>
                <a:gd name="connsiteX3" fmla="*/ 8625 w 640527"/>
                <a:gd name="connsiteY3" fmla="*/ 86092 h 781376"/>
                <a:gd name="connsiteX4" fmla="*/ 15332 w 640527"/>
                <a:gd name="connsiteY4" fmla="*/ 29417 h 781376"/>
                <a:gd name="connsiteX5" fmla="*/ 41825 w 640527"/>
                <a:gd name="connsiteY5" fmla="*/ 8625 h 781376"/>
                <a:gd name="connsiteX6" fmla="*/ 98500 w 640527"/>
                <a:gd name="connsiteY6" fmla="*/ 15332 h 781376"/>
                <a:gd name="connsiteX7" fmla="*/ 633391 w 640527"/>
                <a:gd name="connsiteY7" fmla="*/ 695431 h 781376"/>
                <a:gd name="connsiteX8" fmla="*/ 626348 w 640527"/>
                <a:gd name="connsiteY8" fmla="*/ 752106 h 78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0527" h="781376">
                  <a:moveTo>
                    <a:pt x="626348" y="752106"/>
                  </a:moveTo>
                  <a:lnTo>
                    <a:pt x="599855" y="772898"/>
                  </a:lnTo>
                  <a:cubicBezTo>
                    <a:pt x="582417" y="786648"/>
                    <a:pt x="556930" y="783629"/>
                    <a:pt x="543180" y="766191"/>
                  </a:cubicBezTo>
                  <a:lnTo>
                    <a:pt x="8625" y="86092"/>
                  </a:lnTo>
                  <a:cubicBezTo>
                    <a:pt x="-5124" y="68654"/>
                    <a:pt x="-2106" y="43167"/>
                    <a:pt x="15332" y="29417"/>
                  </a:cubicBezTo>
                  <a:lnTo>
                    <a:pt x="41825" y="8625"/>
                  </a:lnTo>
                  <a:cubicBezTo>
                    <a:pt x="59264" y="-5124"/>
                    <a:pt x="84751" y="-2106"/>
                    <a:pt x="98500" y="15332"/>
                  </a:cubicBezTo>
                  <a:lnTo>
                    <a:pt x="633391" y="695431"/>
                  </a:lnTo>
                  <a:cubicBezTo>
                    <a:pt x="646805" y="713205"/>
                    <a:pt x="643787" y="738357"/>
                    <a:pt x="626348" y="75210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7" name="任意多边形: 形状 76">
              <a:extLst>
                <a:ext uri="{FF2B5EF4-FFF2-40B4-BE49-F238E27FC236}">
                  <a16:creationId xmlns:a16="http://schemas.microsoft.com/office/drawing/2014/main" id="{BFA1E6A3-2632-41CD-80AA-5997E12D69BE}"/>
                </a:ext>
              </a:extLst>
            </p:cNvPr>
            <p:cNvSpPr/>
            <p:nvPr/>
          </p:nvSpPr>
          <p:spPr>
            <a:xfrm>
              <a:off x="9971401" y="2885105"/>
              <a:ext cx="640527" cy="781376"/>
            </a:xfrm>
            <a:custGeom>
              <a:avLst/>
              <a:gdLst>
                <a:gd name="connsiteX0" fmla="*/ 626348 w 640527"/>
                <a:gd name="connsiteY0" fmla="*/ 752442 h 781376"/>
                <a:gd name="connsiteX1" fmla="*/ 599855 w 640527"/>
                <a:gd name="connsiteY1" fmla="*/ 773233 h 781376"/>
                <a:gd name="connsiteX2" fmla="*/ 543180 w 640527"/>
                <a:gd name="connsiteY2" fmla="*/ 766526 h 781376"/>
                <a:gd name="connsiteX3" fmla="*/ 8625 w 640527"/>
                <a:gd name="connsiteY3" fmla="*/ 86092 h 781376"/>
                <a:gd name="connsiteX4" fmla="*/ 15332 w 640527"/>
                <a:gd name="connsiteY4" fmla="*/ 29417 h 781376"/>
                <a:gd name="connsiteX5" fmla="*/ 41825 w 640527"/>
                <a:gd name="connsiteY5" fmla="*/ 8625 h 781376"/>
                <a:gd name="connsiteX6" fmla="*/ 98500 w 640527"/>
                <a:gd name="connsiteY6" fmla="*/ 15332 h 781376"/>
                <a:gd name="connsiteX7" fmla="*/ 633055 w 640527"/>
                <a:gd name="connsiteY7" fmla="*/ 695767 h 781376"/>
                <a:gd name="connsiteX8" fmla="*/ 626348 w 640527"/>
                <a:gd name="connsiteY8" fmla="*/ 752442 h 78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0527" h="781376">
                  <a:moveTo>
                    <a:pt x="626348" y="752442"/>
                  </a:moveTo>
                  <a:lnTo>
                    <a:pt x="599855" y="773233"/>
                  </a:lnTo>
                  <a:cubicBezTo>
                    <a:pt x="582417" y="786983"/>
                    <a:pt x="556930" y="783965"/>
                    <a:pt x="543180" y="766526"/>
                  </a:cubicBezTo>
                  <a:lnTo>
                    <a:pt x="8625" y="86092"/>
                  </a:lnTo>
                  <a:cubicBezTo>
                    <a:pt x="-5124" y="68654"/>
                    <a:pt x="-2106" y="43167"/>
                    <a:pt x="15332" y="29417"/>
                  </a:cubicBezTo>
                  <a:lnTo>
                    <a:pt x="41825" y="8625"/>
                  </a:lnTo>
                  <a:cubicBezTo>
                    <a:pt x="59264" y="-5124"/>
                    <a:pt x="84751" y="-2106"/>
                    <a:pt x="98500" y="15332"/>
                  </a:cubicBezTo>
                  <a:lnTo>
                    <a:pt x="633055" y="695767"/>
                  </a:lnTo>
                  <a:cubicBezTo>
                    <a:pt x="646805" y="713205"/>
                    <a:pt x="643786" y="738692"/>
                    <a:pt x="626348" y="75244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任意多边形: 形状 77">
              <a:extLst>
                <a:ext uri="{FF2B5EF4-FFF2-40B4-BE49-F238E27FC236}">
                  <a16:creationId xmlns:a16="http://schemas.microsoft.com/office/drawing/2014/main" id="{D480F066-23C0-4E33-8D5D-7D23BD3ACC61}"/>
                </a:ext>
              </a:extLst>
            </p:cNvPr>
            <p:cNvSpPr/>
            <p:nvPr/>
          </p:nvSpPr>
          <p:spPr>
            <a:xfrm>
              <a:off x="10080594" y="3457087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3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4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3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4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9" name="任意多边形: 形状 78">
              <a:extLst>
                <a:ext uri="{FF2B5EF4-FFF2-40B4-BE49-F238E27FC236}">
                  <a16:creationId xmlns:a16="http://schemas.microsoft.com/office/drawing/2014/main" id="{0FAF1835-90B9-4443-9EA9-79412E6D8E51}"/>
                </a:ext>
              </a:extLst>
            </p:cNvPr>
            <p:cNvSpPr/>
            <p:nvPr/>
          </p:nvSpPr>
          <p:spPr>
            <a:xfrm>
              <a:off x="10025931" y="3295111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3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4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3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4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0" name="任意多边形: 形状 79">
              <a:extLst>
                <a:ext uri="{FF2B5EF4-FFF2-40B4-BE49-F238E27FC236}">
                  <a16:creationId xmlns:a16="http://schemas.microsoft.com/office/drawing/2014/main" id="{4925BB6E-26BF-42D7-BED7-FA956AE88F78}"/>
                </a:ext>
              </a:extLst>
            </p:cNvPr>
            <p:cNvSpPr/>
            <p:nvPr/>
          </p:nvSpPr>
          <p:spPr>
            <a:xfrm>
              <a:off x="9911910" y="3150238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4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5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4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5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18C3DAC1-576B-47D5-B69D-39F03116160F}"/>
              </a:ext>
            </a:extLst>
          </p:cNvPr>
          <p:cNvSpPr txBox="1"/>
          <p:nvPr/>
        </p:nvSpPr>
        <p:spPr>
          <a:xfrm>
            <a:off x="892059" y="-494390"/>
            <a:ext cx="1781257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700" b="1">
                <a:ln w="47625">
                  <a:solidFill>
                    <a:srgbClr val="A381BD"/>
                  </a:solidFill>
                </a:ln>
                <a:solidFill>
                  <a:schemeClr val="bg1"/>
                </a:solidFill>
                <a:latin typeface="南构日漫风" panose="03000509000000000000" pitchFamily="65" charset="-122"/>
                <a:ea typeface="南构日漫风" panose="03000509000000000000" pitchFamily="65" charset="-122"/>
              </a:rPr>
              <a:t>3</a:t>
            </a:r>
            <a:endParaRPr lang="zh-CN" altLang="en-US" sz="28700" b="1" dirty="0">
              <a:ln w="47625">
                <a:solidFill>
                  <a:srgbClr val="A381BD"/>
                </a:solidFill>
              </a:ln>
              <a:solidFill>
                <a:schemeClr val="bg1"/>
              </a:solidFill>
              <a:latin typeface="南构日漫风" panose="03000509000000000000" pitchFamily="65" charset="-122"/>
              <a:ea typeface="南构日漫风" panose="03000509000000000000" pitchFamily="65" charset="-122"/>
            </a:endParaRPr>
          </a:p>
        </p:txBody>
      </p:sp>
      <p:sp>
        <p:nvSpPr>
          <p:cNvPr id="81" name="文本框 23">
            <a:extLst>
              <a:ext uri="{FF2B5EF4-FFF2-40B4-BE49-F238E27FC236}">
                <a16:creationId xmlns:a16="http://schemas.microsoft.com/office/drawing/2014/main" id="{E72AB8F0-03AE-4422-B2C1-76E25C5C08B8}"/>
              </a:ext>
            </a:extLst>
          </p:cNvPr>
          <p:cNvSpPr txBox="1"/>
          <p:nvPr/>
        </p:nvSpPr>
        <p:spPr>
          <a:xfrm>
            <a:off x="3084848" y="3067999"/>
            <a:ext cx="50686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>
                <a:solidFill>
                  <a:srgbClr val="2C3590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rPr>
              <a:t>VẬN DỤNG</a:t>
            </a:r>
          </a:p>
        </p:txBody>
      </p:sp>
      <p:pic>
        <p:nvPicPr>
          <p:cNvPr id="90" name="图片 1">
            <a:extLst>
              <a:ext uri="{FF2B5EF4-FFF2-40B4-BE49-F238E27FC236}">
                <a16:creationId xmlns:a16="http://schemas.microsoft.com/office/drawing/2014/main" id="{F2C47D21-0254-41E7-9C6A-14777585B090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0112">
            <a:off x="283591" y="2433799"/>
            <a:ext cx="3668573" cy="366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059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5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39">
            <a:extLst>
              <a:ext uri="{FF2B5EF4-FFF2-40B4-BE49-F238E27FC236}">
                <a16:creationId xmlns:a16="http://schemas.microsoft.com/office/drawing/2014/main" id="{DB6D7548-48E4-42C6-8926-5EDEB1F842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7529" b="74782"/>
          <a:stretch/>
        </p:blipFill>
        <p:spPr>
          <a:xfrm rot="12273370" flipH="1">
            <a:off x="-2825963" y="4426825"/>
            <a:ext cx="11386180" cy="2981918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64371218-EA4F-49B8-83EA-18566BF48535}"/>
              </a:ext>
            </a:extLst>
          </p:cNvPr>
          <p:cNvGrpSpPr/>
          <p:nvPr/>
        </p:nvGrpSpPr>
        <p:grpSpPr>
          <a:xfrm flipH="1">
            <a:off x="2714169" y="367684"/>
            <a:ext cx="8788497" cy="2738373"/>
            <a:chOff x="7056439" y="4040188"/>
            <a:chExt cx="3008313" cy="2109788"/>
          </a:xfrm>
        </p:grpSpPr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63D31568-EFBF-4D63-98BE-94101914F4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1539" y="4221163"/>
              <a:ext cx="2700338" cy="1928813"/>
            </a:xfrm>
            <a:custGeom>
              <a:avLst/>
              <a:gdLst>
                <a:gd name="T0" fmla="*/ 1701 w 1701"/>
                <a:gd name="T1" fmla="*/ 959 h 1215"/>
                <a:gd name="T2" fmla="*/ 621 w 1701"/>
                <a:gd name="T3" fmla="*/ 959 h 1215"/>
                <a:gd name="T4" fmla="*/ 709 w 1701"/>
                <a:gd name="T5" fmla="*/ 1215 h 1215"/>
                <a:gd name="T6" fmla="*/ 381 w 1701"/>
                <a:gd name="T7" fmla="*/ 959 h 1215"/>
                <a:gd name="T8" fmla="*/ 0 w 1701"/>
                <a:gd name="T9" fmla="*/ 959 h 1215"/>
                <a:gd name="T10" fmla="*/ 0 w 1701"/>
                <a:gd name="T11" fmla="*/ 0 h 1215"/>
                <a:gd name="T12" fmla="*/ 1701 w 1701"/>
                <a:gd name="T13" fmla="*/ 0 h 1215"/>
                <a:gd name="T14" fmla="*/ 1701 w 1701"/>
                <a:gd name="T15" fmla="*/ 959 h 1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01" h="1215">
                  <a:moveTo>
                    <a:pt x="1701" y="959"/>
                  </a:moveTo>
                  <a:lnTo>
                    <a:pt x="621" y="959"/>
                  </a:lnTo>
                  <a:lnTo>
                    <a:pt x="709" y="1215"/>
                  </a:lnTo>
                  <a:lnTo>
                    <a:pt x="381" y="959"/>
                  </a:lnTo>
                  <a:lnTo>
                    <a:pt x="0" y="959"/>
                  </a:lnTo>
                  <a:lnTo>
                    <a:pt x="0" y="0"/>
                  </a:lnTo>
                  <a:lnTo>
                    <a:pt x="1701" y="0"/>
                  </a:lnTo>
                  <a:lnTo>
                    <a:pt x="1701" y="959"/>
                  </a:lnTo>
                  <a:close/>
                </a:path>
              </a:pathLst>
            </a:custGeom>
            <a:solidFill>
              <a:srgbClr val="FFFFFF"/>
            </a:solidFill>
            <a:ln w="57150" cap="flat">
              <a:solidFill>
                <a:srgbClr val="2C359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767F120B-8E63-4ECB-A4EE-7C24634B0C24}"/>
                </a:ext>
              </a:extLst>
            </p:cNvPr>
            <p:cNvSpPr>
              <a:spLocks/>
            </p:cNvSpPr>
            <p:nvPr/>
          </p:nvSpPr>
          <p:spPr bwMode="auto">
            <a:xfrm>
              <a:off x="9596439" y="5429251"/>
              <a:ext cx="468313" cy="482600"/>
            </a:xfrm>
            <a:custGeom>
              <a:avLst/>
              <a:gdLst>
                <a:gd name="T0" fmla="*/ 0 w 295"/>
                <a:gd name="T1" fmla="*/ 304 h 304"/>
                <a:gd name="T2" fmla="*/ 295 w 295"/>
                <a:gd name="T3" fmla="*/ 304 h 304"/>
                <a:gd name="T4" fmla="*/ 295 w 295"/>
                <a:gd name="T5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5" h="304">
                  <a:moveTo>
                    <a:pt x="0" y="304"/>
                  </a:moveTo>
                  <a:lnTo>
                    <a:pt x="295" y="304"/>
                  </a:lnTo>
                  <a:lnTo>
                    <a:pt x="295" y="0"/>
                  </a:lnTo>
                </a:path>
              </a:pathLst>
            </a:custGeom>
            <a:noFill/>
            <a:ln w="57150" cap="flat">
              <a:solidFill>
                <a:srgbClr val="2C359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4910DEB2-5D56-4163-919E-1AC399F0A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6439" y="4040188"/>
              <a:ext cx="466725" cy="482600"/>
            </a:xfrm>
            <a:custGeom>
              <a:avLst/>
              <a:gdLst>
                <a:gd name="T0" fmla="*/ 294 w 294"/>
                <a:gd name="T1" fmla="*/ 0 h 304"/>
                <a:gd name="T2" fmla="*/ 0 w 294"/>
                <a:gd name="T3" fmla="*/ 0 h 304"/>
                <a:gd name="T4" fmla="*/ 0 w 294"/>
                <a:gd name="T5" fmla="*/ 304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4" h="304">
                  <a:moveTo>
                    <a:pt x="294" y="0"/>
                  </a:moveTo>
                  <a:lnTo>
                    <a:pt x="0" y="0"/>
                  </a:lnTo>
                  <a:lnTo>
                    <a:pt x="0" y="304"/>
                  </a:lnTo>
                </a:path>
              </a:pathLst>
            </a:custGeom>
            <a:noFill/>
            <a:ln w="57150" cap="flat">
              <a:solidFill>
                <a:srgbClr val="2C359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6" name="文本框 22">
            <a:extLst>
              <a:ext uri="{FF2B5EF4-FFF2-40B4-BE49-F238E27FC236}">
                <a16:creationId xmlns:a16="http://schemas.microsoft.com/office/drawing/2014/main" id="{B0F1ED8D-A2FA-4114-88C0-BC6956B7431F}"/>
              </a:ext>
            </a:extLst>
          </p:cNvPr>
          <p:cNvSpPr txBox="1"/>
          <p:nvPr/>
        </p:nvSpPr>
        <p:spPr>
          <a:xfrm>
            <a:off x="689333" y="380140"/>
            <a:ext cx="2257068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2C3590"/>
            </a:solidFill>
          </a:ln>
        </p:spPr>
        <p:txBody>
          <a:bodyPr wrap="square" rtlCol="0" anchor="ctr" anchorCtr="1">
            <a:normAutofit/>
          </a:bodyPr>
          <a:lstStyle/>
          <a:p>
            <a:r>
              <a:rPr lang="en-US" altLang="zh-CN" sz="3200">
                <a:solidFill>
                  <a:srgbClr val="2C3590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rPr>
              <a:t>VẬN DỤNG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8FF0AE-64C3-4E61-974A-2E6E71EE0F49}"/>
              </a:ext>
            </a:extLst>
          </p:cNvPr>
          <p:cNvSpPr/>
          <p:nvPr/>
        </p:nvSpPr>
        <p:spPr>
          <a:xfrm>
            <a:off x="7689621" y="811090"/>
            <a:ext cx="28504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>
                <a:solidFill>
                  <a:srgbClr val="2C3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tròn trăm</a:t>
            </a:r>
            <a:endParaRPr lang="en-US" sz="36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9FE267-15FF-4132-8162-2B39EE2F5B1C}"/>
              </a:ext>
            </a:extLst>
          </p:cNvPr>
          <p:cNvSpPr/>
          <p:nvPr/>
        </p:nvSpPr>
        <p:spPr>
          <a:xfrm>
            <a:off x="3287403" y="1316285"/>
            <a:ext cx="20922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>
                <a:solidFill>
                  <a:srgbClr val="2C3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bé nhất:</a:t>
            </a:r>
            <a:endParaRPr lang="en-US" sz="3600"/>
          </a:p>
        </p:txBody>
      </p:sp>
      <p:sp>
        <p:nvSpPr>
          <p:cNvPr id="19" name="文本框 29">
            <a:extLst>
              <a:ext uri="{FF2B5EF4-FFF2-40B4-BE49-F238E27FC236}">
                <a16:creationId xmlns:a16="http://schemas.microsoft.com/office/drawing/2014/main" id="{6CA791F5-0B3B-4AE4-8867-DC207C9D74A0}"/>
              </a:ext>
            </a:extLst>
          </p:cNvPr>
          <p:cNvSpPr txBox="1"/>
          <p:nvPr/>
        </p:nvSpPr>
        <p:spPr>
          <a:xfrm>
            <a:off x="5564585" y="3105613"/>
            <a:ext cx="1173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100</a:t>
            </a:r>
            <a:endParaRPr lang="zh-CN" altLang="en-US" sz="3600" b="1" dirty="0">
              <a:solidFill>
                <a:srgbClr val="FF006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85A9355-7486-46BE-BC83-C1B1B0993430}"/>
              </a:ext>
            </a:extLst>
          </p:cNvPr>
          <p:cNvSpPr/>
          <p:nvPr/>
        </p:nvSpPr>
        <p:spPr>
          <a:xfrm>
            <a:off x="3287403" y="762288"/>
            <a:ext cx="1214977" cy="62638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文本框 29">
            <a:extLst>
              <a:ext uri="{FF2B5EF4-FFF2-40B4-BE49-F238E27FC236}">
                <a16:creationId xmlns:a16="http://schemas.microsoft.com/office/drawing/2014/main" id="{CCBFC5A7-0DD5-42A7-9472-91DF3A2A018F}"/>
              </a:ext>
            </a:extLst>
          </p:cNvPr>
          <p:cNvSpPr txBox="1"/>
          <p:nvPr/>
        </p:nvSpPr>
        <p:spPr>
          <a:xfrm>
            <a:off x="6543236" y="3086094"/>
            <a:ext cx="3672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+16</a:t>
            </a:r>
            <a:endParaRPr lang="zh-CN" altLang="en-US" sz="3600" b="1" dirty="0">
              <a:solidFill>
                <a:srgbClr val="FF006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sp>
        <p:nvSpPr>
          <p:cNvPr id="22" name="文本框 29">
            <a:extLst>
              <a:ext uri="{FF2B5EF4-FFF2-40B4-BE49-F238E27FC236}">
                <a16:creationId xmlns:a16="http://schemas.microsoft.com/office/drawing/2014/main" id="{EF7A1AEC-DE0B-425A-9814-5395BEC7931F}"/>
              </a:ext>
            </a:extLst>
          </p:cNvPr>
          <p:cNvSpPr txBox="1"/>
          <p:nvPr/>
        </p:nvSpPr>
        <p:spPr>
          <a:xfrm>
            <a:off x="7533369" y="3086094"/>
            <a:ext cx="3672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= 116</a:t>
            </a:r>
            <a:endParaRPr lang="zh-CN" altLang="en-US" sz="3600" b="1" dirty="0">
              <a:solidFill>
                <a:srgbClr val="FF006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sp>
        <p:nvSpPr>
          <p:cNvPr id="23" name="文本框 29">
            <a:extLst>
              <a:ext uri="{FF2B5EF4-FFF2-40B4-BE49-F238E27FC236}">
                <a16:creationId xmlns:a16="http://schemas.microsoft.com/office/drawing/2014/main" id="{09566127-ABDF-42ED-A543-F1CAB97F992E}"/>
              </a:ext>
            </a:extLst>
          </p:cNvPr>
          <p:cNvSpPr txBox="1"/>
          <p:nvPr/>
        </p:nvSpPr>
        <p:spPr>
          <a:xfrm>
            <a:off x="5585421" y="3958723"/>
            <a:ext cx="3672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Tổng: 116</a:t>
            </a:r>
            <a:endParaRPr lang="zh-CN" altLang="en-US" sz="3600" b="1" dirty="0">
              <a:solidFill>
                <a:srgbClr val="FF006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D9E1CF2-A9C3-4144-B1FE-8AB4E158D07A}"/>
              </a:ext>
            </a:extLst>
          </p:cNvPr>
          <p:cNvSpPr/>
          <p:nvPr/>
        </p:nvSpPr>
        <p:spPr>
          <a:xfrm>
            <a:off x="3305135" y="1861530"/>
            <a:ext cx="3622607" cy="62638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文本框 29">
            <a:extLst>
              <a:ext uri="{FF2B5EF4-FFF2-40B4-BE49-F238E27FC236}">
                <a16:creationId xmlns:a16="http://schemas.microsoft.com/office/drawing/2014/main" id="{698A2DF4-5055-45EC-8A31-6C6B230A42EC}"/>
              </a:ext>
            </a:extLst>
          </p:cNvPr>
          <p:cNvSpPr txBox="1"/>
          <p:nvPr/>
        </p:nvSpPr>
        <p:spPr>
          <a:xfrm>
            <a:off x="3287403" y="762288"/>
            <a:ext cx="76420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2C3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Tổng hai số lớn hơn số tròn trăm bé nhất 16 đơn vị. Số bé </a:t>
            </a:r>
            <a:br>
              <a:rPr lang="en-US" altLang="zh-CN" sz="3600">
                <a:solidFill>
                  <a:srgbClr val="2C3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</a:br>
            <a:r>
              <a:rPr lang="en-US" altLang="zh-CN" sz="3600">
                <a:solidFill>
                  <a:srgbClr val="2C3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kém số lớn 3 lần. Tìm hai số đó.</a:t>
            </a:r>
            <a:endParaRPr lang="zh-CN" altLang="en-US" sz="3600" dirty="0">
              <a:solidFill>
                <a:srgbClr val="2C3590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9">
                <a:extLst>
                  <a:ext uri="{FF2B5EF4-FFF2-40B4-BE49-F238E27FC236}">
                    <a16:creationId xmlns:a16="http://schemas.microsoft.com/office/drawing/2014/main" id="{ECD918E2-C8C7-48D0-8244-10BD40CDEE53}"/>
                  </a:ext>
                </a:extLst>
              </p:cNvPr>
              <p:cNvSpPr txBox="1"/>
              <p:nvPr/>
            </p:nvSpPr>
            <p:spPr>
              <a:xfrm>
                <a:off x="5585421" y="4831352"/>
                <a:ext cx="3672138" cy="1046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600" b="1">
                    <a:solidFill>
                      <a:srgbClr val="FF0066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Tỉ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600" b="1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3600" b="1" i="0" smtClean="0">
                            <a:solidFill>
                              <a:srgbClr val="FF0066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3600" b="1">
                            <a:solidFill>
                              <a:srgbClr val="FF0066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3</m:t>
                        </m:r>
                      </m:den>
                    </m:f>
                  </m:oMath>
                </a14:m>
                <a:endParaRPr lang="zh-CN" altLang="en-US" sz="3600" b="1" dirty="0">
                  <a:solidFill>
                    <a:srgbClr val="FF0066"/>
                  </a:solidFill>
                  <a:latin typeface="UTM Avo" panose="02040603050506020204" pitchFamily="18" charset="0"/>
                  <a:ea typeface="华康娃娃体W5" panose="040B0509000000000000" pitchFamily="81" charset="-122"/>
                </a:endParaRPr>
              </a:p>
            </p:txBody>
          </p:sp>
        </mc:Choice>
        <mc:Fallback xmlns="">
          <p:sp>
            <p:nvSpPr>
              <p:cNvPr id="25" name="文本框 29">
                <a:extLst>
                  <a:ext uri="{FF2B5EF4-FFF2-40B4-BE49-F238E27FC236}">
                    <a16:creationId xmlns:a16="http://schemas.microsoft.com/office/drawing/2014/main" id="{ECD918E2-C8C7-48D0-8244-10BD40CDE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5421" y="4831352"/>
                <a:ext cx="3672138" cy="1046248"/>
              </a:xfrm>
              <a:prstGeom prst="rect">
                <a:avLst/>
              </a:prstGeom>
              <a:blipFill>
                <a:blip r:embed="rId5"/>
                <a:stretch>
                  <a:fillRect l="-4975" b="-46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图片 2">
            <a:extLst>
              <a:ext uri="{FF2B5EF4-FFF2-40B4-BE49-F238E27FC236}">
                <a16:creationId xmlns:a16="http://schemas.microsoft.com/office/drawing/2014/main" id="{FF481620-4C36-447C-8A9D-FB287749353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888" y="2274861"/>
            <a:ext cx="4660385" cy="4660385"/>
          </a:xfrm>
          <a:prstGeom prst="rect">
            <a:avLst/>
          </a:prstGeom>
        </p:spPr>
      </p:pic>
      <p:pic>
        <p:nvPicPr>
          <p:cNvPr id="27" name="图片 4">
            <a:extLst>
              <a:ext uri="{FF2B5EF4-FFF2-40B4-BE49-F238E27FC236}">
                <a16:creationId xmlns:a16="http://schemas.microsoft.com/office/drawing/2014/main" id="{E6786347-9AAD-442D-8CCE-AC81693E0F3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4603" y="3476346"/>
            <a:ext cx="2394857" cy="324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72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-0.56159 0.3347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86" y="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0.02864 0.2611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2" y="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/>
      <p:bldP spid="13" grpId="1"/>
      <p:bldP spid="18" grpId="0"/>
      <p:bldP spid="18" grpId="1"/>
      <p:bldP spid="19" grpId="0"/>
      <p:bldP spid="20" grpId="0" animBg="1"/>
      <p:bldP spid="21" grpId="0"/>
      <p:bldP spid="22" grpId="0"/>
      <p:bldP spid="23" grpId="0"/>
      <p:bldP spid="24" grpId="0" animBg="1"/>
      <p:bldP spid="17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31347583-4AC5-4C21-A665-1DF8CFFF7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45775" y="-5420032"/>
            <a:ext cx="7300452" cy="1725561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69DF9A1-21BA-4422-824D-4B3C7F7F21C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022" y="3126659"/>
            <a:ext cx="4285842" cy="4285842"/>
          </a:xfrm>
          <a:prstGeom prst="rect">
            <a:avLst/>
          </a:prstGeom>
        </p:spPr>
      </p:pic>
      <p:sp>
        <p:nvSpPr>
          <p:cNvPr id="11" name="文本框 22">
            <a:extLst>
              <a:ext uri="{FF2B5EF4-FFF2-40B4-BE49-F238E27FC236}">
                <a16:creationId xmlns:a16="http://schemas.microsoft.com/office/drawing/2014/main" id="{D36D9BCD-F23C-4088-9E6F-336020289A85}"/>
              </a:ext>
            </a:extLst>
          </p:cNvPr>
          <p:cNvSpPr txBox="1"/>
          <p:nvPr/>
        </p:nvSpPr>
        <p:spPr>
          <a:xfrm>
            <a:off x="689333" y="380140"/>
            <a:ext cx="2257068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2C3590"/>
            </a:solidFill>
          </a:ln>
        </p:spPr>
        <p:txBody>
          <a:bodyPr wrap="square" rtlCol="0" anchor="ctr" anchorCtr="1">
            <a:normAutofit/>
          </a:bodyPr>
          <a:lstStyle/>
          <a:p>
            <a:r>
              <a:rPr lang="en-US" altLang="zh-CN" sz="3200">
                <a:solidFill>
                  <a:srgbClr val="2C3590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rPr>
              <a:t>VẬN DỤNG</a:t>
            </a:r>
          </a:p>
        </p:txBody>
      </p:sp>
      <p:sp>
        <p:nvSpPr>
          <p:cNvPr id="12" name="矩形 6">
            <a:extLst>
              <a:ext uri="{FF2B5EF4-FFF2-40B4-BE49-F238E27FC236}">
                <a16:creationId xmlns:a16="http://schemas.microsoft.com/office/drawing/2014/main" id="{6A9E185D-6A66-4BBF-9B22-00CDB9E4FA78}"/>
              </a:ext>
            </a:extLst>
          </p:cNvPr>
          <p:cNvSpPr/>
          <p:nvPr/>
        </p:nvSpPr>
        <p:spPr>
          <a:xfrm>
            <a:off x="5134681" y="480502"/>
            <a:ext cx="1898868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u="sng">
                <a:solidFill>
                  <a:srgbClr val="2C3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Bài giải:</a:t>
            </a:r>
          </a:p>
        </p:txBody>
      </p:sp>
      <p:sp>
        <p:nvSpPr>
          <p:cNvPr id="13" name="矩形 6">
            <a:extLst>
              <a:ext uri="{FF2B5EF4-FFF2-40B4-BE49-F238E27FC236}">
                <a16:creationId xmlns:a16="http://schemas.microsoft.com/office/drawing/2014/main" id="{8EBAFD1E-F271-4533-9D85-194AE57B5EA9}"/>
              </a:ext>
            </a:extLst>
          </p:cNvPr>
          <p:cNvSpPr/>
          <p:nvPr/>
        </p:nvSpPr>
        <p:spPr>
          <a:xfrm>
            <a:off x="1358534" y="1588420"/>
            <a:ext cx="9451162" cy="3238707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</a:t>
            </a:r>
            <a:r>
              <a:rPr lang="vi-VN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ổng số phần bằng nhau là:</a:t>
            </a: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vi-VN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 + </a:t>
            </a: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3</a:t>
            </a:r>
            <a:r>
              <a:rPr lang="vi-VN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= </a:t>
            </a: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4</a:t>
            </a:r>
            <a:r>
              <a:rPr lang="vi-VN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(phần)</a:t>
            </a:r>
          </a:p>
          <a:p>
            <a:pPr algn="ctr">
              <a:lnSpc>
                <a:spcPct val="150000"/>
              </a:lnSpc>
            </a:pPr>
            <a:r>
              <a:rPr lang="vi-VN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</a:t>
            </a:r>
            <a:r>
              <a:rPr lang="en-US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bé</a:t>
            </a:r>
            <a:r>
              <a:rPr lang="vi-VN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là:</a:t>
            </a:r>
            <a:r>
              <a:rPr lang="vi-VN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1</a:t>
            </a: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16</a:t>
            </a:r>
            <a:r>
              <a:rPr lang="vi-VN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: </a:t>
            </a: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4</a:t>
            </a:r>
            <a:r>
              <a:rPr lang="vi-VN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= </a:t>
            </a: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29</a:t>
            </a:r>
            <a:endParaRPr lang="vi-VN" altLang="zh-CN" sz="2800" b="1">
              <a:solidFill>
                <a:srgbClr val="0C9C7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  <a:p>
            <a:pPr algn="ctr">
              <a:lnSpc>
                <a:spcPct val="150000"/>
              </a:lnSpc>
            </a:pPr>
            <a:r>
              <a:rPr lang="vi-VN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</a:t>
            </a:r>
            <a:r>
              <a:rPr lang="en-US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lớn</a:t>
            </a:r>
            <a:r>
              <a:rPr lang="vi-VN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là:</a:t>
            </a:r>
            <a:r>
              <a:rPr lang="vi-VN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116 - 29</a:t>
            </a:r>
            <a:r>
              <a:rPr lang="vi-VN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= </a:t>
            </a: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87</a:t>
            </a:r>
          </a:p>
          <a:p>
            <a:pPr algn="ctr">
              <a:lnSpc>
                <a:spcPct val="150000"/>
              </a:lnSpc>
            </a:pP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</a:t>
            </a:r>
            <a:r>
              <a:rPr lang="en-US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</a:t>
            </a:r>
            <a:r>
              <a:rPr lang="vi-VN" altLang="zh-CN" sz="2800" u="sng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Đáp số</a:t>
            </a:r>
            <a:r>
              <a:rPr lang="vi-VN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: Số </a:t>
            </a:r>
            <a:r>
              <a:rPr lang="en-US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bé</a:t>
            </a:r>
            <a:r>
              <a:rPr lang="vi-VN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:</a:t>
            </a:r>
            <a:r>
              <a:rPr lang="vi-VN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29</a:t>
            </a:r>
            <a:r>
              <a:rPr lang="en-US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;</a:t>
            </a:r>
            <a:endParaRPr lang="vi-VN" altLang="zh-CN" sz="2800">
              <a:solidFill>
                <a:srgbClr val="0C9C7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		</a:t>
            </a:r>
            <a:r>
              <a:rPr lang="en-US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   </a:t>
            </a:r>
            <a:r>
              <a:rPr lang="vi-VN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</a:t>
            </a:r>
            <a:r>
              <a:rPr lang="en-US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lớn</a:t>
            </a:r>
            <a:r>
              <a:rPr lang="vi-VN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: </a:t>
            </a: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87</a:t>
            </a:r>
            <a:r>
              <a:rPr lang="en-US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.</a:t>
            </a:r>
          </a:p>
        </p:txBody>
      </p:sp>
      <p:pic>
        <p:nvPicPr>
          <p:cNvPr id="14" name="图片 12">
            <a:extLst>
              <a:ext uri="{FF2B5EF4-FFF2-40B4-BE49-F238E27FC236}">
                <a16:creationId xmlns:a16="http://schemas.microsoft.com/office/drawing/2014/main" id="{DDDE4BBA-4195-4E90-B100-099C7B7B63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1" t="45174" r="14986" b="35130"/>
          <a:stretch/>
        </p:blipFill>
        <p:spPr>
          <a:xfrm rot="2565083" flipH="1">
            <a:off x="-1569647" y="3589945"/>
            <a:ext cx="8918610" cy="247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529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accel="32000" decel="68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56A5DE2D-ACAB-4317-9164-0852AB13A2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7100" flipH="1">
            <a:off x="-1008089" y="-826181"/>
            <a:ext cx="10547978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7FE09D5-978B-4A38-A4DF-189AEE9FCD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2505" y="4402537"/>
            <a:ext cx="2180131" cy="217339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C81C565-EFE7-4DDA-A2BA-86AF0EAF1F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603"/>
          <a:stretch/>
        </p:blipFill>
        <p:spPr>
          <a:xfrm>
            <a:off x="12524655" y="407173"/>
            <a:ext cx="2180131" cy="377246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9849B04-7DF5-4D24-8254-D5EAA0CAE4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52344" y="-2548931"/>
            <a:ext cx="6708247" cy="12356313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3C2DE26F-C196-4DA5-AE29-C0F6E324EB17}"/>
              </a:ext>
            </a:extLst>
          </p:cNvPr>
          <p:cNvGrpSpPr/>
          <p:nvPr/>
        </p:nvGrpSpPr>
        <p:grpSpPr>
          <a:xfrm>
            <a:off x="3536797" y="2364547"/>
            <a:ext cx="2699063" cy="968986"/>
            <a:chOff x="5585228" y="2564190"/>
            <a:chExt cx="2525050" cy="968986"/>
          </a:xfrm>
        </p:grpSpPr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73050CC6-3251-4B06-8985-E4ABFC98FCF2}"/>
                </a:ext>
              </a:extLst>
            </p:cNvPr>
            <p:cNvSpPr txBox="1"/>
            <p:nvPr/>
          </p:nvSpPr>
          <p:spPr>
            <a:xfrm>
              <a:off x="5585228" y="2564190"/>
              <a:ext cx="25250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>
                  <a:solidFill>
                    <a:srgbClr val="FB582F"/>
                  </a:solidFill>
                  <a:latin typeface="UTM American Sans" panose="02040603050506020204" pitchFamily="18" charset="0"/>
                  <a:ea typeface="字魂7号-温暖童稚体" panose="00000500000000000000" pitchFamily="2" charset="-122"/>
                </a:rPr>
                <a:t>KHỞI ĐỘNG</a:t>
              </a:r>
              <a:endParaRPr lang="zh-CN" altLang="en-US" sz="3600" dirty="0">
                <a:solidFill>
                  <a:srgbClr val="FB582F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EBB49749-37BE-47D2-85C0-0D5CBEDE3AD2}"/>
                </a:ext>
              </a:extLst>
            </p:cNvPr>
            <p:cNvSpPr txBox="1"/>
            <p:nvPr/>
          </p:nvSpPr>
          <p:spPr>
            <a:xfrm>
              <a:off x="5585228" y="3163844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dirty="0">
                <a:solidFill>
                  <a:srgbClr val="FB582F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endParaRPr>
            </a:p>
          </p:txBody>
        </p:sp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5104B14E-2BB3-4FFF-9ACF-D80FA6ABF63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06431" y="2658280"/>
            <a:ext cx="3404634" cy="4617822"/>
          </a:xfrm>
          <a:prstGeom prst="rect">
            <a:avLst/>
          </a:prstGeom>
        </p:spPr>
      </p:pic>
      <p:grpSp>
        <p:nvGrpSpPr>
          <p:cNvPr id="34" name="组合 22">
            <a:extLst>
              <a:ext uri="{FF2B5EF4-FFF2-40B4-BE49-F238E27FC236}">
                <a16:creationId xmlns:a16="http://schemas.microsoft.com/office/drawing/2014/main" id="{5706B771-2793-427C-871C-64E33C07CD21}"/>
              </a:ext>
            </a:extLst>
          </p:cNvPr>
          <p:cNvGrpSpPr/>
          <p:nvPr/>
        </p:nvGrpSpPr>
        <p:grpSpPr>
          <a:xfrm>
            <a:off x="6619211" y="2325470"/>
            <a:ext cx="2382255" cy="968986"/>
            <a:chOff x="5585228" y="2564190"/>
            <a:chExt cx="2382255" cy="968986"/>
          </a:xfrm>
        </p:grpSpPr>
        <p:sp>
          <p:nvSpPr>
            <p:cNvPr id="35" name="文本框 23">
              <a:extLst>
                <a:ext uri="{FF2B5EF4-FFF2-40B4-BE49-F238E27FC236}">
                  <a16:creationId xmlns:a16="http://schemas.microsoft.com/office/drawing/2014/main" id="{8E50A812-838B-47B7-A3F7-6FB399C8A8CB}"/>
                </a:ext>
              </a:extLst>
            </p:cNvPr>
            <p:cNvSpPr txBox="1"/>
            <p:nvPr/>
          </p:nvSpPr>
          <p:spPr>
            <a:xfrm>
              <a:off x="5585228" y="2564190"/>
              <a:ext cx="23822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>
                  <a:solidFill>
                    <a:srgbClr val="04B609"/>
                  </a:solidFill>
                  <a:latin typeface="UTM American Sans" panose="02040603050506020204" pitchFamily="18" charset="0"/>
                  <a:ea typeface="字魂7号-温暖童稚体" panose="00000500000000000000" pitchFamily="2" charset="-122"/>
                </a:rPr>
                <a:t>LUYỆN TẬP</a:t>
              </a:r>
              <a:endParaRPr lang="zh-CN" altLang="en-US" sz="3600" dirty="0">
                <a:solidFill>
                  <a:srgbClr val="04B609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endParaRPr>
            </a:p>
          </p:txBody>
        </p:sp>
        <p:sp>
          <p:nvSpPr>
            <p:cNvPr id="36" name="文本框 24">
              <a:extLst>
                <a:ext uri="{FF2B5EF4-FFF2-40B4-BE49-F238E27FC236}">
                  <a16:creationId xmlns:a16="http://schemas.microsoft.com/office/drawing/2014/main" id="{9826F169-932F-49DE-97E4-C9D061E20F63}"/>
                </a:ext>
              </a:extLst>
            </p:cNvPr>
            <p:cNvSpPr txBox="1"/>
            <p:nvPr/>
          </p:nvSpPr>
          <p:spPr>
            <a:xfrm>
              <a:off x="5585228" y="3163844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dirty="0">
                <a:solidFill>
                  <a:srgbClr val="04B609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endParaRPr>
            </a:p>
          </p:txBody>
        </p:sp>
      </p:grpSp>
      <p:grpSp>
        <p:nvGrpSpPr>
          <p:cNvPr id="38" name="组合 22">
            <a:extLst>
              <a:ext uri="{FF2B5EF4-FFF2-40B4-BE49-F238E27FC236}">
                <a16:creationId xmlns:a16="http://schemas.microsoft.com/office/drawing/2014/main" id="{ACAD44BD-1E63-44C2-968E-21442C6A3B1B}"/>
              </a:ext>
            </a:extLst>
          </p:cNvPr>
          <p:cNvGrpSpPr/>
          <p:nvPr/>
        </p:nvGrpSpPr>
        <p:grpSpPr>
          <a:xfrm>
            <a:off x="3536798" y="3735740"/>
            <a:ext cx="2337499" cy="968986"/>
            <a:chOff x="5585228" y="2564190"/>
            <a:chExt cx="2337499" cy="968986"/>
          </a:xfrm>
        </p:grpSpPr>
        <p:sp>
          <p:nvSpPr>
            <p:cNvPr id="39" name="文本框 23">
              <a:extLst>
                <a:ext uri="{FF2B5EF4-FFF2-40B4-BE49-F238E27FC236}">
                  <a16:creationId xmlns:a16="http://schemas.microsoft.com/office/drawing/2014/main" id="{2E7EE790-BF83-4EAB-8D04-FE237B022195}"/>
                </a:ext>
              </a:extLst>
            </p:cNvPr>
            <p:cNvSpPr txBox="1"/>
            <p:nvPr/>
          </p:nvSpPr>
          <p:spPr>
            <a:xfrm>
              <a:off x="5585228" y="2564190"/>
              <a:ext cx="23374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>
                  <a:solidFill>
                    <a:srgbClr val="04057F"/>
                  </a:solidFill>
                  <a:latin typeface="UTM American Sans" panose="02040603050506020204" pitchFamily="18" charset="0"/>
                  <a:ea typeface="字魂7号-温暖童稚体" panose="00000500000000000000" pitchFamily="2" charset="-122"/>
                </a:rPr>
                <a:t>VẬN DỤNG</a:t>
              </a:r>
              <a:endParaRPr lang="zh-CN" altLang="en-US" sz="3600" dirty="0">
                <a:solidFill>
                  <a:srgbClr val="04057F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endParaRPr>
            </a:p>
          </p:txBody>
        </p:sp>
        <p:sp>
          <p:nvSpPr>
            <p:cNvPr id="40" name="文本框 24">
              <a:extLst>
                <a:ext uri="{FF2B5EF4-FFF2-40B4-BE49-F238E27FC236}">
                  <a16:creationId xmlns:a16="http://schemas.microsoft.com/office/drawing/2014/main" id="{5E2C30D6-A23D-4FF9-8057-2D92127EDB56}"/>
                </a:ext>
              </a:extLst>
            </p:cNvPr>
            <p:cNvSpPr txBox="1"/>
            <p:nvPr/>
          </p:nvSpPr>
          <p:spPr>
            <a:xfrm>
              <a:off x="5585228" y="3163844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dirty="0">
                <a:solidFill>
                  <a:srgbClr val="04057F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endParaRPr>
            </a:p>
          </p:txBody>
        </p:sp>
      </p:grpSp>
      <p:grpSp>
        <p:nvGrpSpPr>
          <p:cNvPr id="41" name="组合 22">
            <a:extLst>
              <a:ext uri="{FF2B5EF4-FFF2-40B4-BE49-F238E27FC236}">
                <a16:creationId xmlns:a16="http://schemas.microsoft.com/office/drawing/2014/main" id="{2B1DA325-C58B-4924-A8BC-ED9674D5386B}"/>
              </a:ext>
            </a:extLst>
          </p:cNvPr>
          <p:cNvGrpSpPr/>
          <p:nvPr/>
        </p:nvGrpSpPr>
        <p:grpSpPr>
          <a:xfrm>
            <a:off x="6711576" y="3816561"/>
            <a:ext cx="1802096" cy="968986"/>
            <a:chOff x="5585228" y="2564190"/>
            <a:chExt cx="1802096" cy="968986"/>
          </a:xfrm>
        </p:grpSpPr>
        <p:sp>
          <p:nvSpPr>
            <p:cNvPr id="42" name="文本框 23">
              <a:extLst>
                <a:ext uri="{FF2B5EF4-FFF2-40B4-BE49-F238E27FC236}">
                  <a16:creationId xmlns:a16="http://schemas.microsoft.com/office/drawing/2014/main" id="{CE2B152A-D221-4D4A-A50D-C77F12F11279}"/>
                </a:ext>
              </a:extLst>
            </p:cNvPr>
            <p:cNvSpPr txBox="1"/>
            <p:nvPr/>
          </p:nvSpPr>
          <p:spPr>
            <a:xfrm>
              <a:off x="5585228" y="2564190"/>
              <a:ext cx="18020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>
                  <a:solidFill>
                    <a:srgbClr val="744C92"/>
                  </a:solidFill>
                  <a:latin typeface="UTM American Sans" panose="02040603050506020204" pitchFamily="18" charset="0"/>
                  <a:ea typeface="字魂7号-温暖童稚体" panose="00000500000000000000" pitchFamily="2" charset="-122"/>
                </a:rPr>
                <a:t>DẶN DÒ</a:t>
              </a:r>
              <a:endParaRPr lang="zh-CN" altLang="en-US" sz="3600" dirty="0">
                <a:solidFill>
                  <a:srgbClr val="744C92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endParaRPr>
            </a:p>
          </p:txBody>
        </p:sp>
        <p:sp>
          <p:nvSpPr>
            <p:cNvPr id="43" name="文本框 24">
              <a:extLst>
                <a:ext uri="{FF2B5EF4-FFF2-40B4-BE49-F238E27FC236}">
                  <a16:creationId xmlns:a16="http://schemas.microsoft.com/office/drawing/2014/main" id="{480C6C9A-60E4-47DD-A620-5BA402459CCB}"/>
                </a:ext>
              </a:extLst>
            </p:cNvPr>
            <p:cNvSpPr txBox="1"/>
            <p:nvPr/>
          </p:nvSpPr>
          <p:spPr>
            <a:xfrm>
              <a:off x="5585228" y="3163844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dirty="0">
                <a:solidFill>
                  <a:srgbClr val="744C92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endParaRPr>
            </a:p>
          </p:txBody>
        </p:sp>
      </p:grpSp>
      <p:sp>
        <p:nvSpPr>
          <p:cNvPr id="2" name="Heart 1">
            <a:extLst>
              <a:ext uri="{FF2B5EF4-FFF2-40B4-BE49-F238E27FC236}">
                <a16:creationId xmlns:a16="http://schemas.microsoft.com/office/drawing/2014/main" id="{EF78DC96-EEBC-45EC-AB4F-D54E57675850}"/>
              </a:ext>
            </a:extLst>
          </p:cNvPr>
          <p:cNvSpPr/>
          <p:nvPr/>
        </p:nvSpPr>
        <p:spPr>
          <a:xfrm rot="19406852">
            <a:off x="3192234" y="2611506"/>
            <a:ext cx="344564" cy="338554"/>
          </a:xfrm>
          <a:prstGeom prst="heart">
            <a:avLst/>
          </a:prstGeom>
          <a:solidFill>
            <a:srgbClr val="FC7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BA3CB63-F742-44F1-A42C-7E78A7541416}"/>
              </a:ext>
            </a:extLst>
          </p:cNvPr>
          <p:cNvSpPr/>
          <p:nvPr/>
        </p:nvSpPr>
        <p:spPr>
          <a:xfrm>
            <a:off x="3457574" y="2860675"/>
            <a:ext cx="2551423" cy="342900"/>
          </a:xfrm>
          <a:custGeom>
            <a:avLst/>
            <a:gdLst>
              <a:gd name="connsiteX0" fmla="*/ 0 w 2438400"/>
              <a:gd name="connsiteY0" fmla="*/ 57150 h 342900"/>
              <a:gd name="connsiteX1" fmla="*/ 133350 w 2438400"/>
              <a:gd name="connsiteY1" fmla="*/ 104775 h 342900"/>
              <a:gd name="connsiteX2" fmla="*/ 152400 w 2438400"/>
              <a:gd name="connsiteY2" fmla="*/ 133350 h 342900"/>
              <a:gd name="connsiteX3" fmla="*/ 180975 w 2438400"/>
              <a:gd name="connsiteY3" fmla="*/ 142875 h 342900"/>
              <a:gd name="connsiteX4" fmla="*/ 228600 w 2438400"/>
              <a:gd name="connsiteY4" fmla="*/ 190500 h 342900"/>
              <a:gd name="connsiteX5" fmla="*/ 257175 w 2438400"/>
              <a:gd name="connsiteY5" fmla="*/ 219075 h 342900"/>
              <a:gd name="connsiteX6" fmla="*/ 314325 w 2438400"/>
              <a:gd name="connsiteY6" fmla="*/ 238125 h 342900"/>
              <a:gd name="connsiteX7" fmla="*/ 352425 w 2438400"/>
              <a:gd name="connsiteY7" fmla="*/ 257175 h 342900"/>
              <a:gd name="connsiteX8" fmla="*/ 466725 w 2438400"/>
              <a:gd name="connsiteY8" fmla="*/ 266700 h 342900"/>
              <a:gd name="connsiteX9" fmla="*/ 704850 w 2438400"/>
              <a:gd name="connsiteY9" fmla="*/ 257175 h 342900"/>
              <a:gd name="connsiteX10" fmla="*/ 733425 w 2438400"/>
              <a:gd name="connsiteY10" fmla="*/ 247650 h 342900"/>
              <a:gd name="connsiteX11" fmla="*/ 847725 w 2438400"/>
              <a:gd name="connsiteY11" fmla="*/ 200025 h 342900"/>
              <a:gd name="connsiteX12" fmla="*/ 942975 w 2438400"/>
              <a:gd name="connsiteY12" fmla="*/ 190500 h 342900"/>
              <a:gd name="connsiteX13" fmla="*/ 1190625 w 2438400"/>
              <a:gd name="connsiteY13" fmla="*/ 200025 h 342900"/>
              <a:gd name="connsiteX14" fmla="*/ 1238250 w 2438400"/>
              <a:gd name="connsiteY14" fmla="*/ 209550 h 342900"/>
              <a:gd name="connsiteX15" fmla="*/ 1295400 w 2438400"/>
              <a:gd name="connsiteY15" fmla="*/ 247650 h 342900"/>
              <a:gd name="connsiteX16" fmla="*/ 1323975 w 2438400"/>
              <a:gd name="connsiteY16" fmla="*/ 266700 h 342900"/>
              <a:gd name="connsiteX17" fmla="*/ 1390650 w 2438400"/>
              <a:gd name="connsiteY17" fmla="*/ 314325 h 342900"/>
              <a:gd name="connsiteX18" fmla="*/ 1447800 w 2438400"/>
              <a:gd name="connsiteY18" fmla="*/ 333375 h 342900"/>
              <a:gd name="connsiteX19" fmla="*/ 1476375 w 2438400"/>
              <a:gd name="connsiteY19" fmla="*/ 342900 h 342900"/>
              <a:gd name="connsiteX20" fmla="*/ 1790700 w 2438400"/>
              <a:gd name="connsiteY20" fmla="*/ 323850 h 342900"/>
              <a:gd name="connsiteX21" fmla="*/ 1819275 w 2438400"/>
              <a:gd name="connsiteY21" fmla="*/ 304800 h 342900"/>
              <a:gd name="connsiteX22" fmla="*/ 1876425 w 2438400"/>
              <a:gd name="connsiteY22" fmla="*/ 276225 h 342900"/>
              <a:gd name="connsiteX23" fmla="*/ 2019300 w 2438400"/>
              <a:gd name="connsiteY23" fmla="*/ 200025 h 342900"/>
              <a:gd name="connsiteX24" fmla="*/ 2305050 w 2438400"/>
              <a:gd name="connsiteY24" fmla="*/ 190500 h 342900"/>
              <a:gd name="connsiteX25" fmla="*/ 2343150 w 2438400"/>
              <a:gd name="connsiteY25" fmla="*/ 180975 h 342900"/>
              <a:gd name="connsiteX26" fmla="*/ 2400300 w 2438400"/>
              <a:gd name="connsiteY26" fmla="*/ 123825 h 342900"/>
              <a:gd name="connsiteX27" fmla="*/ 2438400 w 2438400"/>
              <a:gd name="connsiteY27" fmla="*/ 66675 h 342900"/>
              <a:gd name="connsiteX28" fmla="*/ 2438400 w 2438400"/>
              <a:gd name="connsiteY28" fmla="*/ 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438400" h="342900">
                <a:moveTo>
                  <a:pt x="0" y="57150"/>
                </a:moveTo>
                <a:cubicBezTo>
                  <a:pt x="44450" y="73025"/>
                  <a:pt x="91133" y="83667"/>
                  <a:pt x="133350" y="104775"/>
                </a:cubicBezTo>
                <a:cubicBezTo>
                  <a:pt x="143589" y="109895"/>
                  <a:pt x="143461" y="126199"/>
                  <a:pt x="152400" y="133350"/>
                </a:cubicBezTo>
                <a:cubicBezTo>
                  <a:pt x="160240" y="139622"/>
                  <a:pt x="171450" y="139700"/>
                  <a:pt x="180975" y="142875"/>
                </a:cubicBezTo>
                <a:cubicBezTo>
                  <a:pt x="219380" y="219686"/>
                  <a:pt x="176043" y="155462"/>
                  <a:pt x="228600" y="190500"/>
                </a:cubicBezTo>
                <a:cubicBezTo>
                  <a:pt x="239808" y="197972"/>
                  <a:pt x="245400" y="212533"/>
                  <a:pt x="257175" y="219075"/>
                </a:cubicBezTo>
                <a:cubicBezTo>
                  <a:pt x="274728" y="228827"/>
                  <a:pt x="296364" y="229145"/>
                  <a:pt x="314325" y="238125"/>
                </a:cubicBezTo>
                <a:cubicBezTo>
                  <a:pt x="327025" y="244475"/>
                  <a:pt x="338469" y="254558"/>
                  <a:pt x="352425" y="257175"/>
                </a:cubicBezTo>
                <a:cubicBezTo>
                  <a:pt x="390002" y="264221"/>
                  <a:pt x="428625" y="263525"/>
                  <a:pt x="466725" y="266700"/>
                </a:cubicBezTo>
                <a:cubicBezTo>
                  <a:pt x="546100" y="263525"/>
                  <a:pt x="625613" y="262835"/>
                  <a:pt x="704850" y="257175"/>
                </a:cubicBezTo>
                <a:cubicBezTo>
                  <a:pt x="714865" y="256460"/>
                  <a:pt x="724103" y="251379"/>
                  <a:pt x="733425" y="247650"/>
                </a:cubicBezTo>
                <a:cubicBezTo>
                  <a:pt x="771748" y="232321"/>
                  <a:pt x="806655" y="204132"/>
                  <a:pt x="847725" y="200025"/>
                </a:cubicBezTo>
                <a:lnTo>
                  <a:pt x="942975" y="190500"/>
                </a:lnTo>
                <a:cubicBezTo>
                  <a:pt x="1025525" y="193675"/>
                  <a:pt x="1108185" y="194706"/>
                  <a:pt x="1190625" y="200025"/>
                </a:cubicBezTo>
                <a:cubicBezTo>
                  <a:pt x="1206781" y="201067"/>
                  <a:pt x="1223512" y="202851"/>
                  <a:pt x="1238250" y="209550"/>
                </a:cubicBezTo>
                <a:cubicBezTo>
                  <a:pt x="1259093" y="219024"/>
                  <a:pt x="1276350" y="234950"/>
                  <a:pt x="1295400" y="247650"/>
                </a:cubicBezTo>
                <a:cubicBezTo>
                  <a:pt x="1304925" y="254000"/>
                  <a:pt x="1314597" y="260135"/>
                  <a:pt x="1323975" y="266700"/>
                </a:cubicBezTo>
                <a:cubicBezTo>
                  <a:pt x="1346350" y="282363"/>
                  <a:pt x="1364739" y="305688"/>
                  <a:pt x="1390650" y="314325"/>
                </a:cubicBezTo>
                <a:lnTo>
                  <a:pt x="1447800" y="333375"/>
                </a:lnTo>
                <a:lnTo>
                  <a:pt x="1476375" y="342900"/>
                </a:lnTo>
                <a:cubicBezTo>
                  <a:pt x="1581150" y="336550"/>
                  <a:pt x="1686375" y="335442"/>
                  <a:pt x="1790700" y="323850"/>
                </a:cubicBezTo>
                <a:cubicBezTo>
                  <a:pt x="1802078" y="322586"/>
                  <a:pt x="1809268" y="310359"/>
                  <a:pt x="1819275" y="304800"/>
                </a:cubicBezTo>
                <a:cubicBezTo>
                  <a:pt x="1837893" y="294457"/>
                  <a:pt x="1857807" y="286568"/>
                  <a:pt x="1876425" y="276225"/>
                </a:cubicBezTo>
                <a:cubicBezTo>
                  <a:pt x="1924155" y="249708"/>
                  <a:pt x="1955367" y="202156"/>
                  <a:pt x="2019300" y="200025"/>
                </a:cubicBezTo>
                <a:lnTo>
                  <a:pt x="2305050" y="190500"/>
                </a:lnTo>
                <a:cubicBezTo>
                  <a:pt x="2317750" y="187325"/>
                  <a:pt x="2331118" y="186132"/>
                  <a:pt x="2343150" y="180975"/>
                </a:cubicBezTo>
                <a:cubicBezTo>
                  <a:pt x="2372551" y="168375"/>
                  <a:pt x="2382028" y="149928"/>
                  <a:pt x="2400300" y="123825"/>
                </a:cubicBezTo>
                <a:cubicBezTo>
                  <a:pt x="2413430" y="105068"/>
                  <a:pt x="2438400" y="89570"/>
                  <a:pt x="2438400" y="66675"/>
                </a:cubicBezTo>
                <a:lnTo>
                  <a:pt x="2438400" y="0"/>
                </a:lnTo>
              </a:path>
            </a:pathLst>
          </a:custGeom>
          <a:noFill/>
          <a:ln w="19050">
            <a:solidFill>
              <a:srgbClr val="FB582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Heart 43">
            <a:extLst>
              <a:ext uri="{FF2B5EF4-FFF2-40B4-BE49-F238E27FC236}">
                <a16:creationId xmlns:a16="http://schemas.microsoft.com/office/drawing/2014/main" id="{743E7D58-DD21-407D-B369-BEC4EAD6C190}"/>
              </a:ext>
            </a:extLst>
          </p:cNvPr>
          <p:cNvSpPr/>
          <p:nvPr/>
        </p:nvSpPr>
        <p:spPr>
          <a:xfrm rot="19406852">
            <a:off x="6318686" y="2587695"/>
            <a:ext cx="344564" cy="338554"/>
          </a:xfrm>
          <a:prstGeom prst="heart">
            <a:avLst/>
          </a:prstGeom>
          <a:solidFill>
            <a:srgbClr val="2EFA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E5EF6B0D-9D8D-4046-8636-11A3252DBFD8}"/>
              </a:ext>
            </a:extLst>
          </p:cNvPr>
          <p:cNvSpPr/>
          <p:nvPr/>
        </p:nvSpPr>
        <p:spPr>
          <a:xfrm>
            <a:off x="6584026" y="2836864"/>
            <a:ext cx="2382255" cy="342900"/>
          </a:xfrm>
          <a:custGeom>
            <a:avLst/>
            <a:gdLst>
              <a:gd name="connsiteX0" fmla="*/ 0 w 2438400"/>
              <a:gd name="connsiteY0" fmla="*/ 57150 h 342900"/>
              <a:gd name="connsiteX1" fmla="*/ 133350 w 2438400"/>
              <a:gd name="connsiteY1" fmla="*/ 104775 h 342900"/>
              <a:gd name="connsiteX2" fmla="*/ 152400 w 2438400"/>
              <a:gd name="connsiteY2" fmla="*/ 133350 h 342900"/>
              <a:gd name="connsiteX3" fmla="*/ 180975 w 2438400"/>
              <a:gd name="connsiteY3" fmla="*/ 142875 h 342900"/>
              <a:gd name="connsiteX4" fmla="*/ 228600 w 2438400"/>
              <a:gd name="connsiteY4" fmla="*/ 190500 h 342900"/>
              <a:gd name="connsiteX5" fmla="*/ 257175 w 2438400"/>
              <a:gd name="connsiteY5" fmla="*/ 219075 h 342900"/>
              <a:gd name="connsiteX6" fmla="*/ 314325 w 2438400"/>
              <a:gd name="connsiteY6" fmla="*/ 238125 h 342900"/>
              <a:gd name="connsiteX7" fmla="*/ 352425 w 2438400"/>
              <a:gd name="connsiteY7" fmla="*/ 257175 h 342900"/>
              <a:gd name="connsiteX8" fmla="*/ 466725 w 2438400"/>
              <a:gd name="connsiteY8" fmla="*/ 266700 h 342900"/>
              <a:gd name="connsiteX9" fmla="*/ 704850 w 2438400"/>
              <a:gd name="connsiteY9" fmla="*/ 257175 h 342900"/>
              <a:gd name="connsiteX10" fmla="*/ 733425 w 2438400"/>
              <a:gd name="connsiteY10" fmla="*/ 247650 h 342900"/>
              <a:gd name="connsiteX11" fmla="*/ 847725 w 2438400"/>
              <a:gd name="connsiteY11" fmla="*/ 200025 h 342900"/>
              <a:gd name="connsiteX12" fmla="*/ 942975 w 2438400"/>
              <a:gd name="connsiteY12" fmla="*/ 190500 h 342900"/>
              <a:gd name="connsiteX13" fmla="*/ 1190625 w 2438400"/>
              <a:gd name="connsiteY13" fmla="*/ 200025 h 342900"/>
              <a:gd name="connsiteX14" fmla="*/ 1238250 w 2438400"/>
              <a:gd name="connsiteY14" fmla="*/ 209550 h 342900"/>
              <a:gd name="connsiteX15" fmla="*/ 1295400 w 2438400"/>
              <a:gd name="connsiteY15" fmla="*/ 247650 h 342900"/>
              <a:gd name="connsiteX16" fmla="*/ 1323975 w 2438400"/>
              <a:gd name="connsiteY16" fmla="*/ 266700 h 342900"/>
              <a:gd name="connsiteX17" fmla="*/ 1390650 w 2438400"/>
              <a:gd name="connsiteY17" fmla="*/ 314325 h 342900"/>
              <a:gd name="connsiteX18" fmla="*/ 1447800 w 2438400"/>
              <a:gd name="connsiteY18" fmla="*/ 333375 h 342900"/>
              <a:gd name="connsiteX19" fmla="*/ 1476375 w 2438400"/>
              <a:gd name="connsiteY19" fmla="*/ 342900 h 342900"/>
              <a:gd name="connsiteX20" fmla="*/ 1790700 w 2438400"/>
              <a:gd name="connsiteY20" fmla="*/ 323850 h 342900"/>
              <a:gd name="connsiteX21" fmla="*/ 1819275 w 2438400"/>
              <a:gd name="connsiteY21" fmla="*/ 304800 h 342900"/>
              <a:gd name="connsiteX22" fmla="*/ 1876425 w 2438400"/>
              <a:gd name="connsiteY22" fmla="*/ 276225 h 342900"/>
              <a:gd name="connsiteX23" fmla="*/ 2019300 w 2438400"/>
              <a:gd name="connsiteY23" fmla="*/ 200025 h 342900"/>
              <a:gd name="connsiteX24" fmla="*/ 2305050 w 2438400"/>
              <a:gd name="connsiteY24" fmla="*/ 190500 h 342900"/>
              <a:gd name="connsiteX25" fmla="*/ 2343150 w 2438400"/>
              <a:gd name="connsiteY25" fmla="*/ 180975 h 342900"/>
              <a:gd name="connsiteX26" fmla="*/ 2400300 w 2438400"/>
              <a:gd name="connsiteY26" fmla="*/ 123825 h 342900"/>
              <a:gd name="connsiteX27" fmla="*/ 2438400 w 2438400"/>
              <a:gd name="connsiteY27" fmla="*/ 66675 h 342900"/>
              <a:gd name="connsiteX28" fmla="*/ 2438400 w 2438400"/>
              <a:gd name="connsiteY28" fmla="*/ 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438400" h="342900">
                <a:moveTo>
                  <a:pt x="0" y="57150"/>
                </a:moveTo>
                <a:cubicBezTo>
                  <a:pt x="44450" y="73025"/>
                  <a:pt x="91133" y="83667"/>
                  <a:pt x="133350" y="104775"/>
                </a:cubicBezTo>
                <a:cubicBezTo>
                  <a:pt x="143589" y="109895"/>
                  <a:pt x="143461" y="126199"/>
                  <a:pt x="152400" y="133350"/>
                </a:cubicBezTo>
                <a:cubicBezTo>
                  <a:pt x="160240" y="139622"/>
                  <a:pt x="171450" y="139700"/>
                  <a:pt x="180975" y="142875"/>
                </a:cubicBezTo>
                <a:cubicBezTo>
                  <a:pt x="219380" y="219686"/>
                  <a:pt x="176043" y="155462"/>
                  <a:pt x="228600" y="190500"/>
                </a:cubicBezTo>
                <a:cubicBezTo>
                  <a:pt x="239808" y="197972"/>
                  <a:pt x="245400" y="212533"/>
                  <a:pt x="257175" y="219075"/>
                </a:cubicBezTo>
                <a:cubicBezTo>
                  <a:pt x="274728" y="228827"/>
                  <a:pt x="296364" y="229145"/>
                  <a:pt x="314325" y="238125"/>
                </a:cubicBezTo>
                <a:cubicBezTo>
                  <a:pt x="327025" y="244475"/>
                  <a:pt x="338469" y="254558"/>
                  <a:pt x="352425" y="257175"/>
                </a:cubicBezTo>
                <a:cubicBezTo>
                  <a:pt x="390002" y="264221"/>
                  <a:pt x="428625" y="263525"/>
                  <a:pt x="466725" y="266700"/>
                </a:cubicBezTo>
                <a:cubicBezTo>
                  <a:pt x="546100" y="263525"/>
                  <a:pt x="625613" y="262835"/>
                  <a:pt x="704850" y="257175"/>
                </a:cubicBezTo>
                <a:cubicBezTo>
                  <a:pt x="714865" y="256460"/>
                  <a:pt x="724103" y="251379"/>
                  <a:pt x="733425" y="247650"/>
                </a:cubicBezTo>
                <a:cubicBezTo>
                  <a:pt x="771748" y="232321"/>
                  <a:pt x="806655" y="204132"/>
                  <a:pt x="847725" y="200025"/>
                </a:cubicBezTo>
                <a:lnTo>
                  <a:pt x="942975" y="190500"/>
                </a:lnTo>
                <a:cubicBezTo>
                  <a:pt x="1025525" y="193675"/>
                  <a:pt x="1108185" y="194706"/>
                  <a:pt x="1190625" y="200025"/>
                </a:cubicBezTo>
                <a:cubicBezTo>
                  <a:pt x="1206781" y="201067"/>
                  <a:pt x="1223512" y="202851"/>
                  <a:pt x="1238250" y="209550"/>
                </a:cubicBezTo>
                <a:cubicBezTo>
                  <a:pt x="1259093" y="219024"/>
                  <a:pt x="1276350" y="234950"/>
                  <a:pt x="1295400" y="247650"/>
                </a:cubicBezTo>
                <a:cubicBezTo>
                  <a:pt x="1304925" y="254000"/>
                  <a:pt x="1314597" y="260135"/>
                  <a:pt x="1323975" y="266700"/>
                </a:cubicBezTo>
                <a:cubicBezTo>
                  <a:pt x="1346350" y="282363"/>
                  <a:pt x="1364739" y="305688"/>
                  <a:pt x="1390650" y="314325"/>
                </a:cubicBezTo>
                <a:lnTo>
                  <a:pt x="1447800" y="333375"/>
                </a:lnTo>
                <a:lnTo>
                  <a:pt x="1476375" y="342900"/>
                </a:lnTo>
                <a:cubicBezTo>
                  <a:pt x="1581150" y="336550"/>
                  <a:pt x="1686375" y="335442"/>
                  <a:pt x="1790700" y="323850"/>
                </a:cubicBezTo>
                <a:cubicBezTo>
                  <a:pt x="1802078" y="322586"/>
                  <a:pt x="1809268" y="310359"/>
                  <a:pt x="1819275" y="304800"/>
                </a:cubicBezTo>
                <a:cubicBezTo>
                  <a:pt x="1837893" y="294457"/>
                  <a:pt x="1857807" y="286568"/>
                  <a:pt x="1876425" y="276225"/>
                </a:cubicBezTo>
                <a:cubicBezTo>
                  <a:pt x="1924155" y="249708"/>
                  <a:pt x="1955367" y="202156"/>
                  <a:pt x="2019300" y="200025"/>
                </a:cubicBezTo>
                <a:lnTo>
                  <a:pt x="2305050" y="190500"/>
                </a:lnTo>
                <a:cubicBezTo>
                  <a:pt x="2317750" y="187325"/>
                  <a:pt x="2331118" y="186132"/>
                  <a:pt x="2343150" y="180975"/>
                </a:cubicBezTo>
                <a:cubicBezTo>
                  <a:pt x="2372551" y="168375"/>
                  <a:pt x="2382028" y="149928"/>
                  <a:pt x="2400300" y="123825"/>
                </a:cubicBezTo>
                <a:cubicBezTo>
                  <a:pt x="2413430" y="105068"/>
                  <a:pt x="2438400" y="89570"/>
                  <a:pt x="2438400" y="66675"/>
                </a:cubicBezTo>
                <a:lnTo>
                  <a:pt x="2438400" y="0"/>
                </a:lnTo>
              </a:path>
            </a:pathLst>
          </a:custGeom>
          <a:noFill/>
          <a:ln w="19050">
            <a:solidFill>
              <a:srgbClr val="04B60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Heart 45">
            <a:extLst>
              <a:ext uri="{FF2B5EF4-FFF2-40B4-BE49-F238E27FC236}">
                <a16:creationId xmlns:a16="http://schemas.microsoft.com/office/drawing/2014/main" id="{953A2B39-D971-4304-8AC4-445450634042}"/>
              </a:ext>
            </a:extLst>
          </p:cNvPr>
          <p:cNvSpPr/>
          <p:nvPr/>
        </p:nvSpPr>
        <p:spPr>
          <a:xfrm rot="19406852">
            <a:off x="3239738" y="3979972"/>
            <a:ext cx="344564" cy="338554"/>
          </a:xfrm>
          <a:prstGeom prst="heart">
            <a:avLst/>
          </a:prstGeom>
          <a:solidFill>
            <a:srgbClr val="4545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773E5E32-58E0-4E95-B89F-272746F23F62}"/>
              </a:ext>
            </a:extLst>
          </p:cNvPr>
          <p:cNvSpPr/>
          <p:nvPr/>
        </p:nvSpPr>
        <p:spPr>
          <a:xfrm>
            <a:off x="3505078" y="4229141"/>
            <a:ext cx="2337499" cy="342900"/>
          </a:xfrm>
          <a:custGeom>
            <a:avLst/>
            <a:gdLst>
              <a:gd name="connsiteX0" fmla="*/ 0 w 2438400"/>
              <a:gd name="connsiteY0" fmla="*/ 57150 h 342900"/>
              <a:gd name="connsiteX1" fmla="*/ 133350 w 2438400"/>
              <a:gd name="connsiteY1" fmla="*/ 104775 h 342900"/>
              <a:gd name="connsiteX2" fmla="*/ 152400 w 2438400"/>
              <a:gd name="connsiteY2" fmla="*/ 133350 h 342900"/>
              <a:gd name="connsiteX3" fmla="*/ 180975 w 2438400"/>
              <a:gd name="connsiteY3" fmla="*/ 142875 h 342900"/>
              <a:gd name="connsiteX4" fmla="*/ 228600 w 2438400"/>
              <a:gd name="connsiteY4" fmla="*/ 190500 h 342900"/>
              <a:gd name="connsiteX5" fmla="*/ 257175 w 2438400"/>
              <a:gd name="connsiteY5" fmla="*/ 219075 h 342900"/>
              <a:gd name="connsiteX6" fmla="*/ 314325 w 2438400"/>
              <a:gd name="connsiteY6" fmla="*/ 238125 h 342900"/>
              <a:gd name="connsiteX7" fmla="*/ 352425 w 2438400"/>
              <a:gd name="connsiteY7" fmla="*/ 257175 h 342900"/>
              <a:gd name="connsiteX8" fmla="*/ 466725 w 2438400"/>
              <a:gd name="connsiteY8" fmla="*/ 266700 h 342900"/>
              <a:gd name="connsiteX9" fmla="*/ 704850 w 2438400"/>
              <a:gd name="connsiteY9" fmla="*/ 257175 h 342900"/>
              <a:gd name="connsiteX10" fmla="*/ 733425 w 2438400"/>
              <a:gd name="connsiteY10" fmla="*/ 247650 h 342900"/>
              <a:gd name="connsiteX11" fmla="*/ 847725 w 2438400"/>
              <a:gd name="connsiteY11" fmla="*/ 200025 h 342900"/>
              <a:gd name="connsiteX12" fmla="*/ 942975 w 2438400"/>
              <a:gd name="connsiteY12" fmla="*/ 190500 h 342900"/>
              <a:gd name="connsiteX13" fmla="*/ 1190625 w 2438400"/>
              <a:gd name="connsiteY13" fmla="*/ 200025 h 342900"/>
              <a:gd name="connsiteX14" fmla="*/ 1238250 w 2438400"/>
              <a:gd name="connsiteY14" fmla="*/ 209550 h 342900"/>
              <a:gd name="connsiteX15" fmla="*/ 1295400 w 2438400"/>
              <a:gd name="connsiteY15" fmla="*/ 247650 h 342900"/>
              <a:gd name="connsiteX16" fmla="*/ 1323975 w 2438400"/>
              <a:gd name="connsiteY16" fmla="*/ 266700 h 342900"/>
              <a:gd name="connsiteX17" fmla="*/ 1390650 w 2438400"/>
              <a:gd name="connsiteY17" fmla="*/ 314325 h 342900"/>
              <a:gd name="connsiteX18" fmla="*/ 1447800 w 2438400"/>
              <a:gd name="connsiteY18" fmla="*/ 333375 h 342900"/>
              <a:gd name="connsiteX19" fmla="*/ 1476375 w 2438400"/>
              <a:gd name="connsiteY19" fmla="*/ 342900 h 342900"/>
              <a:gd name="connsiteX20" fmla="*/ 1790700 w 2438400"/>
              <a:gd name="connsiteY20" fmla="*/ 323850 h 342900"/>
              <a:gd name="connsiteX21" fmla="*/ 1819275 w 2438400"/>
              <a:gd name="connsiteY21" fmla="*/ 304800 h 342900"/>
              <a:gd name="connsiteX22" fmla="*/ 1876425 w 2438400"/>
              <a:gd name="connsiteY22" fmla="*/ 276225 h 342900"/>
              <a:gd name="connsiteX23" fmla="*/ 2019300 w 2438400"/>
              <a:gd name="connsiteY23" fmla="*/ 200025 h 342900"/>
              <a:gd name="connsiteX24" fmla="*/ 2305050 w 2438400"/>
              <a:gd name="connsiteY24" fmla="*/ 190500 h 342900"/>
              <a:gd name="connsiteX25" fmla="*/ 2343150 w 2438400"/>
              <a:gd name="connsiteY25" fmla="*/ 180975 h 342900"/>
              <a:gd name="connsiteX26" fmla="*/ 2400300 w 2438400"/>
              <a:gd name="connsiteY26" fmla="*/ 123825 h 342900"/>
              <a:gd name="connsiteX27" fmla="*/ 2438400 w 2438400"/>
              <a:gd name="connsiteY27" fmla="*/ 66675 h 342900"/>
              <a:gd name="connsiteX28" fmla="*/ 2438400 w 2438400"/>
              <a:gd name="connsiteY28" fmla="*/ 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438400" h="342900">
                <a:moveTo>
                  <a:pt x="0" y="57150"/>
                </a:moveTo>
                <a:cubicBezTo>
                  <a:pt x="44450" y="73025"/>
                  <a:pt x="91133" y="83667"/>
                  <a:pt x="133350" y="104775"/>
                </a:cubicBezTo>
                <a:cubicBezTo>
                  <a:pt x="143589" y="109895"/>
                  <a:pt x="143461" y="126199"/>
                  <a:pt x="152400" y="133350"/>
                </a:cubicBezTo>
                <a:cubicBezTo>
                  <a:pt x="160240" y="139622"/>
                  <a:pt x="171450" y="139700"/>
                  <a:pt x="180975" y="142875"/>
                </a:cubicBezTo>
                <a:cubicBezTo>
                  <a:pt x="219380" y="219686"/>
                  <a:pt x="176043" y="155462"/>
                  <a:pt x="228600" y="190500"/>
                </a:cubicBezTo>
                <a:cubicBezTo>
                  <a:pt x="239808" y="197972"/>
                  <a:pt x="245400" y="212533"/>
                  <a:pt x="257175" y="219075"/>
                </a:cubicBezTo>
                <a:cubicBezTo>
                  <a:pt x="274728" y="228827"/>
                  <a:pt x="296364" y="229145"/>
                  <a:pt x="314325" y="238125"/>
                </a:cubicBezTo>
                <a:cubicBezTo>
                  <a:pt x="327025" y="244475"/>
                  <a:pt x="338469" y="254558"/>
                  <a:pt x="352425" y="257175"/>
                </a:cubicBezTo>
                <a:cubicBezTo>
                  <a:pt x="390002" y="264221"/>
                  <a:pt x="428625" y="263525"/>
                  <a:pt x="466725" y="266700"/>
                </a:cubicBezTo>
                <a:cubicBezTo>
                  <a:pt x="546100" y="263525"/>
                  <a:pt x="625613" y="262835"/>
                  <a:pt x="704850" y="257175"/>
                </a:cubicBezTo>
                <a:cubicBezTo>
                  <a:pt x="714865" y="256460"/>
                  <a:pt x="724103" y="251379"/>
                  <a:pt x="733425" y="247650"/>
                </a:cubicBezTo>
                <a:cubicBezTo>
                  <a:pt x="771748" y="232321"/>
                  <a:pt x="806655" y="204132"/>
                  <a:pt x="847725" y="200025"/>
                </a:cubicBezTo>
                <a:lnTo>
                  <a:pt x="942975" y="190500"/>
                </a:lnTo>
                <a:cubicBezTo>
                  <a:pt x="1025525" y="193675"/>
                  <a:pt x="1108185" y="194706"/>
                  <a:pt x="1190625" y="200025"/>
                </a:cubicBezTo>
                <a:cubicBezTo>
                  <a:pt x="1206781" y="201067"/>
                  <a:pt x="1223512" y="202851"/>
                  <a:pt x="1238250" y="209550"/>
                </a:cubicBezTo>
                <a:cubicBezTo>
                  <a:pt x="1259093" y="219024"/>
                  <a:pt x="1276350" y="234950"/>
                  <a:pt x="1295400" y="247650"/>
                </a:cubicBezTo>
                <a:cubicBezTo>
                  <a:pt x="1304925" y="254000"/>
                  <a:pt x="1314597" y="260135"/>
                  <a:pt x="1323975" y="266700"/>
                </a:cubicBezTo>
                <a:cubicBezTo>
                  <a:pt x="1346350" y="282363"/>
                  <a:pt x="1364739" y="305688"/>
                  <a:pt x="1390650" y="314325"/>
                </a:cubicBezTo>
                <a:lnTo>
                  <a:pt x="1447800" y="333375"/>
                </a:lnTo>
                <a:lnTo>
                  <a:pt x="1476375" y="342900"/>
                </a:lnTo>
                <a:cubicBezTo>
                  <a:pt x="1581150" y="336550"/>
                  <a:pt x="1686375" y="335442"/>
                  <a:pt x="1790700" y="323850"/>
                </a:cubicBezTo>
                <a:cubicBezTo>
                  <a:pt x="1802078" y="322586"/>
                  <a:pt x="1809268" y="310359"/>
                  <a:pt x="1819275" y="304800"/>
                </a:cubicBezTo>
                <a:cubicBezTo>
                  <a:pt x="1837893" y="294457"/>
                  <a:pt x="1857807" y="286568"/>
                  <a:pt x="1876425" y="276225"/>
                </a:cubicBezTo>
                <a:cubicBezTo>
                  <a:pt x="1924155" y="249708"/>
                  <a:pt x="1955367" y="202156"/>
                  <a:pt x="2019300" y="200025"/>
                </a:cubicBezTo>
                <a:lnTo>
                  <a:pt x="2305050" y="190500"/>
                </a:lnTo>
                <a:cubicBezTo>
                  <a:pt x="2317750" y="187325"/>
                  <a:pt x="2331118" y="186132"/>
                  <a:pt x="2343150" y="180975"/>
                </a:cubicBezTo>
                <a:cubicBezTo>
                  <a:pt x="2372551" y="168375"/>
                  <a:pt x="2382028" y="149928"/>
                  <a:pt x="2400300" y="123825"/>
                </a:cubicBezTo>
                <a:cubicBezTo>
                  <a:pt x="2413430" y="105068"/>
                  <a:pt x="2438400" y="89570"/>
                  <a:pt x="2438400" y="66675"/>
                </a:cubicBezTo>
                <a:lnTo>
                  <a:pt x="2438400" y="0"/>
                </a:lnTo>
              </a:path>
            </a:pathLst>
          </a:custGeom>
          <a:noFill/>
          <a:ln w="19050">
            <a:solidFill>
              <a:srgbClr val="14158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Heart 50">
            <a:extLst>
              <a:ext uri="{FF2B5EF4-FFF2-40B4-BE49-F238E27FC236}">
                <a16:creationId xmlns:a16="http://schemas.microsoft.com/office/drawing/2014/main" id="{FA466C53-5C6B-4DA6-901F-6C1D40C35B40}"/>
              </a:ext>
            </a:extLst>
          </p:cNvPr>
          <p:cNvSpPr/>
          <p:nvPr/>
        </p:nvSpPr>
        <p:spPr>
          <a:xfrm rot="19406852">
            <a:off x="6407807" y="4031337"/>
            <a:ext cx="344564" cy="338554"/>
          </a:xfrm>
          <a:prstGeom prst="heart">
            <a:avLst/>
          </a:prstGeom>
          <a:solidFill>
            <a:srgbClr val="9E7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BB5E2068-67B6-48E1-AAC1-4DCB42A08EE8}"/>
              </a:ext>
            </a:extLst>
          </p:cNvPr>
          <p:cNvSpPr/>
          <p:nvPr/>
        </p:nvSpPr>
        <p:spPr>
          <a:xfrm>
            <a:off x="6673147" y="4280506"/>
            <a:ext cx="1848641" cy="342900"/>
          </a:xfrm>
          <a:custGeom>
            <a:avLst/>
            <a:gdLst>
              <a:gd name="connsiteX0" fmla="*/ 0 w 2438400"/>
              <a:gd name="connsiteY0" fmla="*/ 57150 h 342900"/>
              <a:gd name="connsiteX1" fmla="*/ 133350 w 2438400"/>
              <a:gd name="connsiteY1" fmla="*/ 104775 h 342900"/>
              <a:gd name="connsiteX2" fmla="*/ 152400 w 2438400"/>
              <a:gd name="connsiteY2" fmla="*/ 133350 h 342900"/>
              <a:gd name="connsiteX3" fmla="*/ 180975 w 2438400"/>
              <a:gd name="connsiteY3" fmla="*/ 142875 h 342900"/>
              <a:gd name="connsiteX4" fmla="*/ 228600 w 2438400"/>
              <a:gd name="connsiteY4" fmla="*/ 190500 h 342900"/>
              <a:gd name="connsiteX5" fmla="*/ 257175 w 2438400"/>
              <a:gd name="connsiteY5" fmla="*/ 219075 h 342900"/>
              <a:gd name="connsiteX6" fmla="*/ 314325 w 2438400"/>
              <a:gd name="connsiteY6" fmla="*/ 238125 h 342900"/>
              <a:gd name="connsiteX7" fmla="*/ 352425 w 2438400"/>
              <a:gd name="connsiteY7" fmla="*/ 257175 h 342900"/>
              <a:gd name="connsiteX8" fmla="*/ 466725 w 2438400"/>
              <a:gd name="connsiteY8" fmla="*/ 266700 h 342900"/>
              <a:gd name="connsiteX9" fmla="*/ 704850 w 2438400"/>
              <a:gd name="connsiteY9" fmla="*/ 257175 h 342900"/>
              <a:gd name="connsiteX10" fmla="*/ 733425 w 2438400"/>
              <a:gd name="connsiteY10" fmla="*/ 247650 h 342900"/>
              <a:gd name="connsiteX11" fmla="*/ 847725 w 2438400"/>
              <a:gd name="connsiteY11" fmla="*/ 200025 h 342900"/>
              <a:gd name="connsiteX12" fmla="*/ 942975 w 2438400"/>
              <a:gd name="connsiteY12" fmla="*/ 190500 h 342900"/>
              <a:gd name="connsiteX13" fmla="*/ 1190625 w 2438400"/>
              <a:gd name="connsiteY13" fmla="*/ 200025 h 342900"/>
              <a:gd name="connsiteX14" fmla="*/ 1238250 w 2438400"/>
              <a:gd name="connsiteY14" fmla="*/ 209550 h 342900"/>
              <a:gd name="connsiteX15" fmla="*/ 1295400 w 2438400"/>
              <a:gd name="connsiteY15" fmla="*/ 247650 h 342900"/>
              <a:gd name="connsiteX16" fmla="*/ 1323975 w 2438400"/>
              <a:gd name="connsiteY16" fmla="*/ 266700 h 342900"/>
              <a:gd name="connsiteX17" fmla="*/ 1390650 w 2438400"/>
              <a:gd name="connsiteY17" fmla="*/ 314325 h 342900"/>
              <a:gd name="connsiteX18" fmla="*/ 1447800 w 2438400"/>
              <a:gd name="connsiteY18" fmla="*/ 333375 h 342900"/>
              <a:gd name="connsiteX19" fmla="*/ 1476375 w 2438400"/>
              <a:gd name="connsiteY19" fmla="*/ 342900 h 342900"/>
              <a:gd name="connsiteX20" fmla="*/ 1790700 w 2438400"/>
              <a:gd name="connsiteY20" fmla="*/ 323850 h 342900"/>
              <a:gd name="connsiteX21" fmla="*/ 1819275 w 2438400"/>
              <a:gd name="connsiteY21" fmla="*/ 304800 h 342900"/>
              <a:gd name="connsiteX22" fmla="*/ 1876425 w 2438400"/>
              <a:gd name="connsiteY22" fmla="*/ 276225 h 342900"/>
              <a:gd name="connsiteX23" fmla="*/ 2019300 w 2438400"/>
              <a:gd name="connsiteY23" fmla="*/ 200025 h 342900"/>
              <a:gd name="connsiteX24" fmla="*/ 2305050 w 2438400"/>
              <a:gd name="connsiteY24" fmla="*/ 190500 h 342900"/>
              <a:gd name="connsiteX25" fmla="*/ 2343150 w 2438400"/>
              <a:gd name="connsiteY25" fmla="*/ 180975 h 342900"/>
              <a:gd name="connsiteX26" fmla="*/ 2400300 w 2438400"/>
              <a:gd name="connsiteY26" fmla="*/ 123825 h 342900"/>
              <a:gd name="connsiteX27" fmla="*/ 2438400 w 2438400"/>
              <a:gd name="connsiteY27" fmla="*/ 66675 h 342900"/>
              <a:gd name="connsiteX28" fmla="*/ 2438400 w 2438400"/>
              <a:gd name="connsiteY28" fmla="*/ 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438400" h="342900">
                <a:moveTo>
                  <a:pt x="0" y="57150"/>
                </a:moveTo>
                <a:cubicBezTo>
                  <a:pt x="44450" y="73025"/>
                  <a:pt x="91133" y="83667"/>
                  <a:pt x="133350" y="104775"/>
                </a:cubicBezTo>
                <a:cubicBezTo>
                  <a:pt x="143589" y="109895"/>
                  <a:pt x="143461" y="126199"/>
                  <a:pt x="152400" y="133350"/>
                </a:cubicBezTo>
                <a:cubicBezTo>
                  <a:pt x="160240" y="139622"/>
                  <a:pt x="171450" y="139700"/>
                  <a:pt x="180975" y="142875"/>
                </a:cubicBezTo>
                <a:cubicBezTo>
                  <a:pt x="219380" y="219686"/>
                  <a:pt x="176043" y="155462"/>
                  <a:pt x="228600" y="190500"/>
                </a:cubicBezTo>
                <a:cubicBezTo>
                  <a:pt x="239808" y="197972"/>
                  <a:pt x="245400" y="212533"/>
                  <a:pt x="257175" y="219075"/>
                </a:cubicBezTo>
                <a:cubicBezTo>
                  <a:pt x="274728" y="228827"/>
                  <a:pt x="296364" y="229145"/>
                  <a:pt x="314325" y="238125"/>
                </a:cubicBezTo>
                <a:cubicBezTo>
                  <a:pt x="327025" y="244475"/>
                  <a:pt x="338469" y="254558"/>
                  <a:pt x="352425" y="257175"/>
                </a:cubicBezTo>
                <a:cubicBezTo>
                  <a:pt x="390002" y="264221"/>
                  <a:pt x="428625" y="263525"/>
                  <a:pt x="466725" y="266700"/>
                </a:cubicBezTo>
                <a:cubicBezTo>
                  <a:pt x="546100" y="263525"/>
                  <a:pt x="625613" y="262835"/>
                  <a:pt x="704850" y="257175"/>
                </a:cubicBezTo>
                <a:cubicBezTo>
                  <a:pt x="714865" y="256460"/>
                  <a:pt x="724103" y="251379"/>
                  <a:pt x="733425" y="247650"/>
                </a:cubicBezTo>
                <a:cubicBezTo>
                  <a:pt x="771748" y="232321"/>
                  <a:pt x="806655" y="204132"/>
                  <a:pt x="847725" y="200025"/>
                </a:cubicBezTo>
                <a:lnTo>
                  <a:pt x="942975" y="190500"/>
                </a:lnTo>
                <a:cubicBezTo>
                  <a:pt x="1025525" y="193675"/>
                  <a:pt x="1108185" y="194706"/>
                  <a:pt x="1190625" y="200025"/>
                </a:cubicBezTo>
                <a:cubicBezTo>
                  <a:pt x="1206781" y="201067"/>
                  <a:pt x="1223512" y="202851"/>
                  <a:pt x="1238250" y="209550"/>
                </a:cubicBezTo>
                <a:cubicBezTo>
                  <a:pt x="1259093" y="219024"/>
                  <a:pt x="1276350" y="234950"/>
                  <a:pt x="1295400" y="247650"/>
                </a:cubicBezTo>
                <a:cubicBezTo>
                  <a:pt x="1304925" y="254000"/>
                  <a:pt x="1314597" y="260135"/>
                  <a:pt x="1323975" y="266700"/>
                </a:cubicBezTo>
                <a:cubicBezTo>
                  <a:pt x="1346350" y="282363"/>
                  <a:pt x="1364739" y="305688"/>
                  <a:pt x="1390650" y="314325"/>
                </a:cubicBezTo>
                <a:lnTo>
                  <a:pt x="1447800" y="333375"/>
                </a:lnTo>
                <a:lnTo>
                  <a:pt x="1476375" y="342900"/>
                </a:lnTo>
                <a:cubicBezTo>
                  <a:pt x="1581150" y="336550"/>
                  <a:pt x="1686375" y="335442"/>
                  <a:pt x="1790700" y="323850"/>
                </a:cubicBezTo>
                <a:cubicBezTo>
                  <a:pt x="1802078" y="322586"/>
                  <a:pt x="1809268" y="310359"/>
                  <a:pt x="1819275" y="304800"/>
                </a:cubicBezTo>
                <a:cubicBezTo>
                  <a:pt x="1837893" y="294457"/>
                  <a:pt x="1857807" y="286568"/>
                  <a:pt x="1876425" y="276225"/>
                </a:cubicBezTo>
                <a:cubicBezTo>
                  <a:pt x="1924155" y="249708"/>
                  <a:pt x="1955367" y="202156"/>
                  <a:pt x="2019300" y="200025"/>
                </a:cubicBezTo>
                <a:lnTo>
                  <a:pt x="2305050" y="190500"/>
                </a:lnTo>
                <a:cubicBezTo>
                  <a:pt x="2317750" y="187325"/>
                  <a:pt x="2331118" y="186132"/>
                  <a:pt x="2343150" y="180975"/>
                </a:cubicBezTo>
                <a:cubicBezTo>
                  <a:pt x="2372551" y="168375"/>
                  <a:pt x="2382028" y="149928"/>
                  <a:pt x="2400300" y="123825"/>
                </a:cubicBezTo>
                <a:cubicBezTo>
                  <a:pt x="2413430" y="105068"/>
                  <a:pt x="2438400" y="89570"/>
                  <a:pt x="2438400" y="66675"/>
                </a:cubicBezTo>
                <a:lnTo>
                  <a:pt x="2438400" y="0"/>
                </a:lnTo>
              </a:path>
            </a:pathLst>
          </a:custGeom>
          <a:noFill/>
          <a:ln w="19050">
            <a:solidFill>
              <a:srgbClr val="744C9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26925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4" grpId="0" animBg="1"/>
      <p:bldP spid="45" grpId="0" animBg="1"/>
      <p:bldP spid="46" grpId="0" animBg="1"/>
      <p:bldP spid="47" grpId="0" animBg="1"/>
      <p:bldP spid="51" grpId="0" animBg="1"/>
      <p:bldP spid="5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D33CE99-E7C2-4769-BA52-07B5B6C868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7529" b="74782"/>
          <a:stretch/>
        </p:blipFill>
        <p:spPr>
          <a:xfrm rot="1254824">
            <a:off x="4580197" y="-481262"/>
            <a:ext cx="8959602" cy="4690022"/>
          </a:xfrm>
          <a:prstGeom prst="rect">
            <a:avLst/>
          </a:prstGeom>
        </p:spPr>
      </p:pic>
      <p:grpSp>
        <p:nvGrpSpPr>
          <p:cNvPr id="82" name="图形 1">
            <a:extLst>
              <a:ext uri="{FF2B5EF4-FFF2-40B4-BE49-F238E27FC236}">
                <a16:creationId xmlns:a16="http://schemas.microsoft.com/office/drawing/2014/main" id="{98D1F153-9576-4132-8FB8-9AB0D683B163}"/>
              </a:ext>
            </a:extLst>
          </p:cNvPr>
          <p:cNvGrpSpPr/>
          <p:nvPr/>
        </p:nvGrpSpPr>
        <p:grpSpPr>
          <a:xfrm>
            <a:off x="2357723" y="1797129"/>
            <a:ext cx="6784096" cy="3916265"/>
            <a:chOff x="3536792" y="1591071"/>
            <a:chExt cx="6356742" cy="4438267"/>
          </a:xfrm>
        </p:grpSpPr>
        <p:sp>
          <p:nvSpPr>
            <p:cNvPr id="83" name="任意多边形: 形状 82">
              <a:extLst>
                <a:ext uri="{FF2B5EF4-FFF2-40B4-BE49-F238E27FC236}">
                  <a16:creationId xmlns:a16="http://schemas.microsoft.com/office/drawing/2014/main" id="{A7C4EA72-676D-4F33-B2E3-4EC926D5AB04}"/>
                </a:ext>
              </a:extLst>
            </p:cNvPr>
            <p:cNvSpPr/>
            <p:nvPr/>
          </p:nvSpPr>
          <p:spPr>
            <a:xfrm>
              <a:off x="3536792" y="1591071"/>
              <a:ext cx="6356501" cy="4438267"/>
            </a:xfrm>
            <a:custGeom>
              <a:avLst/>
              <a:gdLst>
                <a:gd name="connsiteX0" fmla="*/ 3803553 w 6356501"/>
                <a:gd name="connsiteY0" fmla="*/ 770990 h 4438266"/>
                <a:gd name="connsiteX1" fmla="*/ 6059045 w 6356501"/>
                <a:gd name="connsiteY1" fmla="*/ 1439237 h 4438266"/>
                <a:gd name="connsiteX2" fmla="*/ 6356183 w 6356501"/>
                <a:gd name="connsiteY2" fmla="*/ 2092440 h 4438266"/>
                <a:gd name="connsiteX3" fmla="*/ 5954357 w 6356501"/>
                <a:gd name="connsiteY3" fmla="*/ 2587670 h 4438266"/>
                <a:gd name="connsiteX4" fmla="*/ 4785237 w 6356501"/>
                <a:gd name="connsiteY4" fmla="*/ 3506667 h 4438266"/>
                <a:gd name="connsiteX5" fmla="*/ 3553430 w 6356501"/>
                <a:gd name="connsiteY5" fmla="*/ 4154228 h 4438266"/>
                <a:gd name="connsiteX6" fmla="*/ 3078260 w 6356501"/>
                <a:gd name="connsiteY6" fmla="*/ 4429426 h 4438266"/>
                <a:gd name="connsiteX7" fmla="*/ 2574880 w 6356501"/>
                <a:gd name="connsiteY7" fmla="*/ 4238856 h 4438266"/>
                <a:gd name="connsiteX8" fmla="*/ 2443236 w 6356501"/>
                <a:gd name="connsiteY8" fmla="*/ 4213154 h 4438266"/>
                <a:gd name="connsiteX9" fmla="*/ 2149860 w 6356501"/>
                <a:gd name="connsiteY9" fmla="*/ 4352320 h 4438266"/>
                <a:gd name="connsiteX10" fmla="*/ 1674062 w 6356501"/>
                <a:gd name="connsiteY10" fmla="*/ 4134168 h 4438266"/>
                <a:gd name="connsiteX11" fmla="*/ 128818 w 6356501"/>
                <a:gd name="connsiteY11" fmla="*/ 3236485 h 4438266"/>
                <a:gd name="connsiteX12" fmla="*/ 442255 w 6356501"/>
                <a:gd name="connsiteY12" fmla="*/ 1691240 h 4438266"/>
                <a:gd name="connsiteX13" fmla="*/ 1756809 w 6356501"/>
                <a:gd name="connsiteY13" fmla="*/ 506449 h 4438266"/>
                <a:gd name="connsiteX14" fmla="*/ 2940974 w 6356501"/>
                <a:gd name="connsiteY14" fmla="*/ 40055 h 4438266"/>
                <a:gd name="connsiteX15" fmla="*/ 3803553 w 6356501"/>
                <a:gd name="connsiteY15" fmla="*/ 770990 h 443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6501" h="4438266">
                  <a:moveTo>
                    <a:pt x="3803553" y="770990"/>
                  </a:moveTo>
                  <a:cubicBezTo>
                    <a:pt x="3803553" y="770990"/>
                    <a:pt x="5369484" y="-148007"/>
                    <a:pt x="6059045" y="1439237"/>
                  </a:cubicBezTo>
                  <a:cubicBezTo>
                    <a:pt x="6059045" y="1439237"/>
                    <a:pt x="6398184" y="1676822"/>
                    <a:pt x="6356183" y="2092440"/>
                  </a:cubicBezTo>
                  <a:cubicBezTo>
                    <a:pt x="6339885" y="2251666"/>
                    <a:pt x="6288481" y="2400235"/>
                    <a:pt x="5954357" y="2587670"/>
                  </a:cubicBezTo>
                  <a:cubicBezTo>
                    <a:pt x="5954357" y="2587670"/>
                    <a:pt x="5954357" y="3715416"/>
                    <a:pt x="4785237" y="3506667"/>
                  </a:cubicBezTo>
                  <a:cubicBezTo>
                    <a:pt x="4785237" y="3506667"/>
                    <a:pt x="4493114" y="4509039"/>
                    <a:pt x="3553430" y="4154228"/>
                  </a:cubicBezTo>
                  <a:cubicBezTo>
                    <a:pt x="3553430" y="4154228"/>
                    <a:pt x="3345935" y="4376142"/>
                    <a:pt x="3078260" y="4429426"/>
                  </a:cubicBezTo>
                  <a:cubicBezTo>
                    <a:pt x="2902735" y="4464531"/>
                    <a:pt x="2681449" y="4416261"/>
                    <a:pt x="2574880" y="4238856"/>
                  </a:cubicBezTo>
                  <a:cubicBezTo>
                    <a:pt x="2547297" y="4192467"/>
                    <a:pt x="2485864" y="4179303"/>
                    <a:pt x="2443236" y="4213154"/>
                  </a:cubicBezTo>
                  <a:cubicBezTo>
                    <a:pt x="2373654" y="4268319"/>
                    <a:pt x="2268966" y="4334141"/>
                    <a:pt x="2149860" y="4352320"/>
                  </a:cubicBezTo>
                  <a:cubicBezTo>
                    <a:pt x="1987499" y="4376768"/>
                    <a:pt x="1791914" y="4278976"/>
                    <a:pt x="1674062" y="4134168"/>
                  </a:cubicBezTo>
                  <a:cubicBezTo>
                    <a:pt x="1674062" y="4134168"/>
                    <a:pt x="546316" y="4530979"/>
                    <a:pt x="128818" y="3236485"/>
                  </a:cubicBezTo>
                  <a:cubicBezTo>
                    <a:pt x="-288680" y="1941990"/>
                    <a:pt x="442255" y="1691240"/>
                    <a:pt x="442255" y="1691240"/>
                  </a:cubicBezTo>
                  <a:cubicBezTo>
                    <a:pt x="442255" y="1691240"/>
                    <a:pt x="-289307" y="241908"/>
                    <a:pt x="1756809" y="506449"/>
                  </a:cubicBezTo>
                  <a:cubicBezTo>
                    <a:pt x="1756809" y="506449"/>
                    <a:pt x="2289652" y="-168694"/>
                    <a:pt x="2940974" y="40055"/>
                  </a:cubicBezTo>
                  <a:cubicBezTo>
                    <a:pt x="3209276" y="125936"/>
                    <a:pt x="3559699" y="162295"/>
                    <a:pt x="3803553" y="770990"/>
                  </a:cubicBezTo>
                  <a:close/>
                </a:path>
              </a:pathLst>
            </a:custGeom>
            <a:solidFill>
              <a:srgbClr val="FFFFFF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4" name="任意多边形: 形状 83">
              <a:extLst>
                <a:ext uri="{FF2B5EF4-FFF2-40B4-BE49-F238E27FC236}">
                  <a16:creationId xmlns:a16="http://schemas.microsoft.com/office/drawing/2014/main" id="{A59DCE7C-486D-489B-8090-9EFA6E4454CA}"/>
                </a:ext>
              </a:extLst>
            </p:cNvPr>
            <p:cNvSpPr/>
            <p:nvPr/>
          </p:nvSpPr>
          <p:spPr>
            <a:xfrm>
              <a:off x="3851629" y="2633497"/>
              <a:ext cx="125375" cy="432543"/>
            </a:xfrm>
            <a:custGeom>
              <a:avLst/>
              <a:gdLst>
                <a:gd name="connsiteX0" fmla="*/ 126791 w 125374"/>
                <a:gd name="connsiteY0" fmla="*/ 394304 h 432542"/>
                <a:gd name="connsiteX1" fmla="*/ 8938 w 125374"/>
                <a:gd name="connsiteY1" fmla="*/ 0 h 432542"/>
                <a:gd name="connsiteX2" fmla="*/ 47178 w 125374"/>
                <a:gd name="connsiteY2" fmla="*/ 435050 h 432542"/>
                <a:gd name="connsiteX3" fmla="*/ 126791 w 125374"/>
                <a:gd name="connsiteY3" fmla="*/ 394304 h 43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374" h="432542">
                  <a:moveTo>
                    <a:pt x="126791" y="394304"/>
                  </a:moveTo>
                  <a:cubicBezTo>
                    <a:pt x="126791" y="394304"/>
                    <a:pt x="37775" y="218152"/>
                    <a:pt x="8938" y="0"/>
                  </a:cubicBezTo>
                  <a:cubicBezTo>
                    <a:pt x="-14883" y="154838"/>
                    <a:pt x="12700" y="313437"/>
                    <a:pt x="47178" y="435050"/>
                  </a:cubicBezTo>
                  <a:cubicBezTo>
                    <a:pt x="94193" y="405587"/>
                    <a:pt x="126791" y="394304"/>
                    <a:pt x="126791" y="394304"/>
                  </a:cubicBezTo>
                  <a:close/>
                </a:path>
              </a:pathLst>
            </a:custGeom>
            <a:solidFill>
              <a:srgbClr val="87C4B8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5" name="任意多边形: 形状 84">
              <a:extLst>
                <a:ext uri="{FF2B5EF4-FFF2-40B4-BE49-F238E27FC236}">
                  <a16:creationId xmlns:a16="http://schemas.microsoft.com/office/drawing/2014/main" id="{9CF1150F-1C69-48FD-B486-72FD702AC497}"/>
                </a:ext>
              </a:extLst>
            </p:cNvPr>
            <p:cNvSpPr/>
            <p:nvPr/>
          </p:nvSpPr>
          <p:spPr>
            <a:xfrm>
              <a:off x="3537033" y="3488553"/>
              <a:ext cx="6356501" cy="2538839"/>
            </a:xfrm>
            <a:custGeom>
              <a:avLst/>
              <a:gdLst>
                <a:gd name="connsiteX0" fmla="*/ 5954115 w 6356501"/>
                <a:gd name="connsiteY0" fmla="*/ 437558 h 2538839"/>
                <a:gd name="connsiteX1" fmla="*/ 4784995 w 6356501"/>
                <a:gd name="connsiteY1" fmla="*/ 1356555 h 2538839"/>
                <a:gd name="connsiteX2" fmla="*/ 3553188 w 6356501"/>
                <a:gd name="connsiteY2" fmla="*/ 2004116 h 2538839"/>
                <a:gd name="connsiteX3" fmla="*/ 3078018 w 6356501"/>
                <a:gd name="connsiteY3" fmla="*/ 2279313 h 2538839"/>
                <a:gd name="connsiteX4" fmla="*/ 2574638 w 6356501"/>
                <a:gd name="connsiteY4" fmla="*/ 2088744 h 2538839"/>
                <a:gd name="connsiteX5" fmla="*/ 2442995 w 6356501"/>
                <a:gd name="connsiteY5" fmla="*/ 2063042 h 2538839"/>
                <a:gd name="connsiteX6" fmla="*/ 2149618 w 6356501"/>
                <a:gd name="connsiteY6" fmla="*/ 2202208 h 2538839"/>
                <a:gd name="connsiteX7" fmla="*/ 1673820 w 6356501"/>
                <a:gd name="connsiteY7" fmla="*/ 1984056 h 2538839"/>
                <a:gd name="connsiteX8" fmla="*/ 128576 w 6356501"/>
                <a:gd name="connsiteY8" fmla="*/ 1086372 h 2538839"/>
                <a:gd name="connsiteX9" fmla="*/ 5082 w 6356501"/>
                <a:gd name="connsiteY9" fmla="*/ 499619 h 2538839"/>
                <a:gd name="connsiteX10" fmla="*/ 128576 w 6356501"/>
                <a:gd name="connsiteY10" fmla="*/ 1339630 h 2538839"/>
                <a:gd name="connsiteX11" fmla="*/ 1673820 w 6356501"/>
                <a:gd name="connsiteY11" fmla="*/ 2237313 h 2538839"/>
                <a:gd name="connsiteX12" fmla="*/ 2149618 w 6356501"/>
                <a:gd name="connsiteY12" fmla="*/ 2455465 h 2538839"/>
                <a:gd name="connsiteX13" fmla="*/ 2442995 w 6356501"/>
                <a:gd name="connsiteY13" fmla="*/ 2316299 h 2538839"/>
                <a:gd name="connsiteX14" fmla="*/ 2574638 w 6356501"/>
                <a:gd name="connsiteY14" fmla="*/ 2342001 h 2538839"/>
                <a:gd name="connsiteX15" fmla="*/ 3078018 w 6356501"/>
                <a:gd name="connsiteY15" fmla="*/ 2532571 h 2538839"/>
                <a:gd name="connsiteX16" fmla="*/ 3553188 w 6356501"/>
                <a:gd name="connsiteY16" fmla="*/ 2257373 h 2538839"/>
                <a:gd name="connsiteX17" fmla="*/ 4784369 w 6356501"/>
                <a:gd name="connsiteY17" fmla="*/ 1609185 h 2538839"/>
                <a:gd name="connsiteX18" fmla="*/ 5953489 w 6356501"/>
                <a:gd name="connsiteY18" fmla="*/ 690188 h 2538839"/>
                <a:gd name="connsiteX19" fmla="*/ 6355315 w 6356501"/>
                <a:gd name="connsiteY19" fmla="*/ 194958 h 2538839"/>
                <a:gd name="connsiteX20" fmla="*/ 6347166 w 6356501"/>
                <a:gd name="connsiteY20" fmla="*/ 0 h 2538839"/>
                <a:gd name="connsiteX21" fmla="*/ 5954115 w 6356501"/>
                <a:gd name="connsiteY21" fmla="*/ 437558 h 2538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356501" h="2538839">
                  <a:moveTo>
                    <a:pt x="5954115" y="437558"/>
                  </a:moveTo>
                  <a:cubicBezTo>
                    <a:pt x="5954115" y="437558"/>
                    <a:pt x="5954115" y="1565304"/>
                    <a:pt x="4784995" y="1356555"/>
                  </a:cubicBezTo>
                  <a:cubicBezTo>
                    <a:pt x="4784995" y="1356555"/>
                    <a:pt x="4492872" y="2358926"/>
                    <a:pt x="3553188" y="2004116"/>
                  </a:cubicBezTo>
                  <a:cubicBezTo>
                    <a:pt x="3553188" y="2004116"/>
                    <a:pt x="3345693" y="2226029"/>
                    <a:pt x="3078018" y="2279313"/>
                  </a:cubicBezTo>
                  <a:cubicBezTo>
                    <a:pt x="2902493" y="2314418"/>
                    <a:pt x="2681207" y="2266149"/>
                    <a:pt x="2574638" y="2088744"/>
                  </a:cubicBezTo>
                  <a:cubicBezTo>
                    <a:pt x="2547055" y="2042355"/>
                    <a:pt x="2485622" y="2029191"/>
                    <a:pt x="2442995" y="2063042"/>
                  </a:cubicBezTo>
                  <a:cubicBezTo>
                    <a:pt x="2373412" y="2118207"/>
                    <a:pt x="2268724" y="2184029"/>
                    <a:pt x="2149618" y="2202208"/>
                  </a:cubicBezTo>
                  <a:cubicBezTo>
                    <a:pt x="1987257" y="2226656"/>
                    <a:pt x="1791673" y="2128864"/>
                    <a:pt x="1673820" y="1984056"/>
                  </a:cubicBezTo>
                  <a:cubicBezTo>
                    <a:pt x="1673820" y="1984056"/>
                    <a:pt x="546074" y="2380867"/>
                    <a:pt x="128576" y="1086372"/>
                  </a:cubicBezTo>
                  <a:cubicBezTo>
                    <a:pt x="55859" y="860071"/>
                    <a:pt x="17619" y="666367"/>
                    <a:pt x="5082" y="499619"/>
                  </a:cubicBezTo>
                  <a:cubicBezTo>
                    <a:pt x="-13097" y="713382"/>
                    <a:pt x="15112" y="987953"/>
                    <a:pt x="128576" y="1339630"/>
                  </a:cubicBezTo>
                  <a:cubicBezTo>
                    <a:pt x="546074" y="2634124"/>
                    <a:pt x="1673820" y="2237313"/>
                    <a:pt x="1673820" y="2237313"/>
                  </a:cubicBezTo>
                  <a:cubicBezTo>
                    <a:pt x="1791673" y="2382121"/>
                    <a:pt x="1987257" y="2480540"/>
                    <a:pt x="2149618" y="2455465"/>
                  </a:cubicBezTo>
                  <a:cubicBezTo>
                    <a:pt x="2268724" y="2437286"/>
                    <a:pt x="2373412" y="2370837"/>
                    <a:pt x="2442995" y="2316299"/>
                  </a:cubicBezTo>
                  <a:cubicBezTo>
                    <a:pt x="2485622" y="2283075"/>
                    <a:pt x="2546429" y="2296239"/>
                    <a:pt x="2574638" y="2342001"/>
                  </a:cubicBezTo>
                  <a:cubicBezTo>
                    <a:pt x="2681207" y="2520033"/>
                    <a:pt x="2902493" y="2567675"/>
                    <a:pt x="3078018" y="2532571"/>
                  </a:cubicBezTo>
                  <a:cubicBezTo>
                    <a:pt x="3345693" y="2479286"/>
                    <a:pt x="3553188" y="2257373"/>
                    <a:pt x="3553188" y="2257373"/>
                  </a:cubicBezTo>
                  <a:cubicBezTo>
                    <a:pt x="4492246" y="2611556"/>
                    <a:pt x="4784369" y="1609185"/>
                    <a:pt x="4784369" y="1609185"/>
                  </a:cubicBezTo>
                  <a:cubicBezTo>
                    <a:pt x="5953489" y="1817934"/>
                    <a:pt x="5953489" y="690188"/>
                    <a:pt x="5953489" y="690188"/>
                  </a:cubicBezTo>
                  <a:cubicBezTo>
                    <a:pt x="6287613" y="502126"/>
                    <a:pt x="6339016" y="354184"/>
                    <a:pt x="6355315" y="194958"/>
                  </a:cubicBezTo>
                  <a:cubicBezTo>
                    <a:pt x="6362210" y="124748"/>
                    <a:pt x="6358449" y="59553"/>
                    <a:pt x="6347166" y="0"/>
                  </a:cubicBezTo>
                  <a:cubicBezTo>
                    <a:pt x="6322717" y="137912"/>
                    <a:pt x="6246866" y="272063"/>
                    <a:pt x="5954115" y="437558"/>
                  </a:cubicBezTo>
                  <a:close/>
                </a:path>
              </a:pathLst>
            </a:custGeom>
            <a:solidFill>
              <a:srgbClr val="FFC9D6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6" name="任意多边形: 形状 85">
              <a:extLst>
                <a:ext uri="{FF2B5EF4-FFF2-40B4-BE49-F238E27FC236}">
                  <a16:creationId xmlns:a16="http://schemas.microsoft.com/office/drawing/2014/main" id="{5956A595-7145-48EC-98EC-CCAAFBACA183}"/>
                </a:ext>
              </a:extLst>
            </p:cNvPr>
            <p:cNvSpPr/>
            <p:nvPr/>
          </p:nvSpPr>
          <p:spPr>
            <a:xfrm>
              <a:off x="3988352" y="2725021"/>
              <a:ext cx="332243" cy="827473"/>
            </a:xfrm>
            <a:custGeom>
              <a:avLst/>
              <a:gdLst>
                <a:gd name="connsiteX0" fmla="*/ 334221 w 332243"/>
                <a:gd name="connsiteY0" fmla="*/ 0 h 827473"/>
                <a:gd name="connsiteX1" fmla="*/ 240817 w 332243"/>
                <a:gd name="connsiteY1" fmla="*/ 71464 h 827473"/>
                <a:gd name="connsiteX2" fmla="*/ 201950 w 332243"/>
                <a:gd name="connsiteY2" fmla="*/ 113464 h 827473"/>
                <a:gd name="connsiteX3" fmla="*/ 168099 w 332243"/>
                <a:gd name="connsiteY3" fmla="*/ 159226 h 827473"/>
                <a:gd name="connsiteX4" fmla="*/ 139263 w 332243"/>
                <a:gd name="connsiteY4" fmla="*/ 207495 h 827473"/>
                <a:gd name="connsiteX5" fmla="*/ 126726 w 332243"/>
                <a:gd name="connsiteY5" fmla="*/ 232570 h 827473"/>
                <a:gd name="connsiteX6" fmla="*/ 121084 w 332243"/>
                <a:gd name="connsiteY6" fmla="*/ 245108 h 827473"/>
                <a:gd name="connsiteX7" fmla="*/ 116069 w 332243"/>
                <a:gd name="connsiteY7" fmla="*/ 258272 h 827473"/>
                <a:gd name="connsiteX8" fmla="*/ 106039 w 332243"/>
                <a:gd name="connsiteY8" fmla="*/ 284601 h 827473"/>
                <a:gd name="connsiteX9" fmla="*/ 97262 w 332243"/>
                <a:gd name="connsiteY9" fmla="*/ 311556 h 827473"/>
                <a:gd name="connsiteX10" fmla="*/ 84098 w 332243"/>
                <a:gd name="connsiteY10" fmla="*/ 366094 h 827473"/>
                <a:gd name="connsiteX11" fmla="*/ 74068 w 332243"/>
                <a:gd name="connsiteY11" fmla="*/ 423140 h 827473"/>
                <a:gd name="connsiteX12" fmla="*/ 65292 w 332243"/>
                <a:gd name="connsiteY12" fmla="*/ 480812 h 827473"/>
                <a:gd name="connsiteX13" fmla="*/ 57769 w 332243"/>
                <a:gd name="connsiteY13" fmla="*/ 538484 h 827473"/>
                <a:gd name="connsiteX14" fmla="*/ 54635 w 332243"/>
                <a:gd name="connsiteY14" fmla="*/ 567321 h 827473"/>
                <a:gd name="connsiteX15" fmla="*/ 51501 w 332243"/>
                <a:gd name="connsiteY15" fmla="*/ 596157 h 827473"/>
                <a:gd name="connsiteX16" fmla="*/ 44605 w 332243"/>
                <a:gd name="connsiteY16" fmla="*/ 713382 h 827473"/>
                <a:gd name="connsiteX17" fmla="*/ 48366 w 332243"/>
                <a:gd name="connsiteY17" fmla="*/ 831862 h 827473"/>
                <a:gd name="connsiteX18" fmla="*/ 26426 w 332243"/>
                <a:gd name="connsiteY18" fmla="*/ 775443 h 827473"/>
                <a:gd name="connsiteX19" fmla="*/ 18903 w 332243"/>
                <a:gd name="connsiteY19" fmla="*/ 745980 h 827473"/>
                <a:gd name="connsiteX20" fmla="*/ 12634 w 332243"/>
                <a:gd name="connsiteY20" fmla="*/ 715890 h 827473"/>
                <a:gd name="connsiteX21" fmla="*/ 724 w 332243"/>
                <a:gd name="connsiteY21" fmla="*/ 594903 h 827473"/>
                <a:gd name="connsiteX22" fmla="*/ 724 w 332243"/>
                <a:gd name="connsiteY22" fmla="*/ 534097 h 827473"/>
                <a:gd name="connsiteX23" fmla="*/ 1978 w 332243"/>
                <a:gd name="connsiteY23" fmla="*/ 504006 h 827473"/>
                <a:gd name="connsiteX24" fmla="*/ 3858 w 332243"/>
                <a:gd name="connsiteY24" fmla="*/ 473916 h 827473"/>
                <a:gd name="connsiteX25" fmla="*/ 6993 w 332243"/>
                <a:gd name="connsiteY25" fmla="*/ 443827 h 827473"/>
                <a:gd name="connsiteX26" fmla="*/ 10754 w 332243"/>
                <a:gd name="connsiteY26" fmla="*/ 413737 h 827473"/>
                <a:gd name="connsiteX27" fmla="*/ 20784 w 332243"/>
                <a:gd name="connsiteY27" fmla="*/ 352930 h 827473"/>
                <a:gd name="connsiteX28" fmla="*/ 127352 w 332243"/>
                <a:gd name="connsiteY28" fmla="*/ 127882 h 827473"/>
                <a:gd name="connsiteX29" fmla="*/ 171234 w 332243"/>
                <a:gd name="connsiteY29" fmla="*/ 83374 h 827473"/>
                <a:gd name="connsiteX30" fmla="*/ 221384 w 332243"/>
                <a:gd name="connsiteY30" fmla="*/ 46389 h 827473"/>
                <a:gd name="connsiteX31" fmla="*/ 275921 w 332243"/>
                <a:gd name="connsiteY31" fmla="*/ 17552 h 827473"/>
                <a:gd name="connsiteX32" fmla="*/ 334221 w 332243"/>
                <a:gd name="connsiteY32" fmla="*/ 0 h 827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32243" h="827473">
                  <a:moveTo>
                    <a:pt x="334221" y="0"/>
                  </a:moveTo>
                  <a:cubicBezTo>
                    <a:pt x="299743" y="20060"/>
                    <a:pt x="269026" y="44508"/>
                    <a:pt x="240817" y="71464"/>
                  </a:cubicBezTo>
                  <a:cubicBezTo>
                    <a:pt x="227025" y="84628"/>
                    <a:pt x="213861" y="99046"/>
                    <a:pt x="201950" y="113464"/>
                  </a:cubicBezTo>
                  <a:cubicBezTo>
                    <a:pt x="190040" y="127882"/>
                    <a:pt x="178756" y="143554"/>
                    <a:pt x="168099" y="159226"/>
                  </a:cubicBezTo>
                  <a:cubicBezTo>
                    <a:pt x="157442" y="174898"/>
                    <a:pt x="148039" y="191197"/>
                    <a:pt x="139263" y="207495"/>
                  </a:cubicBezTo>
                  <a:cubicBezTo>
                    <a:pt x="134875" y="215645"/>
                    <a:pt x="130487" y="224421"/>
                    <a:pt x="126726" y="232570"/>
                  </a:cubicBezTo>
                  <a:lnTo>
                    <a:pt x="121084" y="245108"/>
                  </a:lnTo>
                  <a:lnTo>
                    <a:pt x="116069" y="258272"/>
                  </a:lnTo>
                  <a:cubicBezTo>
                    <a:pt x="112307" y="267048"/>
                    <a:pt x="109800" y="275825"/>
                    <a:pt x="106039" y="284601"/>
                  </a:cubicBezTo>
                  <a:cubicBezTo>
                    <a:pt x="102904" y="293377"/>
                    <a:pt x="100397" y="302153"/>
                    <a:pt x="97262" y="311556"/>
                  </a:cubicBezTo>
                  <a:cubicBezTo>
                    <a:pt x="92247" y="329736"/>
                    <a:pt x="87233" y="347915"/>
                    <a:pt x="84098" y="366094"/>
                  </a:cubicBezTo>
                  <a:cubicBezTo>
                    <a:pt x="80337" y="384274"/>
                    <a:pt x="77203" y="403707"/>
                    <a:pt x="74068" y="423140"/>
                  </a:cubicBezTo>
                  <a:cubicBezTo>
                    <a:pt x="70307" y="442573"/>
                    <a:pt x="68426" y="462006"/>
                    <a:pt x="65292" y="480812"/>
                  </a:cubicBezTo>
                  <a:cubicBezTo>
                    <a:pt x="62158" y="500245"/>
                    <a:pt x="60277" y="519678"/>
                    <a:pt x="57769" y="538484"/>
                  </a:cubicBezTo>
                  <a:lnTo>
                    <a:pt x="54635" y="567321"/>
                  </a:lnTo>
                  <a:cubicBezTo>
                    <a:pt x="53381" y="576724"/>
                    <a:pt x="52754" y="586754"/>
                    <a:pt x="51501" y="596157"/>
                  </a:cubicBezTo>
                  <a:cubicBezTo>
                    <a:pt x="47739" y="635023"/>
                    <a:pt x="45232" y="673889"/>
                    <a:pt x="44605" y="713382"/>
                  </a:cubicBezTo>
                  <a:cubicBezTo>
                    <a:pt x="43978" y="752875"/>
                    <a:pt x="43978" y="791742"/>
                    <a:pt x="48366" y="831862"/>
                  </a:cubicBezTo>
                  <a:cubicBezTo>
                    <a:pt x="38963" y="813682"/>
                    <a:pt x="32068" y="794876"/>
                    <a:pt x="26426" y="775443"/>
                  </a:cubicBezTo>
                  <a:cubicBezTo>
                    <a:pt x="23291" y="765413"/>
                    <a:pt x="21411" y="756010"/>
                    <a:pt x="18903" y="745980"/>
                  </a:cubicBezTo>
                  <a:cubicBezTo>
                    <a:pt x="17023" y="735950"/>
                    <a:pt x="14515" y="725920"/>
                    <a:pt x="12634" y="715890"/>
                  </a:cubicBezTo>
                  <a:cubicBezTo>
                    <a:pt x="5112" y="675770"/>
                    <a:pt x="1351" y="635023"/>
                    <a:pt x="724" y="594903"/>
                  </a:cubicBezTo>
                  <a:cubicBezTo>
                    <a:pt x="-530" y="574843"/>
                    <a:pt x="97" y="554156"/>
                    <a:pt x="724" y="534097"/>
                  </a:cubicBezTo>
                  <a:cubicBezTo>
                    <a:pt x="724" y="524066"/>
                    <a:pt x="1351" y="514037"/>
                    <a:pt x="1978" y="504006"/>
                  </a:cubicBezTo>
                  <a:cubicBezTo>
                    <a:pt x="2605" y="493977"/>
                    <a:pt x="3231" y="483947"/>
                    <a:pt x="3858" y="473916"/>
                  </a:cubicBezTo>
                  <a:cubicBezTo>
                    <a:pt x="4485" y="463887"/>
                    <a:pt x="5739" y="453857"/>
                    <a:pt x="6993" y="443827"/>
                  </a:cubicBezTo>
                  <a:cubicBezTo>
                    <a:pt x="7619" y="433797"/>
                    <a:pt x="9500" y="423767"/>
                    <a:pt x="10754" y="413737"/>
                  </a:cubicBezTo>
                  <a:cubicBezTo>
                    <a:pt x="13888" y="393677"/>
                    <a:pt x="16396" y="374244"/>
                    <a:pt x="20784" y="352930"/>
                  </a:cubicBezTo>
                  <a:cubicBezTo>
                    <a:pt x="37083" y="271436"/>
                    <a:pt x="72814" y="191197"/>
                    <a:pt x="127352" y="127882"/>
                  </a:cubicBezTo>
                  <a:cubicBezTo>
                    <a:pt x="141144" y="112210"/>
                    <a:pt x="155562" y="97165"/>
                    <a:pt x="171234" y="83374"/>
                  </a:cubicBezTo>
                  <a:cubicBezTo>
                    <a:pt x="186905" y="69583"/>
                    <a:pt x="203831" y="57045"/>
                    <a:pt x="221384" y="46389"/>
                  </a:cubicBezTo>
                  <a:cubicBezTo>
                    <a:pt x="238936" y="35732"/>
                    <a:pt x="257115" y="25702"/>
                    <a:pt x="275921" y="17552"/>
                  </a:cubicBezTo>
                  <a:cubicBezTo>
                    <a:pt x="294728" y="10030"/>
                    <a:pt x="314161" y="3134"/>
                    <a:pt x="334221" y="0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B8B81586-9F1C-400B-9F20-4298A10E7B22}"/>
                </a:ext>
              </a:extLst>
            </p:cNvPr>
            <p:cNvSpPr/>
            <p:nvPr/>
          </p:nvSpPr>
          <p:spPr>
            <a:xfrm>
              <a:off x="9115024" y="3425866"/>
              <a:ext cx="238212" cy="601799"/>
            </a:xfrm>
            <a:custGeom>
              <a:avLst/>
              <a:gdLst>
                <a:gd name="connsiteX0" fmla="*/ 97792 w 238212"/>
                <a:gd name="connsiteY0" fmla="*/ 0 h 601798"/>
                <a:gd name="connsiteX1" fmla="*/ 133524 w 238212"/>
                <a:gd name="connsiteY1" fmla="*/ 28209 h 601798"/>
                <a:gd name="connsiteX2" fmla="*/ 164868 w 238212"/>
                <a:gd name="connsiteY2" fmla="*/ 62061 h 601798"/>
                <a:gd name="connsiteX3" fmla="*/ 213137 w 238212"/>
                <a:gd name="connsiteY3" fmla="*/ 141673 h 601798"/>
                <a:gd name="connsiteX4" fmla="*/ 234451 w 238212"/>
                <a:gd name="connsiteY4" fmla="*/ 330989 h 601798"/>
                <a:gd name="connsiteX5" fmla="*/ 228809 w 238212"/>
                <a:gd name="connsiteY5" fmla="*/ 354810 h 601798"/>
                <a:gd name="connsiteX6" fmla="*/ 225675 w 238212"/>
                <a:gd name="connsiteY6" fmla="*/ 366721 h 601798"/>
                <a:gd name="connsiteX7" fmla="*/ 221287 w 238212"/>
                <a:gd name="connsiteY7" fmla="*/ 378005 h 601798"/>
                <a:gd name="connsiteX8" fmla="*/ 201854 w 238212"/>
                <a:gd name="connsiteY8" fmla="*/ 421886 h 601798"/>
                <a:gd name="connsiteX9" fmla="*/ 189943 w 238212"/>
                <a:gd name="connsiteY9" fmla="*/ 442573 h 601798"/>
                <a:gd name="connsiteX10" fmla="*/ 183674 w 238212"/>
                <a:gd name="connsiteY10" fmla="*/ 452603 h 601798"/>
                <a:gd name="connsiteX11" fmla="*/ 176779 w 238212"/>
                <a:gd name="connsiteY11" fmla="*/ 462006 h 601798"/>
                <a:gd name="connsiteX12" fmla="*/ 162987 w 238212"/>
                <a:gd name="connsiteY12" fmla="*/ 480812 h 601798"/>
                <a:gd name="connsiteX13" fmla="*/ 147315 w 238212"/>
                <a:gd name="connsiteY13" fmla="*/ 498365 h 601798"/>
                <a:gd name="connsiteX14" fmla="*/ 0 w 238212"/>
                <a:gd name="connsiteY14" fmla="*/ 604933 h 601798"/>
                <a:gd name="connsiteX15" fmla="*/ 28836 w 238212"/>
                <a:gd name="connsiteY15" fmla="*/ 570455 h 601798"/>
                <a:gd name="connsiteX16" fmla="*/ 57045 w 238212"/>
                <a:gd name="connsiteY16" fmla="*/ 536604 h 601798"/>
                <a:gd name="connsiteX17" fmla="*/ 70210 w 238212"/>
                <a:gd name="connsiteY17" fmla="*/ 519051 h 601798"/>
                <a:gd name="connsiteX18" fmla="*/ 83375 w 238212"/>
                <a:gd name="connsiteY18" fmla="*/ 502126 h 601798"/>
                <a:gd name="connsiteX19" fmla="*/ 107195 w 238212"/>
                <a:gd name="connsiteY19" fmla="*/ 467021 h 601798"/>
                <a:gd name="connsiteX20" fmla="*/ 118479 w 238212"/>
                <a:gd name="connsiteY20" fmla="*/ 449469 h 601798"/>
                <a:gd name="connsiteX21" fmla="*/ 128509 w 238212"/>
                <a:gd name="connsiteY21" fmla="*/ 431289 h 601798"/>
                <a:gd name="connsiteX22" fmla="*/ 133524 w 238212"/>
                <a:gd name="connsiteY22" fmla="*/ 422513 h 601798"/>
                <a:gd name="connsiteX23" fmla="*/ 137912 w 238212"/>
                <a:gd name="connsiteY23" fmla="*/ 413110 h 601798"/>
                <a:gd name="connsiteX24" fmla="*/ 146689 w 238212"/>
                <a:gd name="connsiteY24" fmla="*/ 394931 h 601798"/>
                <a:gd name="connsiteX25" fmla="*/ 154211 w 238212"/>
                <a:gd name="connsiteY25" fmla="*/ 376124 h 601798"/>
                <a:gd name="connsiteX26" fmla="*/ 156092 w 238212"/>
                <a:gd name="connsiteY26" fmla="*/ 371736 h 601798"/>
                <a:gd name="connsiteX27" fmla="*/ 157345 w 238212"/>
                <a:gd name="connsiteY27" fmla="*/ 366721 h 601798"/>
                <a:gd name="connsiteX28" fmla="*/ 160480 w 238212"/>
                <a:gd name="connsiteY28" fmla="*/ 357318 h 601798"/>
                <a:gd name="connsiteX29" fmla="*/ 163614 w 238212"/>
                <a:gd name="connsiteY29" fmla="*/ 347915 h 601798"/>
                <a:gd name="connsiteX30" fmla="*/ 166122 w 238212"/>
                <a:gd name="connsiteY30" fmla="*/ 338512 h 601798"/>
                <a:gd name="connsiteX31" fmla="*/ 170510 w 238212"/>
                <a:gd name="connsiteY31" fmla="*/ 319079 h 601798"/>
                <a:gd name="connsiteX32" fmla="*/ 164868 w 238212"/>
                <a:gd name="connsiteY32" fmla="*/ 159226 h 601798"/>
                <a:gd name="connsiteX33" fmla="*/ 137286 w 238212"/>
                <a:gd name="connsiteY33" fmla="*/ 78986 h 601798"/>
                <a:gd name="connsiteX34" fmla="*/ 97792 w 238212"/>
                <a:gd name="connsiteY34" fmla="*/ 0 h 60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38212" h="601798">
                  <a:moveTo>
                    <a:pt x="97792" y="0"/>
                  </a:moveTo>
                  <a:cubicBezTo>
                    <a:pt x="110330" y="8149"/>
                    <a:pt x="122240" y="18179"/>
                    <a:pt x="133524" y="28209"/>
                  </a:cubicBezTo>
                  <a:cubicBezTo>
                    <a:pt x="144808" y="38866"/>
                    <a:pt x="154838" y="50150"/>
                    <a:pt x="164868" y="62061"/>
                  </a:cubicBezTo>
                  <a:cubicBezTo>
                    <a:pt x="184301" y="85882"/>
                    <a:pt x="200600" y="112837"/>
                    <a:pt x="213137" y="141673"/>
                  </a:cubicBezTo>
                  <a:cubicBezTo>
                    <a:pt x="238212" y="199346"/>
                    <a:pt x="248242" y="267048"/>
                    <a:pt x="234451" y="330989"/>
                  </a:cubicBezTo>
                  <a:cubicBezTo>
                    <a:pt x="233198" y="339139"/>
                    <a:pt x="230690" y="346661"/>
                    <a:pt x="228809" y="354810"/>
                  </a:cubicBezTo>
                  <a:lnTo>
                    <a:pt x="225675" y="366721"/>
                  </a:lnTo>
                  <a:lnTo>
                    <a:pt x="221287" y="378005"/>
                  </a:lnTo>
                  <a:cubicBezTo>
                    <a:pt x="216272" y="393050"/>
                    <a:pt x="208749" y="407468"/>
                    <a:pt x="201854" y="421886"/>
                  </a:cubicBezTo>
                  <a:cubicBezTo>
                    <a:pt x="198092" y="428782"/>
                    <a:pt x="193704" y="435677"/>
                    <a:pt x="189943" y="442573"/>
                  </a:cubicBezTo>
                  <a:cubicBezTo>
                    <a:pt x="188062" y="445707"/>
                    <a:pt x="186182" y="449469"/>
                    <a:pt x="183674" y="452603"/>
                  </a:cubicBezTo>
                  <a:lnTo>
                    <a:pt x="176779" y="462006"/>
                  </a:lnTo>
                  <a:cubicBezTo>
                    <a:pt x="172390" y="468275"/>
                    <a:pt x="167376" y="474544"/>
                    <a:pt x="162987" y="480812"/>
                  </a:cubicBezTo>
                  <a:lnTo>
                    <a:pt x="147315" y="498365"/>
                  </a:lnTo>
                  <a:cubicBezTo>
                    <a:pt x="105315" y="544754"/>
                    <a:pt x="55165" y="580485"/>
                    <a:pt x="0" y="604933"/>
                  </a:cubicBezTo>
                  <a:cubicBezTo>
                    <a:pt x="9403" y="593023"/>
                    <a:pt x="18806" y="581739"/>
                    <a:pt x="28836" y="570455"/>
                  </a:cubicBezTo>
                  <a:cubicBezTo>
                    <a:pt x="38239" y="559172"/>
                    <a:pt x="47642" y="547261"/>
                    <a:pt x="57045" y="536604"/>
                  </a:cubicBezTo>
                  <a:lnTo>
                    <a:pt x="70210" y="519051"/>
                  </a:lnTo>
                  <a:cubicBezTo>
                    <a:pt x="74598" y="513410"/>
                    <a:pt x="79613" y="507768"/>
                    <a:pt x="83375" y="502126"/>
                  </a:cubicBezTo>
                  <a:cubicBezTo>
                    <a:pt x="91523" y="490215"/>
                    <a:pt x="100300" y="478932"/>
                    <a:pt x="107195" y="467021"/>
                  </a:cubicBezTo>
                  <a:lnTo>
                    <a:pt x="118479" y="449469"/>
                  </a:lnTo>
                  <a:lnTo>
                    <a:pt x="128509" y="431289"/>
                  </a:lnTo>
                  <a:lnTo>
                    <a:pt x="133524" y="422513"/>
                  </a:lnTo>
                  <a:lnTo>
                    <a:pt x="137912" y="413110"/>
                  </a:lnTo>
                  <a:cubicBezTo>
                    <a:pt x="141047" y="406841"/>
                    <a:pt x="144181" y="400573"/>
                    <a:pt x="146689" y="394931"/>
                  </a:cubicBezTo>
                  <a:cubicBezTo>
                    <a:pt x="149196" y="388662"/>
                    <a:pt x="151704" y="382393"/>
                    <a:pt x="154211" y="376124"/>
                  </a:cubicBezTo>
                  <a:lnTo>
                    <a:pt x="156092" y="371736"/>
                  </a:lnTo>
                  <a:lnTo>
                    <a:pt x="157345" y="366721"/>
                  </a:lnTo>
                  <a:lnTo>
                    <a:pt x="160480" y="357318"/>
                  </a:lnTo>
                  <a:lnTo>
                    <a:pt x="163614" y="347915"/>
                  </a:lnTo>
                  <a:lnTo>
                    <a:pt x="166122" y="338512"/>
                  </a:lnTo>
                  <a:cubicBezTo>
                    <a:pt x="167376" y="332243"/>
                    <a:pt x="169883" y="325974"/>
                    <a:pt x="170510" y="319079"/>
                  </a:cubicBezTo>
                  <a:cubicBezTo>
                    <a:pt x="181167" y="267048"/>
                    <a:pt x="178032" y="213137"/>
                    <a:pt x="164868" y="159226"/>
                  </a:cubicBezTo>
                  <a:cubicBezTo>
                    <a:pt x="157973" y="132270"/>
                    <a:pt x="148570" y="105942"/>
                    <a:pt x="137286" y="78986"/>
                  </a:cubicBezTo>
                  <a:cubicBezTo>
                    <a:pt x="126629" y="52658"/>
                    <a:pt x="113464" y="26329"/>
                    <a:pt x="97792" y="0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8" name="任意多边形: 形状 87">
              <a:extLst>
                <a:ext uri="{FF2B5EF4-FFF2-40B4-BE49-F238E27FC236}">
                  <a16:creationId xmlns:a16="http://schemas.microsoft.com/office/drawing/2014/main" id="{593B5B21-F617-4F8E-A06F-81CC864B95FC}"/>
                </a:ext>
              </a:extLst>
            </p:cNvPr>
            <p:cNvSpPr/>
            <p:nvPr/>
          </p:nvSpPr>
          <p:spPr>
            <a:xfrm>
              <a:off x="6943533" y="2347134"/>
              <a:ext cx="608068" cy="257018"/>
            </a:xfrm>
            <a:custGeom>
              <a:avLst/>
              <a:gdLst>
                <a:gd name="connsiteX0" fmla="*/ 0 w 608067"/>
                <a:gd name="connsiteY0" fmla="*/ 80749 h 257018"/>
                <a:gd name="connsiteX1" fmla="*/ 82747 w 608067"/>
                <a:gd name="connsiteY1" fmla="*/ 43136 h 257018"/>
                <a:gd name="connsiteX2" fmla="*/ 169883 w 608067"/>
                <a:gd name="connsiteY2" fmla="*/ 14927 h 257018"/>
                <a:gd name="connsiteX3" fmla="*/ 357945 w 608067"/>
                <a:gd name="connsiteY3" fmla="*/ 5524 h 257018"/>
                <a:gd name="connsiteX4" fmla="*/ 381766 w 608067"/>
                <a:gd name="connsiteY4" fmla="*/ 10539 h 257018"/>
                <a:gd name="connsiteX5" fmla="*/ 405588 w 608067"/>
                <a:gd name="connsiteY5" fmla="*/ 17435 h 257018"/>
                <a:gd name="connsiteX6" fmla="*/ 428782 w 608067"/>
                <a:gd name="connsiteY6" fmla="*/ 26211 h 257018"/>
                <a:gd name="connsiteX7" fmla="*/ 451349 w 608067"/>
                <a:gd name="connsiteY7" fmla="*/ 36241 h 257018"/>
                <a:gd name="connsiteX8" fmla="*/ 529708 w 608067"/>
                <a:gd name="connsiteY8" fmla="*/ 93913 h 257018"/>
                <a:gd name="connsiteX9" fmla="*/ 584247 w 608067"/>
                <a:gd name="connsiteY9" fmla="*/ 171646 h 257018"/>
                <a:gd name="connsiteX10" fmla="*/ 594276 w 608067"/>
                <a:gd name="connsiteY10" fmla="*/ 192959 h 257018"/>
                <a:gd name="connsiteX11" fmla="*/ 602426 w 608067"/>
                <a:gd name="connsiteY11" fmla="*/ 214900 h 257018"/>
                <a:gd name="connsiteX12" fmla="*/ 606187 w 608067"/>
                <a:gd name="connsiteY12" fmla="*/ 225557 h 257018"/>
                <a:gd name="connsiteX13" fmla="*/ 608694 w 608067"/>
                <a:gd name="connsiteY13" fmla="*/ 236841 h 257018"/>
                <a:gd name="connsiteX14" fmla="*/ 613709 w 608067"/>
                <a:gd name="connsiteY14" fmla="*/ 259408 h 257018"/>
                <a:gd name="connsiteX15" fmla="*/ 557918 w 608067"/>
                <a:gd name="connsiteY15" fmla="*/ 189825 h 257018"/>
                <a:gd name="connsiteX16" fmla="*/ 495857 w 608067"/>
                <a:gd name="connsiteY16" fmla="*/ 132153 h 257018"/>
                <a:gd name="connsiteX17" fmla="*/ 347288 w 608067"/>
                <a:gd name="connsiteY17" fmla="*/ 69465 h 257018"/>
                <a:gd name="connsiteX18" fmla="*/ 178659 w 608067"/>
                <a:gd name="connsiteY18" fmla="*/ 65077 h 257018"/>
                <a:gd name="connsiteX19" fmla="*/ 90897 w 608067"/>
                <a:gd name="connsiteY19" fmla="*/ 73853 h 257018"/>
                <a:gd name="connsiteX20" fmla="*/ 0 w 608067"/>
                <a:gd name="connsiteY20" fmla="*/ 80749 h 257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08067" h="257018">
                  <a:moveTo>
                    <a:pt x="0" y="80749"/>
                  </a:moveTo>
                  <a:cubicBezTo>
                    <a:pt x="27582" y="66958"/>
                    <a:pt x="54538" y="54420"/>
                    <a:pt x="82747" y="43136"/>
                  </a:cubicBezTo>
                  <a:cubicBezTo>
                    <a:pt x="110957" y="31853"/>
                    <a:pt x="140420" y="22450"/>
                    <a:pt x="169883" y="14927"/>
                  </a:cubicBezTo>
                  <a:cubicBezTo>
                    <a:pt x="230063" y="509"/>
                    <a:pt x="294004" y="-5133"/>
                    <a:pt x="357945" y="5524"/>
                  </a:cubicBezTo>
                  <a:cubicBezTo>
                    <a:pt x="366094" y="6778"/>
                    <a:pt x="373617" y="8658"/>
                    <a:pt x="381766" y="10539"/>
                  </a:cubicBezTo>
                  <a:cubicBezTo>
                    <a:pt x="389916" y="12420"/>
                    <a:pt x="397438" y="14300"/>
                    <a:pt x="405588" y="17435"/>
                  </a:cubicBezTo>
                  <a:cubicBezTo>
                    <a:pt x="413110" y="19942"/>
                    <a:pt x="421259" y="22450"/>
                    <a:pt x="428782" y="26211"/>
                  </a:cubicBezTo>
                  <a:cubicBezTo>
                    <a:pt x="436304" y="29345"/>
                    <a:pt x="443827" y="32480"/>
                    <a:pt x="451349" y="36241"/>
                  </a:cubicBezTo>
                  <a:cubicBezTo>
                    <a:pt x="480812" y="51286"/>
                    <a:pt x="507768" y="70719"/>
                    <a:pt x="529708" y="93913"/>
                  </a:cubicBezTo>
                  <a:cubicBezTo>
                    <a:pt x="552276" y="117108"/>
                    <a:pt x="570455" y="144063"/>
                    <a:pt x="584247" y="171646"/>
                  </a:cubicBezTo>
                  <a:lnTo>
                    <a:pt x="594276" y="192959"/>
                  </a:lnTo>
                  <a:cubicBezTo>
                    <a:pt x="597411" y="200482"/>
                    <a:pt x="599918" y="207377"/>
                    <a:pt x="602426" y="214900"/>
                  </a:cubicBezTo>
                  <a:lnTo>
                    <a:pt x="606187" y="225557"/>
                  </a:lnTo>
                  <a:lnTo>
                    <a:pt x="608694" y="236841"/>
                  </a:lnTo>
                  <a:cubicBezTo>
                    <a:pt x="610575" y="244363"/>
                    <a:pt x="612456" y="251885"/>
                    <a:pt x="613709" y="259408"/>
                  </a:cubicBezTo>
                  <a:cubicBezTo>
                    <a:pt x="594903" y="234960"/>
                    <a:pt x="577978" y="211139"/>
                    <a:pt x="557918" y="189825"/>
                  </a:cubicBezTo>
                  <a:cubicBezTo>
                    <a:pt x="538484" y="168511"/>
                    <a:pt x="517798" y="149078"/>
                    <a:pt x="495857" y="132153"/>
                  </a:cubicBezTo>
                  <a:cubicBezTo>
                    <a:pt x="451349" y="98928"/>
                    <a:pt x="401199" y="78868"/>
                    <a:pt x="347288" y="69465"/>
                  </a:cubicBezTo>
                  <a:cubicBezTo>
                    <a:pt x="293377" y="60062"/>
                    <a:pt x="236332" y="60689"/>
                    <a:pt x="178659" y="65077"/>
                  </a:cubicBezTo>
                  <a:cubicBezTo>
                    <a:pt x="149823" y="66958"/>
                    <a:pt x="120360" y="70719"/>
                    <a:pt x="90897" y="73853"/>
                  </a:cubicBezTo>
                  <a:cubicBezTo>
                    <a:pt x="60807" y="76988"/>
                    <a:pt x="30717" y="80749"/>
                    <a:pt x="0" y="80749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9" name="任意多边形: 形状 88">
              <a:extLst>
                <a:ext uri="{FF2B5EF4-FFF2-40B4-BE49-F238E27FC236}">
                  <a16:creationId xmlns:a16="http://schemas.microsoft.com/office/drawing/2014/main" id="{928BE011-7413-47B2-AAAC-D6B3C629F5AB}"/>
                </a:ext>
              </a:extLst>
            </p:cNvPr>
            <p:cNvSpPr/>
            <p:nvPr/>
          </p:nvSpPr>
          <p:spPr>
            <a:xfrm>
              <a:off x="3536792" y="1591071"/>
              <a:ext cx="6356501" cy="4438267"/>
            </a:xfrm>
            <a:custGeom>
              <a:avLst/>
              <a:gdLst>
                <a:gd name="connsiteX0" fmla="*/ 3803553 w 6356501"/>
                <a:gd name="connsiteY0" fmla="*/ 770990 h 4438266"/>
                <a:gd name="connsiteX1" fmla="*/ 6059045 w 6356501"/>
                <a:gd name="connsiteY1" fmla="*/ 1439237 h 4438266"/>
                <a:gd name="connsiteX2" fmla="*/ 6356183 w 6356501"/>
                <a:gd name="connsiteY2" fmla="*/ 2092440 h 4438266"/>
                <a:gd name="connsiteX3" fmla="*/ 5954357 w 6356501"/>
                <a:gd name="connsiteY3" fmla="*/ 2587670 h 4438266"/>
                <a:gd name="connsiteX4" fmla="*/ 4785237 w 6356501"/>
                <a:gd name="connsiteY4" fmla="*/ 3506667 h 4438266"/>
                <a:gd name="connsiteX5" fmla="*/ 3553430 w 6356501"/>
                <a:gd name="connsiteY5" fmla="*/ 4154228 h 4438266"/>
                <a:gd name="connsiteX6" fmla="*/ 3078260 w 6356501"/>
                <a:gd name="connsiteY6" fmla="*/ 4429426 h 4438266"/>
                <a:gd name="connsiteX7" fmla="*/ 2574880 w 6356501"/>
                <a:gd name="connsiteY7" fmla="*/ 4238856 h 4438266"/>
                <a:gd name="connsiteX8" fmla="*/ 2443236 w 6356501"/>
                <a:gd name="connsiteY8" fmla="*/ 4213154 h 4438266"/>
                <a:gd name="connsiteX9" fmla="*/ 2149860 w 6356501"/>
                <a:gd name="connsiteY9" fmla="*/ 4352320 h 4438266"/>
                <a:gd name="connsiteX10" fmla="*/ 1674062 w 6356501"/>
                <a:gd name="connsiteY10" fmla="*/ 4134168 h 4438266"/>
                <a:gd name="connsiteX11" fmla="*/ 128818 w 6356501"/>
                <a:gd name="connsiteY11" fmla="*/ 3236485 h 4438266"/>
                <a:gd name="connsiteX12" fmla="*/ 442255 w 6356501"/>
                <a:gd name="connsiteY12" fmla="*/ 1691240 h 4438266"/>
                <a:gd name="connsiteX13" fmla="*/ 1756809 w 6356501"/>
                <a:gd name="connsiteY13" fmla="*/ 506449 h 4438266"/>
                <a:gd name="connsiteX14" fmla="*/ 2940974 w 6356501"/>
                <a:gd name="connsiteY14" fmla="*/ 40055 h 4438266"/>
                <a:gd name="connsiteX15" fmla="*/ 3803553 w 6356501"/>
                <a:gd name="connsiteY15" fmla="*/ 770990 h 443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6501" h="4438266">
                  <a:moveTo>
                    <a:pt x="3803553" y="770990"/>
                  </a:moveTo>
                  <a:cubicBezTo>
                    <a:pt x="3803553" y="770990"/>
                    <a:pt x="5369484" y="-148007"/>
                    <a:pt x="6059045" y="1439237"/>
                  </a:cubicBezTo>
                  <a:cubicBezTo>
                    <a:pt x="6059045" y="1439237"/>
                    <a:pt x="6398184" y="1676822"/>
                    <a:pt x="6356183" y="2092440"/>
                  </a:cubicBezTo>
                  <a:cubicBezTo>
                    <a:pt x="6339885" y="2251666"/>
                    <a:pt x="6288481" y="2400235"/>
                    <a:pt x="5954357" y="2587670"/>
                  </a:cubicBezTo>
                  <a:cubicBezTo>
                    <a:pt x="5954357" y="2587670"/>
                    <a:pt x="5954357" y="3715416"/>
                    <a:pt x="4785237" y="3506667"/>
                  </a:cubicBezTo>
                  <a:cubicBezTo>
                    <a:pt x="4785237" y="3506667"/>
                    <a:pt x="4493114" y="4509039"/>
                    <a:pt x="3553430" y="4154228"/>
                  </a:cubicBezTo>
                  <a:cubicBezTo>
                    <a:pt x="3553430" y="4154228"/>
                    <a:pt x="3345935" y="4376142"/>
                    <a:pt x="3078260" y="4429426"/>
                  </a:cubicBezTo>
                  <a:cubicBezTo>
                    <a:pt x="2902735" y="4464531"/>
                    <a:pt x="2681449" y="4416261"/>
                    <a:pt x="2574880" y="4238856"/>
                  </a:cubicBezTo>
                  <a:cubicBezTo>
                    <a:pt x="2547297" y="4192467"/>
                    <a:pt x="2485864" y="4179303"/>
                    <a:pt x="2443236" y="4213154"/>
                  </a:cubicBezTo>
                  <a:cubicBezTo>
                    <a:pt x="2373654" y="4268319"/>
                    <a:pt x="2268966" y="4334141"/>
                    <a:pt x="2149860" y="4352320"/>
                  </a:cubicBezTo>
                  <a:cubicBezTo>
                    <a:pt x="1987499" y="4376768"/>
                    <a:pt x="1791914" y="4278976"/>
                    <a:pt x="1674062" y="4134168"/>
                  </a:cubicBezTo>
                  <a:cubicBezTo>
                    <a:pt x="1674062" y="4134168"/>
                    <a:pt x="546316" y="4530979"/>
                    <a:pt x="128818" y="3236485"/>
                  </a:cubicBezTo>
                  <a:cubicBezTo>
                    <a:pt x="-288680" y="1941990"/>
                    <a:pt x="442255" y="1691240"/>
                    <a:pt x="442255" y="1691240"/>
                  </a:cubicBezTo>
                  <a:cubicBezTo>
                    <a:pt x="442255" y="1691240"/>
                    <a:pt x="-289307" y="241908"/>
                    <a:pt x="1756809" y="506449"/>
                  </a:cubicBezTo>
                  <a:cubicBezTo>
                    <a:pt x="1756809" y="506449"/>
                    <a:pt x="2289652" y="-168694"/>
                    <a:pt x="2940974" y="40055"/>
                  </a:cubicBezTo>
                  <a:cubicBezTo>
                    <a:pt x="3209276" y="125936"/>
                    <a:pt x="3559699" y="162295"/>
                    <a:pt x="3803553" y="770990"/>
                  </a:cubicBezTo>
                  <a:close/>
                </a:path>
              </a:pathLst>
            </a:custGeom>
            <a:noFill/>
            <a:ln w="64899" cap="flat">
              <a:solidFill>
                <a:srgbClr val="A381B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3D6E1BA1-D3A6-4B55-BBED-2074D2263416}"/>
              </a:ext>
            </a:extLst>
          </p:cNvPr>
          <p:cNvGrpSpPr/>
          <p:nvPr/>
        </p:nvGrpSpPr>
        <p:grpSpPr>
          <a:xfrm>
            <a:off x="9194709" y="991403"/>
            <a:ext cx="1465477" cy="2256369"/>
            <a:chOff x="6972567" y="3271004"/>
            <a:chExt cx="1690187" cy="2602352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D319AD5D-D8D6-44B1-ADF9-545D1DB12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72567" y="3271004"/>
              <a:ext cx="1063074" cy="593578"/>
            </a:xfrm>
            <a:custGeom>
              <a:avLst/>
              <a:gdLst>
                <a:gd name="connsiteX0" fmla="*/ 0 w 1063073"/>
                <a:gd name="connsiteY0" fmla="*/ 0 h 593577"/>
                <a:gd name="connsiteX1" fmla="*/ 1063074 w 1063073"/>
                <a:gd name="connsiteY1" fmla="*/ 0 h 593577"/>
                <a:gd name="connsiteX2" fmla="*/ 1063074 w 1063073"/>
                <a:gd name="connsiteY2" fmla="*/ 593578 h 593577"/>
                <a:gd name="connsiteX3" fmla="*/ 0 w 1063073"/>
                <a:gd name="connsiteY3" fmla="*/ 593578 h 59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3073" h="593577">
                  <a:moveTo>
                    <a:pt x="0" y="0"/>
                  </a:moveTo>
                  <a:lnTo>
                    <a:pt x="1063074" y="0"/>
                  </a:lnTo>
                  <a:lnTo>
                    <a:pt x="1063074" y="593578"/>
                  </a:lnTo>
                  <a:lnTo>
                    <a:pt x="0" y="593578"/>
                  </a:lnTo>
                  <a:close/>
                </a:path>
              </a:pathLst>
            </a:custGeom>
            <a:ln/>
          </p:spPr>
        </p:pic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3C371C8C-472C-44B2-8CEA-543338DDD2D1}"/>
                </a:ext>
              </a:extLst>
            </p:cNvPr>
            <p:cNvSpPr/>
            <p:nvPr/>
          </p:nvSpPr>
          <p:spPr>
            <a:xfrm>
              <a:off x="6999395" y="3299510"/>
              <a:ext cx="959114" cy="486264"/>
            </a:xfrm>
            <a:custGeom>
              <a:avLst/>
              <a:gdLst>
                <a:gd name="connsiteX0" fmla="*/ 960120 w 959113"/>
                <a:gd name="connsiteY0" fmla="*/ 353464 h 486264"/>
                <a:gd name="connsiteX1" fmla="*/ 824972 w 959113"/>
                <a:gd name="connsiteY1" fmla="*/ 218316 h 486264"/>
                <a:gd name="connsiteX2" fmla="*/ 757901 w 959113"/>
                <a:gd name="connsiteY2" fmla="*/ 236090 h 486264"/>
                <a:gd name="connsiteX3" fmla="*/ 596931 w 959113"/>
                <a:gd name="connsiteY3" fmla="*/ 108655 h 486264"/>
                <a:gd name="connsiteX4" fmla="*/ 503367 w 959113"/>
                <a:gd name="connsiteY4" fmla="*/ 137831 h 486264"/>
                <a:gd name="connsiteX5" fmla="*/ 316910 w 959113"/>
                <a:gd name="connsiteY5" fmla="*/ 0 h 486264"/>
                <a:gd name="connsiteX6" fmla="*/ 122069 w 959113"/>
                <a:gd name="connsiteY6" fmla="*/ 194841 h 486264"/>
                <a:gd name="connsiteX7" fmla="*/ 124417 w 959113"/>
                <a:gd name="connsiteY7" fmla="*/ 226029 h 486264"/>
                <a:gd name="connsiteX8" fmla="*/ 0 w 959113"/>
                <a:gd name="connsiteY8" fmla="*/ 353464 h 486264"/>
                <a:gd name="connsiteX9" fmla="*/ 128105 w 959113"/>
                <a:gd name="connsiteY9" fmla="*/ 481569 h 486264"/>
                <a:gd name="connsiteX10" fmla="*/ 162982 w 959113"/>
                <a:gd name="connsiteY10" fmla="*/ 476874 h 486264"/>
                <a:gd name="connsiteX11" fmla="*/ 779699 w 959113"/>
                <a:gd name="connsiteY11" fmla="*/ 481234 h 486264"/>
                <a:gd name="connsiteX12" fmla="*/ 824972 w 959113"/>
                <a:gd name="connsiteY12" fmla="*/ 488947 h 486264"/>
                <a:gd name="connsiteX13" fmla="*/ 868233 w 959113"/>
                <a:gd name="connsiteY13" fmla="*/ 481905 h 486264"/>
                <a:gd name="connsiteX14" fmla="*/ 868233 w 959113"/>
                <a:gd name="connsiteY14" fmla="*/ 481905 h 486264"/>
                <a:gd name="connsiteX15" fmla="*/ 868233 w 959113"/>
                <a:gd name="connsiteY15" fmla="*/ 481905 h 486264"/>
                <a:gd name="connsiteX16" fmla="*/ 960120 w 959113"/>
                <a:gd name="connsiteY16" fmla="*/ 353464 h 48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59113" h="486264">
                  <a:moveTo>
                    <a:pt x="960120" y="353464"/>
                  </a:moveTo>
                  <a:cubicBezTo>
                    <a:pt x="960120" y="278680"/>
                    <a:pt x="899421" y="218316"/>
                    <a:pt x="824972" y="218316"/>
                  </a:cubicBezTo>
                  <a:cubicBezTo>
                    <a:pt x="800491" y="218316"/>
                    <a:pt x="777687" y="224688"/>
                    <a:pt x="757901" y="236090"/>
                  </a:cubicBezTo>
                  <a:cubicBezTo>
                    <a:pt x="740798" y="162982"/>
                    <a:pt x="675069" y="108655"/>
                    <a:pt x="596931" y="108655"/>
                  </a:cubicBezTo>
                  <a:cubicBezTo>
                    <a:pt x="562054" y="108655"/>
                    <a:pt x="529860" y="119386"/>
                    <a:pt x="503367" y="137831"/>
                  </a:cubicBezTo>
                  <a:cubicBezTo>
                    <a:pt x="478886" y="58016"/>
                    <a:pt x="404773" y="0"/>
                    <a:pt x="316910" y="0"/>
                  </a:cubicBezTo>
                  <a:cubicBezTo>
                    <a:pt x="209261" y="0"/>
                    <a:pt x="122069" y="87192"/>
                    <a:pt x="122069" y="194841"/>
                  </a:cubicBezTo>
                  <a:cubicBezTo>
                    <a:pt x="122069" y="205237"/>
                    <a:pt x="123075" y="215633"/>
                    <a:pt x="124417" y="226029"/>
                  </a:cubicBezTo>
                  <a:cubicBezTo>
                    <a:pt x="55333" y="227370"/>
                    <a:pt x="0" y="284045"/>
                    <a:pt x="0" y="353464"/>
                  </a:cubicBezTo>
                  <a:cubicBezTo>
                    <a:pt x="0" y="424223"/>
                    <a:pt x="57346" y="481569"/>
                    <a:pt x="128105" y="481569"/>
                  </a:cubicBezTo>
                  <a:cubicBezTo>
                    <a:pt x="140178" y="481569"/>
                    <a:pt x="151916" y="479892"/>
                    <a:pt x="162982" y="476874"/>
                  </a:cubicBezTo>
                  <a:lnTo>
                    <a:pt x="779699" y="481234"/>
                  </a:lnTo>
                  <a:cubicBezTo>
                    <a:pt x="793784" y="486264"/>
                    <a:pt x="808875" y="488947"/>
                    <a:pt x="824972" y="488947"/>
                  </a:cubicBezTo>
                  <a:cubicBezTo>
                    <a:pt x="840063" y="488947"/>
                    <a:pt x="854819" y="486264"/>
                    <a:pt x="868233" y="481905"/>
                  </a:cubicBezTo>
                  <a:lnTo>
                    <a:pt x="868233" y="481905"/>
                  </a:lnTo>
                  <a:lnTo>
                    <a:pt x="868233" y="481905"/>
                  </a:lnTo>
                  <a:cubicBezTo>
                    <a:pt x="921554" y="463460"/>
                    <a:pt x="960120" y="412821"/>
                    <a:pt x="960120" y="353464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92171596-A378-4FF8-9259-6439EC427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95720" y="3502399"/>
              <a:ext cx="811558" cy="466143"/>
            </a:xfrm>
            <a:custGeom>
              <a:avLst/>
              <a:gdLst>
                <a:gd name="connsiteX0" fmla="*/ 0 w 811557"/>
                <a:gd name="connsiteY0" fmla="*/ 0 h 466142"/>
                <a:gd name="connsiteX1" fmla="*/ 811558 w 811557"/>
                <a:gd name="connsiteY1" fmla="*/ 0 h 466142"/>
                <a:gd name="connsiteX2" fmla="*/ 811558 w 811557"/>
                <a:gd name="connsiteY2" fmla="*/ 466143 h 466142"/>
                <a:gd name="connsiteX3" fmla="*/ 0 w 811557"/>
                <a:gd name="connsiteY3" fmla="*/ 466143 h 46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1557" h="466142">
                  <a:moveTo>
                    <a:pt x="0" y="0"/>
                  </a:moveTo>
                  <a:lnTo>
                    <a:pt x="811558" y="0"/>
                  </a:lnTo>
                  <a:lnTo>
                    <a:pt x="811558" y="466143"/>
                  </a:lnTo>
                  <a:lnTo>
                    <a:pt x="0" y="466143"/>
                  </a:lnTo>
                  <a:close/>
                </a:path>
              </a:pathLst>
            </a:custGeom>
            <a:ln/>
          </p:spPr>
        </p:pic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2B91E451-5B4E-4B4B-B4A5-E6D5CBF54FF5}"/>
                </a:ext>
              </a:extLst>
            </p:cNvPr>
            <p:cNvSpPr/>
            <p:nvPr/>
          </p:nvSpPr>
          <p:spPr>
            <a:xfrm>
              <a:off x="7523219" y="3531240"/>
              <a:ext cx="707598" cy="358829"/>
            </a:xfrm>
            <a:custGeom>
              <a:avLst/>
              <a:gdLst>
                <a:gd name="connsiteX0" fmla="*/ 708604 w 707598"/>
                <a:gd name="connsiteY0" fmla="*/ 261241 h 358829"/>
                <a:gd name="connsiteX1" fmla="*/ 608669 w 707598"/>
                <a:gd name="connsiteY1" fmla="*/ 161306 h 358829"/>
                <a:gd name="connsiteX2" fmla="*/ 559371 w 707598"/>
                <a:gd name="connsiteY2" fmla="*/ 174384 h 358829"/>
                <a:gd name="connsiteX3" fmla="*/ 440656 w 707598"/>
                <a:gd name="connsiteY3" fmla="*/ 80485 h 358829"/>
                <a:gd name="connsiteX4" fmla="*/ 371573 w 707598"/>
                <a:gd name="connsiteY4" fmla="*/ 101948 h 358829"/>
                <a:gd name="connsiteX5" fmla="*/ 234077 w 707598"/>
                <a:gd name="connsiteY5" fmla="*/ 0 h 358829"/>
                <a:gd name="connsiteX6" fmla="*/ 90210 w 707598"/>
                <a:gd name="connsiteY6" fmla="*/ 143867 h 358829"/>
                <a:gd name="connsiteX7" fmla="*/ 91887 w 707598"/>
                <a:gd name="connsiteY7" fmla="*/ 166671 h 358829"/>
                <a:gd name="connsiteX8" fmla="*/ 0 w 707598"/>
                <a:gd name="connsiteY8" fmla="*/ 261241 h 358829"/>
                <a:gd name="connsiteX9" fmla="*/ 94570 w 707598"/>
                <a:gd name="connsiteY9" fmla="*/ 355811 h 358829"/>
                <a:gd name="connsiteX10" fmla="*/ 120057 w 707598"/>
                <a:gd name="connsiteY10" fmla="*/ 352122 h 358829"/>
                <a:gd name="connsiteX11" fmla="*/ 575133 w 707598"/>
                <a:gd name="connsiteY11" fmla="*/ 355140 h 358829"/>
                <a:gd name="connsiteX12" fmla="*/ 608333 w 707598"/>
                <a:gd name="connsiteY12" fmla="*/ 360842 h 358829"/>
                <a:gd name="connsiteX13" fmla="*/ 640527 w 707598"/>
                <a:gd name="connsiteY13" fmla="*/ 355476 h 358829"/>
                <a:gd name="connsiteX14" fmla="*/ 640527 w 707598"/>
                <a:gd name="connsiteY14" fmla="*/ 355476 h 358829"/>
                <a:gd name="connsiteX15" fmla="*/ 640527 w 707598"/>
                <a:gd name="connsiteY15" fmla="*/ 355476 h 358829"/>
                <a:gd name="connsiteX16" fmla="*/ 708604 w 707598"/>
                <a:gd name="connsiteY16" fmla="*/ 261241 h 358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7598" h="358829">
                  <a:moveTo>
                    <a:pt x="708604" y="261241"/>
                  </a:moveTo>
                  <a:cubicBezTo>
                    <a:pt x="708604" y="206243"/>
                    <a:pt x="664002" y="161306"/>
                    <a:pt x="608669" y="161306"/>
                  </a:cubicBezTo>
                  <a:cubicBezTo>
                    <a:pt x="590559" y="161306"/>
                    <a:pt x="573792" y="166000"/>
                    <a:pt x="559371" y="174384"/>
                  </a:cubicBezTo>
                  <a:cubicBezTo>
                    <a:pt x="546628" y="120392"/>
                    <a:pt x="498337" y="80485"/>
                    <a:pt x="440656" y="80485"/>
                  </a:cubicBezTo>
                  <a:cubicBezTo>
                    <a:pt x="415169" y="80485"/>
                    <a:pt x="391359" y="88534"/>
                    <a:pt x="371573" y="101948"/>
                  </a:cubicBezTo>
                  <a:cubicBezTo>
                    <a:pt x="353464" y="42925"/>
                    <a:pt x="298801" y="0"/>
                    <a:pt x="234077" y="0"/>
                  </a:cubicBezTo>
                  <a:cubicBezTo>
                    <a:pt x="154598" y="0"/>
                    <a:pt x="90210" y="64388"/>
                    <a:pt x="90210" y="143867"/>
                  </a:cubicBezTo>
                  <a:cubicBezTo>
                    <a:pt x="90210" y="151580"/>
                    <a:pt x="90881" y="159293"/>
                    <a:pt x="91887" y="166671"/>
                  </a:cubicBezTo>
                  <a:cubicBezTo>
                    <a:pt x="40913" y="168013"/>
                    <a:pt x="0" y="209932"/>
                    <a:pt x="0" y="261241"/>
                  </a:cubicBezTo>
                  <a:cubicBezTo>
                    <a:pt x="0" y="313556"/>
                    <a:pt x="42255" y="355811"/>
                    <a:pt x="94570" y="355811"/>
                  </a:cubicBezTo>
                  <a:cubicBezTo>
                    <a:pt x="103289" y="355811"/>
                    <a:pt x="112008" y="354470"/>
                    <a:pt x="120057" y="352122"/>
                  </a:cubicBezTo>
                  <a:lnTo>
                    <a:pt x="575133" y="355140"/>
                  </a:lnTo>
                  <a:cubicBezTo>
                    <a:pt x="585529" y="358829"/>
                    <a:pt x="596931" y="360842"/>
                    <a:pt x="608333" y="360842"/>
                  </a:cubicBezTo>
                  <a:cubicBezTo>
                    <a:pt x="619400" y="360842"/>
                    <a:pt x="630467" y="358829"/>
                    <a:pt x="640527" y="355476"/>
                  </a:cubicBezTo>
                  <a:lnTo>
                    <a:pt x="640527" y="355476"/>
                  </a:lnTo>
                  <a:lnTo>
                    <a:pt x="640527" y="355476"/>
                  </a:lnTo>
                  <a:cubicBezTo>
                    <a:pt x="680099" y="342397"/>
                    <a:pt x="708604" y="305173"/>
                    <a:pt x="708604" y="261241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657A711B-DA69-4E68-B4D7-71063FC66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39638" y="4317311"/>
              <a:ext cx="492971" cy="305173"/>
            </a:xfrm>
            <a:custGeom>
              <a:avLst/>
              <a:gdLst>
                <a:gd name="connsiteX0" fmla="*/ 0 w 492971"/>
                <a:gd name="connsiteY0" fmla="*/ 0 h 305172"/>
                <a:gd name="connsiteX1" fmla="*/ 492971 w 492971"/>
                <a:gd name="connsiteY1" fmla="*/ 0 h 305172"/>
                <a:gd name="connsiteX2" fmla="*/ 492971 w 492971"/>
                <a:gd name="connsiteY2" fmla="*/ 305173 h 305172"/>
                <a:gd name="connsiteX3" fmla="*/ 0 w 492971"/>
                <a:gd name="connsiteY3" fmla="*/ 305173 h 305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2971" h="305172">
                  <a:moveTo>
                    <a:pt x="0" y="0"/>
                  </a:moveTo>
                  <a:lnTo>
                    <a:pt x="492971" y="0"/>
                  </a:lnTo>
                  <a:lnTo>
                    <a:pt x="492971" y="305173"/>
                  </a:lnTo>
                  <a:lnTo>
                    <a:pt x="0" y="305173"/>
                  </a:lnTo>
                  <a:close/>
                </a:path>
              </a:pathLst>
            </a:custGeom>
            <a:ln/>
          </p:spPr>
        </p:pic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39D9A600-686D-4EE4-9787-6A9851BDF34F}"/>
                </a:ext>
              </a:extLst>
            </p:cNvPr>
            <p:cNvSpPr/>
            <p:nvPr/>
          </p:nvSpPr>
          <p:spPr>
            <a:xfrm>
              <a:off x="7066802" y="4347157"/>
              <a:ext cx="389011" cy="197859"/>
            </a:xfrm>
            <a:custGeom>
              <a:avLst/>
              <a:gdLst>
                <a:gd name="connsiteX0" fmla="*/ 391359 w 389011"/>
                <a:gd name="connsiteY0" fmla="*/ 144202 h 197859"/>
                <a:gd name="connsiteX1" fmla="*/ 336361 w 389011"/>
                <a:gd name="connsiteY1" fmla="*/ 89204 h 197859"/>
                <a:gd name="connsiteX2" fmla="*/ 309197 w 389011"/>
                <a:gd name="connsiteY2" fmla="*/ 96582 h 197859"/>
                <a:gd name="connsiteX3" fmla="*/ 243467 w 389011"/>
                <a:gd name="connsiteY3" fmla="*/ 44602 h 197859"/>
                <a:gd name="connsiteX4" fmla="*/ 205237 w 389011"/>
                <a:gd name="connsiteY4" fmla="*/ 56340 h 197859"/>
                <a:gd name="connsiteX5" fmla="*/ 129111 w 389011"/>
                <a:gd name="connsiteY5" fmla="*/ 0 h 197859"/>
                <a:gd name="connsiteX6" fmla="*/ 49632 w 389011"/>
                <a:gd name="connsiteY6" fmla="*/ 79479 h 197859"/>
                <a:gd name="connsiteX7" fmla="*/ 50639 w 389011"/>
                <a:gd name="connsiteY7" fmla="*/ 92222 h 197859"/>
                <a:gd name="connsiteX8" fmla="*/ 0 w 389011"/>
                <a:gd name="connsiteY8" fmla="*/ 144538 h 197859"/>
                <a:gd name="connsiteX9" fmla="*/ 52315 w 389011"/>
                <a:gd name="connsiteY9" fmla="*/ 196853 h 197859"/>
                <a:gd name="connsiteX10" fmla="*/ 66400 w 389011"/>
                <a:gd name="connsiteY10" fmla="*/ 194841 h 197859"/>
                <a:gd name="connsiteX11" fmla="*/ 317916 w 389011"/>
                <a:gd name="connsiteY11" fmla="*/ 196518 h 197859"/>
                <a:gd name="connsiteX12" fmla="*/ 336361 w 389011"/>
                <a:gd name="connsiteY12" fmla="*/ 199536 h 197859"/>
                <a:gd name="connsiteX13" fmla="*/ 354134 w 389011"/>
                <a:gd name="connsiteY13" fmla="*/ 196518 h 197859"/>
                <a:gd name="connsiteX14" fmla="*/ 354134 w 389011"/>
                <a:gd name="connsiteY14" fmla="*/ 196518 h 197859"/>
                <a:gd name="connsiteX15" fmla="*/ 354134 w 389011"/>
                <a:gd name="connsiteY15" fmla="*/ 196518 h 197859"/>
                <a:gd name="connsiteX16" fmla="*/ 391359 w 389011"/>
                <a:gd name="connsiteY16" fmla="*/ 144202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9011" h="197859">
                  <a:moveTo>
                    <a:pt x="391359" y="144202"/>
                  </a:moveTo>
                  <a:cubicBezTo>
                    <a:pt x="391359" y="113685"/>
                    <a:pt x="366542" y="89204"/>
                    <a:pt x="336361" y="89204"/>
                  </a:cubicBezTo>
                  <a:cubicBezTo>
                    <a:pt x="326300" y="89204"/>
                    <a:pt x="317245" y="91887"/>
                    <a:pt x="309197" y="96582"/>
                  </a:cubicBezTo>
                  <a:cubicBezTo>
                    <a:pt x="302154" y="66736"/>
                    <a:pt x="275326" y="44602"/>
                    <a:pt x="243467" y="44602"/>
                  </a:cubicBezTo>
                  <a:cubicBezTo>
                    <a:pt x="229382" y="44602"/>
                    <a:pt x="216304" y="48962"/>
                    <a:pt x="205237" y="56340"/>
                  </a:cubicBezTo>
                  <a:cubicBezTo>
                    <a:pt x="195176" y="23810"/>
                    <a:pt x="164994" y="0"/>
                    <a:pt x="129111" y="0"/>
                  </a:cubicBezTo>
                  <a:cubicBezTo>
                    <a:pt x="85180" y="0"/>
                    <a:pt x="49632" y="35548"/>
                    <a:pt x="49632" y="79479"/>
                  </a:cubicBezTo>
                  <a:cubicBezTo>
                    <a:pt x="49632" y="83839"/>
                    <a:pt x="49968" y="87863"/>
                    <a:pt x="50639" y="92222"/>
                  </a:cubicBezTo>
                  <a:cubicBezTo>
                    <a:pt x="22469" y="92893"/>
                    <a:pt x="0" y="116033"/>
                    <a:pt x="0" y="144538"/>
                  </a:cubicBezTo>
                  <a:cubicBezTo>
                    <a:pt x="0" y="173378"/>
                    <a:pt x="23475" y="196853"/>
                    <a:pt x="52315" y="196853"/>
                  </a:cubicBezTo>
                  <a:cubicBezTo>
                    <a:pt x="57346" y="196853"/>
                    <a:pt x="62041" y="196182"/>
                    <a:pt x="66400" y="194841"/>
                  </a:cubicBezTo>
                  <a:lnTo>
                    <a:pt x="317916" y="196518"/>
                  </a:lnTo>
                  <a:cubicBezTo>
                    <a:pt x="323617" y="198530"/>
                    <a:pt x="329989" y="199536"/>
                    <a:pt x="336361" y="199536"/>
                  </a:cubicBezTo>
                  <a:cubicBezTo>
                    <a:pt x="342397" y="199536"/>
                    <a:pt x="348433" y="198530"/>
                    <a:pt x="354134" y="196518"/>
                  </a:cubicBezTo>
                  <a:lnTo>
                    <a:pt x="354134" y="196518"/>
                  </a:lnTo>
                  <a:lnTo>
                    <a:pt x="354134" y="196518"/>
                  </a:lnTo>
                  <a:cubicBezTo>
                    <a:pt x="375597" y="189140"/>
                    <a:pt x="391359" y="168683"/>
                    <a:pt x="391359" y="144202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06D7C2C1-C3DB-4C6E-BBE2-2C6D4ED7F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07278" y="5051737"/>
              <a:ext cx="355476" cy="231395"/>
            </a:xfrm>
            <a:custGeom>
              <a:avLst/>
              <a:gdLst>
                <a:gd name="connsiteX0" fmla="*/ 0 w 355475"/>
                <a:gd name="connsiteY0" fmla="*/ 0 h 231394"/>
                <a:gd name="connsiteX1" fmla="*/ 355476 w 355475"/>
                <a:gd name="connsiteY1" fmla="*/ 0 h 231394"/>
                <a:gd name="connsiteX2" fmla="*/ 355476 w 355475"/>
                <a:gd name="connsiteY2" fmla="*/ 231395 h 231394"/>
                <a:gd name="connsiteX3" fmla="*/ 0 w 355475"/>
                <a:gd name="connsiteY3" fmla="*/ 231395 h 23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75" h="231394">
                  <a:moveTo>
                    <a:pt x="0" y="0"/>
                  </a:moveTo>
                  <a:lnTo>
                    <a:pt x="355476" y="0"/>
                  </a:lnTo>
                  <a:lnTo>
                    <a:pt x="355476" y="231395"/>
                  </a:lnTo>
                  <a:lnTo>
                    <a:pt x="0" y="231395"/>
                  </a:lnTo>
                  <a:close/>
                </a:path>
              </a:pathLst>
            </a:custGeom>
            <a:ln/>
          </p:spPr>
        </p:pic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FFA597F8-77C8-49AA-9933-060A3392CD57}"/>
                </a:ext>
              </a:extLst>
            </p:cNvPr>
            <p:cNvSpPr/>
            <p:nvPr/>
          </p:nvSpPr>
          <p:spPr>
            <a:xfrm>
              <a:off x="8335112" y="5079571"/>
              <a:ext cx="251516" cy="127435"/>
            </a:xfrm>
            <a:custGeom>
              <a:avLst/>
              <a:gdLst>
                <a:gd name="connsiteX0" fmla="*/ 253863 w 251515"/>
                <a:gd name="connsiteY0" fmla="*/ 93564 h 127434"/>
                <a:gd name="connsiteX1" fmla="*/ 217980 w 251515"/>
                <a:gd name="connsiteY1" fmla="*/ 57681 h 127434"/>
                <a:gd name="connsiteX2" fmla="*/ 200207 w 251515"/>
                <a:gd name="connsiteY2" fmla="*/ 62376 h 127434"/>
                <a:gd name="connsiteX3" fmla="*/ 157617 w 251515"/>
                <a:gd name="connsiteY3" fmla="*/ 28841 h 127434"/>
                <a:gd name="connsiteX4" fmla="*/ 132800 w 251515"/>
                <a:gd name="connsiteY4" fmla="*/ 36554 h 127434"/>
                <a:gd name="connsiteX5" fmla="*/ 83503 w 251515"/>
                <a:gd name="connsiteY5" fmla="*/ 0 h 127434"/>
                <a:gd name="connsiteX6" fmla="*/ 32194 w 251515"/>
                <a:gd name="connsiteY6" fmla="*/ 51309 h 127434"/>
                <a:gd name="connsiteX7" fmla="*/ 32865 w 251515"/>
                <a:gd name="connsiteY7" fmla="*/ 59358 h 127434"/>
                <a:gd name="connsiteX8" fmla="*/ 0 w 251515"/>
                <a:gd name="connsiteY8" fmla="*/ 93229 h 127434"/>
                <a:gd name="connsiteX9" fmla="*/ 33871 w 251515"/>
                <a:gd name="connsiteY9" fmla="*/ 127099 h 127434"/>
                <a:gd name="connsiteX10" fmla="*/ 42925 w 251515"/>
                <a:gd name="connsiteY10" fmla="*/ 125758 h 127434"/>
                <a:gd name="connsiteX11" fmla="*/ 205908 w 251515"/>
                <a:gd name="connsiteY11" fmla="*/ 126764 h 127434"/>
                <a:gd name="connsiteX12" fmla="*/ 217980 w 251515"/>
                <a:gd name="connsiteY12" fmla="*/ 128776 h 127434"/>
                <a:gd name="connsiteX13" fmla="*/ 229383 w 251515"/>
                <a:gd name="connsiteY13" fmla="*/ 126764 h 127434"/>
                <a:gd name="connsiteX14" fmla="*/ 229383 w 251515"/>
                <a:gd name="connsiteY14" fmla="*/ 126764 h 127434"/>
                <a:gd name="connsiteX15" fmla="*/ 229383 w 251515"/>
                <a:gd name="connsiteY15" fmla="*/ 126764 h 127434"/>
                <a:gd name="connsiteX16" fmla="*/ 253863 w 251515"/>
                <a:gd name="connsiteY16" fmla="*/ 93564 h 12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1515" h="127434">
                  <a:moveTo>
                    <a:pt x="253863" y="93564"/>
                  </a:moveTo>
                  <a:cubicBezTo>
                    <a:pt x="253863" y="73778"/>
                    <a:pt x="237766" y="57681"/>
                    <a:pt x="217980" y="57681"/>
                  </a:cubicBezTo>
                  <a:cubicBezTo>
                    <a:pt x="211609" y="57681"/>
                    <a:pt x="205572" y="59358"/>
                    <a:pt x="200207" y="62376"/>
                  </a:cubicBezTo>
                  <a:cubicBezTo>
                    <a:pt x="195512" y="42925"/>
                    <a:pt x="178409" y="28841"/>
                    <a:pt x="157617" y="28841"/>
                  </a:cubicBezTo>
                  <a:cubicBezTo>
                    <a:pt x="148562" y="28841"/>
                    <a:pt x="139843" y="31523"/>
                    <a:pt x="132800" y="36554"/>
                  </a:cubicBezTo>
                  <a:cubicBezTo>
                    <a:pt x="126429" y="15426"/>
                    <a:pt x="106643" y="0"/>
                    <a:pt x="83503" y="0"/>
                  </a:cubicBezTo>
                  <a:cubicBezTo>
                    <a:pt x="54998" y="0"/>
                    <a:pt x="32194" y="23140"/>
                    <a:pt x="32194" y="51309"/>
                  </a:cubicBezTo>
                  <a:cubicBezTo>
                    <a:pt x="32194" y="53992"/>
                    <a:pt x="32529" y="56675"/>
                    <a:pt x="32865" y="59358"/>
                  </a:cubicBezTo>
                  <a:cubicBezTo>
                    <a:pt x="14756" y="60029"/>
                    <a:pt x="0" y="74784"/>
                    <a:pt x="0" y="93229"/>
                  </a:cubicBezTo>
                  <a:cubicBezTo>
                    <a:pt x="0" y="112008"/>
                    <a:pt x="15091" y="127099"/>
                    <a:pt x="33871" y="127099"/>
                  </a:cubicBezTo>
                  <a:cubicBezTo>
                    <a:pt x="36889" y="127099"/>
                    <a:pt x="40243" y="126764"/>
                    <a:pt x="42925" y="125758"/>
                  </a:cubicBezTo>
                  <a:lnTo>
                    <a:pt x="205908" y="126764"/>
                  </a:lnTo>
                  <a:cubicBezTo>
                    <a:pt x="209597" y="128105"/>
                    <a:pt x="213621" y="128776"/>
                    <a:pt x="217980" y="128776"/>
                  </a:cubicBezTo>
                  <a:cubicBezTo>
                    <a:pt x="222005" y="128776"/>
                    <a:pt x="225694" y="128105"/>
                    <a:pt x="229383" y="126764"/>
                  </a:cubicBezTo>
                  <a:lnTo>
                    <a:pt x="229383" y="126764"/>
                  </a:lnTo>
                  <a:lnTo>
                    <a:pt x="229383" y="126764"/>
                  </a:lnTo>
                  <a:cubicBezTo>
                    <a:pt x="243803" y="122740"/>
                    <a:pt x="253863" y="109326"/>
                    <a:pt x="253863" y="93564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9B9B716C-E3D4-4541-8BE7-27B9EEE56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44811" y="5658729"/>
              <a:ext cx="315233" cy="214627"/>
            </a:xfrm>
            <a:custGeom>
              <a:avLst/>
              <a:gdLst>
                <a:gd name="connsiteX0" fmla="*/ 0 w 315233"/>
                <a:gd name="connsiteY0" fmla="*/ 0 h 214626"/>
                <a:gd name="connsiteX1" fmla="*/ 315233 w 315233"/>
                <a:gd name="connsiteY1" fmla="*/ 0 h 214626"/>
                <a:gd name="connsiteX2" fmla="*/ 315233 w 315233"/>
                <a:gd name="connsiteY2" fmla="*/ 214627 h 214626"/>
                <a:gd name="connsiteX3" fmla="*/ 0 w 315233"/>
                <a:gd name="connsiteY3" fmla="*/ 214627 h 21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233" h="214626">
                  <a:moveTo>
                    <a:pt x="0" y="0"/>
                  </a:moveTo>
                  <a:lnTo>
                    <a:pt x="315233" y="0"/>
                  </a:lnTo>
                  <a:lnTo>
                    <a:pt x="315233" y="214627"/>
                  </a:lnTo>
                  <a:lnTo>
                    <a:pt x="0" y="214627"/>
                  </a:lnTo>
                  <a:close/>
                </a:path>
              </a:pathLst>
            </a:custGeom>
            <a:ln/>
          </p:spPr>
        </p:pic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9C57C333-D86D-4EF5-BBCD-07C36910BA22}"/>
                </a:ext>
              </a:extLst>
            </p:cNvPr>
            <p:cNvSpPr/>
            <p:nvPr/>
          </p:nvSpPr>
          <p:spPr>
            <a:xfrm>
              <a:off x="7373316" y="5688911"/>
              <a:ext cx="211273" cy="107313"/>
            </a:xfrm>
            <a:custGeom>
              <a:avLst/>
              <a:gdLst>
                <a:gd name="connsiteX0" fmla="*/ 212279 w 211273"/>
                <a:gd name="connsiteY0" fmla="*/ 78138 h 107313"/>
                <a:gd name="connsiteX1" fmla="*/ 182433 w 211273"/>
                <a:gd name="connsiteY1" fmla="*/ 48291 h 107313"/>
                <a:gd name="connsiteX2" fmla="*/ 167677 w 211273"/>
                <a:gd name="connsiteY2" fmla="*/ 52315 h 107313"/>
                <a:gd name="connsiteX3" fmla="*/ 132130 w 211273"/>
                <a:gd name="connsiteY3" fmla="*/ 24146 h 107313"/>
                <a:gd name="connsiteX4" fmla="*/ 111338 w 211273"/>
                <a:gd name="connsiteY4" fmla="*/ 30517 h 107313"/>
                <a:gd name="connsiteX5" fmla="*/ 70089 w 211273"/>
                <a:gd name="connsiteY5" fmla="*/ 0 h 107313"/>
                <a:gd name="connsiteX6" fmla="*/ 26828 w 211273"/>
                <a:gd name="connsiteY6" fmla="*/ 43261 h 107313"/>
                <a:gd name="connsiteX7" fmla="*/ 27499 w 211273"/>
                <a:gd name="connsiteY7" fmla="*/ 49968 h 107313"/>
                <a:gd name="connsiteX8" fmla="*/ 0 w 211273"/>
                <a:gd name="connsiteY8" fmla="*/ 78473 h 107313"/>
                <a:gd name="connsiteX9" fmla="*/ 28505 w 211273"/>
                <a:gd name="connsiteY9" fmla="*/ 106978 h 107313"/>
                <a:gd name="connsiteX10" fmla="*/ 36218 w 211273"/>
                <a:gd name="connsiteY10" fmla="*/ 105972 h 107313"/>
                <a:gd name="connsiteX11" fmla="*/ 172708 w 211273"/>
                <a:gd name="connsiteY11" fmla="*/ 106978 h 107313"/>
                <a:gd name="connsiteX12" fmla="*/ 182768 w 211273"/>
                <a:gd name="connsiteY12" fmla="*/ 108655 h 107313"/>
                <a:gd name="connsiteX13" fmla="*/ 192493 w 211273"/>
                <a:gd name="connsiteY13" fmla="*/ 106978 h 107313"/>
                <a:gd name="connsiteX14" fmla="*/ 192493 w 211273"/>
                <a:gd name="connsiteY14" fmla="*/ 106978 h 107313"/>
                <a:gd name="connsiteX15" fmla="*/ 192493 w 211273"/>
                <a:gd name="connsiteY15" fmla="*/ 106978 h 107313"/>
                <a:gd name="connsiteX16" fmla="*/ 212279 w 211273"/>
                <a:gd name="connsiteY16" fmla="*/ 78138 h 107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1273" h="107313">
                  <a:moveTo>
                    <a:pt x="212279" y="78138"/>
                  </a:moveTo>
                  <a:cubicBezTo>
                    <a:pt x="212279" y="61705"/>
                    <a:pt x="198865" y="48291"/>
                    <a:pt x="182433" y="48291"/>
                  </a:cubicBezTo>
                  <a:cubicBezTo>
                    <a:pt x="177067" y="48291"/>
                    <a:pt x="172037" y="49632"/>
                    <a:pt x="167677" y="52315"/>
                  </a:cubicBezTo>
                  <a:cubicBezTo>
                    <a:pt x="163988" y="36218"/>
                    <a:pt x="149233" y="24146"/>
                    <a:pt x="132130" y="24146"/>
                  </a:cubicBezTo>
                  <a:cubicBezTo>
                    <a:pt x="124417" y="24146"/>
                    <a:pt x="117374" y="26493"/>
                    <a:pt x="111338" y="30517"/>
                  </a:cubicBezTo>
                  <a:cubicBezTo>
                    <a:pt x="105972" y="12743"/>
                    <a:pt x="89540" y="0"/>
                    <a:pt x="70089" y="0"/>
                  </a:cubicBezTo>
                  <a:cubicBezTo>
                    <a:pt x="46279" y="0"/>
                    <a:pt x="26828" y="19451"/>
                    <a:pt x="26828" y="43261"/>
                  </a:cubicBezTo>
                  <a:cubicBezTo>
                    <a:pt x="26828" y="45608"/>
                    <a:pt x="27164" y="47956"/>
                    <a:pt x="27499" y="49968"/>
                  </a:cubicBezTo>
                  <a:cubicBezTo>
                    <a:pt x="12073" y="50303"/>
                    <a:pt x="0" y="63047"/>
                    <a:pt x="0" y="78473"/>
                  </a:cubicBezTo>
                  <a:cubicBezTo>
                    <a:pt x="0" y="94235"/>
                    <a:pt x="12743" y="106978"/>
                    <a:pt x="28505" y="106978"/>
                  </a:cubicBezTo>
                  <a:cubicBezTo>
                    <a:pt x="31188" y="106978"/>
                    <a:pt x="33871" y="106643"/>
                    <a:pt x="36218" y="105972"/>
                  </a:cubicBezTo>
                  <a:lnTo>
                    <a:pt x="172708" y="106978"/>
                  </a:lnTo>
                  <a:cubicBezTo>
                    <a:pt x="175726" y="107984"/>
                    <a:pt x="179079" y="108655"/>
                    <a:pt x="182768" y="108655"/>
                  </a:cubicBezTo>
                  <a:cubicBezTo>
                    <a:pt x="186122" y="108655"/>
                    <a:pt x="189475" y="107984"/>
                    <a:pt x="192493" y="106978"/>
                  </a:cubicBezTo>
                  <a:lnTo>
                    <a:pt x="192493" y="106978"/>
                  </a:lnTo>
                  <a:lnTo>
                    <a:pt x="192493" y="106978"/>
                  </a:lnTo>
                  <a:cubicBezTo>
                    <a:pt x="203896" y="102283"/>
                    <a:pt x="212279" y="91216"/>
                    <a:pt x="212279" y="78138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52CC0721-D5AF-45C0-9FFD-07B957D0B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49661" y="4049027"/>
              <a:ext cx="419193" cy="482911"/>
            </a:xfrm>
            <a:custGeom>
              <a:avLst/>
              <a:gdLst>
                <a:gd name="connsiteX0" fmla="*/ 0 w 419193"/>
                <a:gd name="connsiteY0" fmla="*/ 0 h 482910"/>
                <a:gd name="connsiteX1" fmla="*/ 419193 w 419193"/>
                <a:gd name="connsiteY1" fmla="*/ 0 h 482910"/>
                <a:gd name="connsiteX2" fmla="*/ 419193 w 419193"/>
                <a:gd name="connsiteY2" fmla="*/ 482911 h 482910"/>
                <a:gd name="connsiteX3" fmla="*/ 0 w 419193"/>
                <a:gd name="connsiteY3" fmla="*/ 482911 h 482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193" h="482910">
                  <a:moveTo>
                    <a:pt x="0" y="0"/>
                  </a:moveTo>
                  <a:lnTo>
                    <a:pt x="419193" y="0"/>
                  </a:lnTo>
                  <a:lnTo>
                    <a:pt x="419193" y="482911"/>
                  </a:lnTo>
                  <a:lnTo>
                    <a:pt x="0" y="482911"/>
                  </a:lnTo>
                  <a:close/>
                </a:path>
              </a:pathLst>
            </a:custGeom>
            <a:ln/>
          </p:spPr>
        </p:pic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D3FF3D8E-9EE5-4878-9CF7-4639D46AB5E1}"/>
                </a:ext>
              </a:extLst>
            </p:cNvPr>
            <p:cNvSpPr/>
            <p:nvPr/>
          </p:nvSpPr>
          <p:spPr>
            <a:xfrm>
              <a:off x="8178936" y="4076289"/>
              <a:ext cx="184445" cy="311880"/>
            </a:xfrm>
            <a:custGeom>
              <a:avLst/>
              <a:gdLst>
                <a:gd name="connsiteX0" fmla="*/ 15663 w 184444"/>
                <a:gd name="connsiteY0" fmla="*/ 311110 h 311879"/>
                <a:gd name="connsiteX1" fmla="*/ 9291 w 184444"/>
                <a:gd name="connsiteY1" fmla="*/ 307757 h 311879"/>
                <a:gd name="connsiteX2" fmla="*/ 1914 w 184444"/>
                <a:gd name="connsiteY2" fmla="*/ 284617 h 311879"/>
                <a:gd name="connsiteX3" fmla="*/ 146116 w 184444"/>
                <a:gd name="connsiteY3" fmla="*/ 9291 h 311879"/>
                <a:gd name="connsiteX4" fmla="*/ 169256 w 184444"/>
                <a:gd name="connsiteY4" fmla="*/ 1914 h 311879"/>
                <a:gd name="connsiteX5" fmla="*/ 175627 w 184444"/>
                <a:gd name="connsiteY5" fmla="*/ 5267 h 311879"/>
                <a:gd name="connsiteX6" fmla="*/ 183005 w 184444"/>
                <a:gd name="connsiteY6" fmla="*/ 28407 h 311879"/>
                <a:gd name="connsiteX7" fmla="*/ 38803 w 184444"/>
                <a:gd name="connsiteY7" fmla="*/ 303733 h 311879"/>
                <a:gd name="connsiteX8" fmla="*/ 15663 w 184444"/>
                <a:gd name="connsiteY8" fmla="*/ 311110 h 31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444" h="311879">
                  <a:moveTo>
                    <a:pt x="15663" y="311110"/>
                  </a:moveTo>
                  <a:lnTo>
                    <a:pt x="9291" y="307757"/>
                  </a:lnTo>
                  <a:cubicBezTo>
                    <a:pt x="908" y="303397"/>
                    <a:pt x="-2446" y="293001"/>
                    <a:pt x="1914" y="284617"/>
                  </a:cubicBezTo>
                  <a:lnTo>
                    <a:pt x="146116" y="9291"/>
                  </a:lnTo>
                  <a:cubicBezTo>
                    <a:pt x="150476" y="908"/>
                    <a:pt x="160872" y="-2446"/>
                    <a:pt x="169256" y="1914"/>
                  </a:cubicBezTo>
                  <a:lnTo>
                    <a:pt x="175627" y="5267"/>
                  </a:lnTo>
                  <a:cubicBezTo>
                    <a:pt x="184011" y="9627"/>
                    <a:pt x="187365" y="20023"/>
                    <a:pt x="183005" y="28407"/>
                  </a:cubicBezTo>
                  <a:lnTo>
                    <a:pt x="38803" y="303733"/>
                  </a:lnTo>
                  <a:cubicBezTo>
                    <a:pt x="34443" y="312117"/>
                    <a:pt x="24047" y="315470"/>
                    <a:pt x="15663" y="311110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A28550FE-8010-4400-92EB-EAFEC8FBFC28}"/>
                </a:ext>
              </a:extLst>
            </p:cNvPr>
            <p:cNvSpPr/>
            <p:nvPr/>
          </p:nvSpPr>
          <p:spPr>
            <a:xfrm>
              <a:off x="8306706" y="4143025"/>
              <a:ext cx="184445" cy="311880"/>
            </a:xfrm>
            <a:custGeom>
              <a:avLst/>
              <a:gdLst>
                <a:gd name="connsiteX0" fmla="*/ 15663 w 184444"/>
                <a:gd name="connsiteY0" fmla="*/ 311110 h 311879"/>
                <a:gd name="connsiteX1" fmla="*/ 9291 w 184444"/>
                <a:gd name="connsiteY1" fmla="*/ 307757 h 311879"/>
                <a:gd name="connsiteX2" fmla="*/ 1914 w 184444"/>
                <a:gd name="connsiteY2" fmla="*/ 284617 h 311879"/>
                <a:gd name="connsiteX3" fmla="*/ 146116 w 184444"/>
                <a:gd name="connsiteY3" fmla="*/ 9291 h 311879"/>
                <a:gd name="connsiteX4" fmla="*/ 169255 w 184444"/>
                <a:gd name="connsiteY4" fmla="*/ 1914 h 311879"/>
                <a:gd name="connsiteX5" fmla="*/ 175627 w 184444"/>
                <a:gd name="connsiteY5" fmla="*/ 5267 h 311879"/>
                <a:gd name="connsiteX6" fmla="*/ 183005 w 184444"/>
                <a:gd name="connsiteY6" fmla="*/ 28407 h 311879"/>
                <a:gd name="connsiteX7" fmla="*/ 38803 w 184444"/>
                <a:gd name="connsiteY7" fmla="*/ 303733 h 311879"/>
                <a:gd name="connsiteX8" fmla="*/ 15663 w 184444"/>
                <a:gd name="connsiteY8" fmla="*/ 311110 h 31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444" h="311879">
                  <a:moveTo>
                    <a:pt x="15663" y="311110"/>
                  </a:moveTo>
                  <a:lnTo>
                    <a:pt x="9291" y="307757"/>
                  </a:lnTo>
                  <a:cubicBezTo>
                    <a:pt x="908" y="303397"/>
                    <a:pt x="-2446" y="293001"/>
                    <a:pt x="1914" y="284617"/>
                  </a:cubicBezTo>
                  <a:lnTo>
                    <a:pt x="146116" y="9291"/>
                  </a:lnTo>
                  <a:cubicBezTo>
                    <a:pt x="150476" y="908"/>
                    <a:pt x="160872" y="-2446"/>
                    <a:pt x="169255" y="1914"/>
                  </a:cubicBezTo>
                  <a:lnTo>
                    <a:pt x="175627" y="5267"/>
                  </a:lnTo>
                  <a:cubicBezTo>
                    <a:pt x="184011" y="9627"/>
                    <a:pt x="187365" y="20023"/>
                    <a:pt x="183005" y="28407"/>
                  </a:cubicBezTo>
                  <a:lnTo>
                    <a:pt x="38803" y="303733"/>
                  </a:lnTo>
                  <a:cubicBezTo>
                    <a:pt x="34443" y="312452"/>
                    <a:pt x="24047" y="315806"/>
                    <a:pt x="15663" y="311110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9F1B4AB5-6677-4597-A37E-A474A724D461}"/>
                </a:ext>
              </a:extLst>
            </p:cNvPr>
            <p:cNvSpPr/>
            <p:nvPr/>
          </p:nvSpPr>
          <p:spPr>
            <a:xfrm>
              <a:off x="8210645" y="4296132"/>
              <a:ext cx="147556" cy="83839"/>
            </a:xfrm>
            <a:custGeom>
              <a:avLst/>
              <a:gdLst>
                <a:gd name="connsiteX0" fmla="*/ 137547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6936 w 147555"/>
                <a:gd name="connsiteY7" fmla="*/ 82884 h 83838"/>
                <a:gd name="connsiteX8" fmla="*/ 137547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7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6936" y="82884"/>
                  </a:lnTo>
                  <a:cubicBezTo>
                    <a:pt x="145260" y="86573"/>
                    <a:pt x="140900" y="87914"/>
                    <a:pt x="137547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ABF2E26D-C5E0-4DB1-B9BC-C96E6DCA4A66}"/>
                </a:ext>
              </a:extLst>
            </p:cNvPr>
            <p:cNvSpPr/>
            <p:nvPr/>
          </p:nvSpPr>
          <p:spPr>
            <a:xfrm>
              <a:off x="8256253" y="4253877"/>
              <a:ext cx="147556" cy="83839"/>
            </a:xfrm>
            <a:custGeom>
              <a:avLst/>
              <a:gdLst>
                <a:gd name="connsiteX0" fmla="*/ 137546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6936 w 147555"/>
                <a:gd name="connsiteY7" fmla="*/ 82884 h 83838"/>
                <a:gd name="connsiteX8" fmla="*/ 137546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6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6936" y="82884"/>
                  </a:lnTo>
                  <a:cubicBezTo>
                    <a:pt x="145260" y="86237"/>
                    <a:pt x="141235" y="87579"/>
                    <a:pt x="137546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ABE5E217-FEA8-4286-AAAF-4F5383FF77CD}"/>
                </a:ext>
              </a:extLst>
            </p:cNvPr>
            <p:cNvSpPr/>
            <p:nvPr/>
          </p:nvSpPr>
          <p:spPr>
            <a:xfrm>
              <a:off x="8287441" y="4194184"/>
              <a:ext cx="147556" cy="83839"/>
            </a:xfrm>
            <a:custGeom>
              <a:avLst/>
              <a:gdLst>
                <a:gd name="connsiteX0" fmla="*/ 137547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7272 w 147555"/>
                <a:gd name="connsiteY7" fmla="*/ 82884 h 83838"/>
                <a:gd name="connsiteX8" fmla="*/ 137547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7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7272" y="82884"/>
                  </a:lnTo>
                  <a:cubicBezTo>
                    <a:pt x="145260" y="86573"/>
                    <a:pt x="141235" y="87914"/>
                    <a:pt x="137547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DD28B3A6-A61F-45E8-B0CB-9A61EBE6C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63397" y="4813635"/>
              <a:ext cx="345415" cy="365536"/>
            </a:xfrm>
            <a:custGeom>
              <a:avLst/>
              <a:gdLst>
                <a:gd name="connsiteX0" fmla="*/ 0 w 345415"/>
                <a:gd name="connsiteY0" fmla="*/ 0 h 365536"/>
                <a:gd name="connsiteX1" fmla="*/ 345415 w 345415"/>
                <a:gd name="connsiteY1" fmla="*/ 0 h 365536"/>
                <a:gd name="connsiteX2" fmla="*/ 345415 w 345415"/>
                <a:gd name="connsiteY2" fmla="*/ 365536 h 365536"/>
                <a:gd name="connsiteX3" fmla="*/ 0 w 345415"/>
                <a:gd name="connsiteY3" fmla="*/ 365536 h 365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5415" h="365536">
                  <a:moveTo>
                    <a:pt x="0" y="0"/>
                  </a:moveTo>
                  <a:lnTo>
                    <a:pt x="345415" y="0"/>
                  </a:lnTo>
                  <a:lnTo>
                    <a:pt x="345415" y="365536"/>
                  </a:lnTo>
                  <a:lnTo>
                    <a:pt x="0" y="365536"/>
                  </a:lnTo>
                  <a:close/>
                </a:path>
              </a:pathLst>
            </a:custGeom>
            <a:ln/>
          </p:spPr>
        </p:pic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05D89D46-E863-4E1C-9DBE-E8FF4CD59B2B}"/>
                </a:ext>
              </a:extLst>
            </p:cNvPr>
            <p:cNvSpPr/>
            <p:nvPr/>
          </p:nvSpPr>
          <p:spPr>
            <a:xfrm>
              <a:off x="7690554" y="4904174"/>
              <a:ext cx="160970" cy="197859"/>
            </a:xfrm>
            <a:custGeom>
              <a:avLst/>
              <a:gdLst>
                <a:gd name="connsiteX0" fmla="*/ 158965 w 160970"/>
                <a:gd name="connsiteY0" fmla="*/ 192165 h 197859"/>
                <a:gd name="connsiteX1" fmla="*/ 151252 w 160970"/>
                <a:gd name="connsiteY1" fmla="*/ 198201 h 197859"/>
                <a:gd name="connsiteX2" fmla="*/ 137837 w 160970"/>
                <a:gd name="connsiteY2" fmla="*/ 196524 h 197859"/>
                <a:gd name="connsiteX3" fmla="*/ 2019 w 160970"/>
                <a:gd name="connsiteY3" fmla="*/ 21469 h 197859"/>
                <a:gd name="connsiteX4" fmla="*/ 3696 w 160970"/>
                <a:gd name="connsiteY4" fmla="*/ 8055 h 197859"/>
                <a:gd name="connsiteX5" fmla="*/ 11409 w 160970"/>
                <a:gd name="connsiteY5" fmla="*/ 2019 h 197859"/>
                <a:gd name="connsiteX6" fmla="*/ 24823 w 160970"/>
                <a:gd name="connsiteY6" fmla="*/ 3695 h 197859"/>
                <a:gd name="connsiteX7" fmla="*/ 160641 w 160970"/>
                <a:gd name="connsiteY7" fmla="*/ 178751 h 197859"/>
                <a:gd name="connsiteX8" fmla="*/ 158965 w 160970"/>
                <a:gd name="connsiteY8" fmla="*/ 192165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70" h="197859">
                  <a:moveTo>
                    <a:pt x="158965" y="192165"/>
                  </a:moveTo>
                  <a:lnTo>
                    <a:pt x="151252" y="198201"/>
                  </a:lnTo>
                  <a:cubicBezTo>
                    <a:pt x="147227" y="201555"/>
                    <a:pt x="141191" y="200549"/>
                    <a:pt x="137837" y="196524"/>
                  </a:cubicBezTo>
                  <a:lnTo>
                    <a:pt x="2019" y="21469"/>
                  </a:lnTo>
                  <a:cubicBezTo>
                    <a:pt x="-1335" y="17445"/>
                    <a:pt x="-329" y="11409"/>
                    <a:pt x="3696" y="8055"/>
                  </a:cubicBezTo>
                  <a:lnTo>
                    <a:pt x="11409" y="2019"/>
                  </a:lnTo>
                  <a:cubicBezTo>
                    <a:pt x="15433" y="-1335"/>
                    <a:pt x="21469" y="-329"/>
                    <a:pt x="24823" y="3695"/>
                  </a:cubicBezTo>
                  <a:lnTo>
                    <a:pt x="160641" y="178751"/>
                  </a:lnTo>
                  <a:cubicBezTo>
                    <a:pt x="163660" y="183110"/>
                    <a:pt x="162989" y="188811"/>
                    <a:pt x="158965" y="192165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605DDF5F-2EA2-41F1-8ABE-10A532870CD4}"/>
                </a:ext>
              </a:extLst>
            </p:cNvPr>
            <p:cNvSpPr/>
            <p:nvPr/>
          </p:nvSpPr>
          <p:spPr>
            <a:xfrm>
              <a:off x="7770033" y="4842469"/>
              <a:ext cx="160970" cy="197859"/>
            </a:xfrm>
            <a:custGeom>
              <a:avLst/>
              <a:gdLst>
                <a:gd name="connsiteX0" fmla="*/ 158965 w 160970"/>
                <a:gd name="connsiteY0" fmla="*/ 192165 h 197859"/>
                <a:gd name="connsiteX1" fmla="*/ 151252 w 160970"/>
                <a:gd name="connsiteY1" fmla="*/ 198201 h 197859"/>
                <a:gd name="connsiteX2" fmla="*/ 137837 w 160970"/>
                <a:gd name="connsiteY2" fmla="*/ 196524 h 197859"/>
                <a:gd name="connsiteX3" fmla="*/ 2019 w 160970"/>
                <a:gd name="connsiteY3" fmla="*/ 21469 h 197859"/>
                <a:gd name="connsiteX4" fmla="*/ 3696 w 160970"/>
                <a:gd name="connsiteY4" fmla="*/ 8055 h 197859"/>
                <a:gd name="connsiteX5" fmla="*/ 11409 w 160970"/>
                <a:gd name="connsiteY5" fmla="*/ 2019 h 197859"/>
                <a:gd name="connsiteX6" fmla="*/ 24823 w 160970"/>
                <a:gd name="connsiteY6" fmla="*/ 3696 h 197859"/>
                <a:gd name="connsiteX7" fmla="*/ 160642 w 160970"/>
                <a:gd name="connsiteY7" fmla="*/ 178751 h 197859"/>
                <a:gd name="connsiteX8" fmla="*/ 158965 w 160970"/>
                <a:gd name="connsiteY8" fmla="*/ 192165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70" h="197859">
                  <a:moveTo>
                    <a:pt x="158965" y="192165"/>
                  </a:moveTo>
                  <a:lnTo>
                    <a:pt x="151252" y="198201"/>
                  </a:lnTo>
                  <a:cubicBezTo>
                    <a:pt x="147227" y="201555"/>
                    <a:pt x="141191" y="200549"/>
                    <a:pt x="137837" y="196524"/>
                  </a:cubicBezTo>
                  <a:lnTo>
                    <a:pt x="2019" y="21469"/>
                  </a:lnTo>
                  <a:cubicBezTo>
                    <a:pt x="-1335" y="17445"/>
                    <a:pt x="-329" y="11409"/>
                    <a:pt x="3696" y="8055"/>
                  </a:cubicBezTo>
                  <a:lnTo>
                    <a:pt x="11409" y="2019"/>
                  </a:lnTo>
                  <a:cubicBezTo>
                    <a:pt x="15433" y="-1335"/>
                    <a:pt x="21469" y="-329"/>
                    <a:pt x="24823" y="3696"/>
                  </a:cubicBezTo>
                  <a:lnTo>
                    <a:pt x="160642" y="178751"/>
                  </a:lnTo>
                  <a:cubicBezTo>
                    <a:pt x="163995" y="182775"/>
                    <a:pt x="163324" y="188811"/>
                    <a:pt x="158965" y="192165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2B4B9C19-05A4-4A22-B1B7-9410DA8A50DB}"/>
                </a:ext>
              </a:extLst>
            </p:cNvPr>
            <p:cNvSpPr/>
            <p:nvPr/>
          </p:nvSpPr>
          <p:spPr>
            <a:xfrm>
              <a:off x="7796376" y="4987863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529"/>
                    <a:pt x="95062" y="9212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EBAB43E6-69E4-41D0-8921-A9916CC7B4F2}"/>
                </a:ext>
              </a:extLst>
            </p:cNvPr>
            <p:cNvSpPr/>
            <p:nvPr/>
          </p:nvSpPr>
          <p:spPr>
            <a:xfrm>
              <a:off x="7782626" y="4946614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529"/>
                    <a:pt x="95062" y="8876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24F1FACC-4182-4339-8FA2-B890F7431B12}"/>
                </a:ext>
              </a:extLst>
            </p:cNvPr>
            <p:cNvSpPr/>
            <p:nvPr/>
          </p:nvSpPr>
          <p:spPr>
            <a:xfrm>
              <a:off x="7753786" y="4909725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193"/>
                    <a:pt x="95062" y="8876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4A6B974C-6A65-4E43-A833-93605D840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31075" y="5450809"/>
              <a:ext cx="268284" cy="268284"/>
            </a:xfrm>
            <a:custGeom>
              <a:avLst/>
              <a:gdLst>
                <a:gd name="connsiteX0" fmla="*/ 0 w 268283"/>
                <a:gd name="connsiteY0" fmla="*/ 0 h 268283"/>
                <a:gd name="connsiteX1" fmla="*/ 268284 w 268283"/>
                <a:gd name="connsiteY1" fmla="*/ 0 h 268283"/>
                <a:gd name="connsiteX2" fmla="*/ 268284 w 268283"/>
                <a:gd name="connsiteY2" fmla="*/ 268284 h 268283"/>
                <a:gd name="connsiteX3" fmla="*/ 0 w 268283"/>
                <a:gd name="connsiteY3" fmla="*/ 268284 h 268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283" h="268283">
                  <a:moveTo>
                    <a:pt x="0" y="0"/>
                  </a:moveTo>
                  <a:lnTo>
                    <a:pt x="268284" y="0"/>
                  </a:lnTo>
                  <a:lnTo>
                    <a:pt x="268284" y="268284"/>
                  </a:lnTo>
                  <a:lnTo>
                    <a:pt x="0" y="268284"/>
                  </a:lnTo>
                  <a:close/>
                </a:path>
              </a:pathLst>
            </a:custGeom>
            <a:ln/>
          </p:spPr>
        </p:pic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B5088D82-98BA-41DE-ACFE-F9BB209F2239}"/>
                </a:ext>
              </a:extLst>
            </p:cNvPr>
            <p:cNvSpPr/>
            <p:nvPr/>
          </p:nvSpPr>
          <p:spPr>
            <a:xfrm>
              <a:off x="7860837" y="5479901"/>
              <a:ext cx="117374" cy="114021"/>
            </a:xfrm>
            <a:custGeom>
              <a:avLst/>
              <a:gdLst>
                <a:gd name="connsiteX0" fmla="*/ 6791 w 117374"/>
                <a:gd name="connsiteY0" fmla="*/ 115446 h 114020"/>
                <a:gd name="connsiteX1" fmla="*/ 1761 w 117374"/>
                <a:gd name="connsiteY1" fmla="*/ 110415 h 114020"/>
                <a:gd name="connsiteX2" fmla="*/ 1761 w 117374"/>
                <a:gd name="connsiteY2" fmla="*/ 102032 h 114020"/>
                <a:gd name="connsiteX3" fmla="*/ 103373 w 117374"/>
                <a:gd name="connsiteY3" fmla="*/ 1761 h 114020"/>
                <a:gd name="connsiteX4" fmla="*/ 111757 w 117374"/>
                <a:gd name="connsiteY4" fmla="*/ 1761 h 114020"/>
                <a:gd name="connsiteX5" fmla="*/ 116787 w 117374"/>
                <a:gd name="connsiteY5" fmla="*/ 6791 h 114020"/>
                <a:gd name="connsiteX6" fmla="*/ 116787 w 117374"/>
                <a:gd name="connsiteY6" fmla="*/ 15175 h 114020"/>
                <a:gd name="connsiteX7" fmla="*/ 15175 w 117374"/>
                <a:gd name="connsiteY7" fmla="*/ 115446 h 114020"/>
                <a:gd name="connsiteX8" fmla="*/ 6791 w 117374"/>
                <a:gd name="connsiteY8" fmla="*/ 115446 h 11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74" h="114020">
                  <a:moveTo>
                    <a:pt x="6791" y="115446"/>
                  </a:moveTo>
                  <a:lnTo>
                    <a:pt x="1761" y="110415"/>
                  </a:lnTo>
                  <a:cubicBezTo>
                    <a:pt x="-587" y="108068"/>
                    <a:pt x="-587" y="104379"/>
                    <a:pt x="1761" y="102032"/>
                  </a:cubicBezTo>
                  <a:lnTo>
                    <a:pt x="103373" y="1761"/>
                  </a:lnTo>
                  <a:cubicBezTo>
                    <a:pt x="105720" y="-587"/>
                    <a:pt x="109409" y="-587"/>
                    <a:pt x="111757" y="1761"/>
                  </a:cubicBezTo>
                  <a:lnTo>
                    <a:pt x="116787" y="6791"/>
                  </a:lnTo>
                  <a:cubicBezTo>
                    <a:pt x="119135" y="9138"/>
                    <a:pt x="119135" y="12827"/>
                    <a:pt x="116787" y="15175"/>
                  </a:cubicBezTo>
                  <a:lnTo>
                    <a:pt x="15175" y="115446"/>
                  </a:lnTo>
                  <a:cubicBezTo>
                    <a:pt x="12492" y="117793"/>
                    <a:pt x="8803" y="117793"/>
                    <a:pt x="6791" y="11544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72BDEECF-8E3E-45CC-91E4-4F2B44643458}"/>
                </a:ext>
              </a:extLst>
            </p:cNvPr>
            <p:cNvSpPr/>
            <p:nvPr/>
          </p:nvSpPr>
          <p:spPr>
            <a:xfrm>
              <a:off x="7906110" y="5525844"/>
              <a:ext cx="117374" cy="114021"/>
            </a:xfrm>
            <a:custGeom>
              <a:avLst/>
              <a:gdLst>
                <a:gd name="connsiteX0" fmla="*/ 6791 w 117374"/>
                <a:gd name="connsiteY0" fmla="*/ 115446 h 114020"/>
                <a:gd name="connsiteX1" fmla="*/ 1761 w 117374"/>
                <a:gd name="connsiteY1" fmla="*/ 110415 h 114020"/>
                <a:gd name="connsiteX2" fmla="*/ 1761 w 117374"/>
                <a:gd name="connsiteY2" fmla="*/ 102032 h 114020"/>
                <a:gd name="connsiteX3" fmla="*/ 103373 w 117374"/>
                <a:gd name="connsiteY3" fmla="*/ 1761 h 114020"/>
                <a:gd name="connsiteX4" fmla="*/ 111757 w 117374"/>
                <a:gd name="connsiteY4" fmla="*/ 1761 h 114020"/>
                <a:gd name="connsiteX5" fmla="*/ 116787 w 117374"/>
                <a:gd name="connsiteY5" fmla="*/ 6791 h 114020"/>
                <a:gd name="connsiteX6" fmla="*/ 116787 w 117374"/>
                <a:gd name="connsiteY6" fmla="*/ 15175 h 114020"/>
                <a:gd name="connsiteX7" fmla="*/ 15175 w 117374"/>
                <a:gd name="connsiteY7" fmla="*/ 115446 h 114020"/>
                <a:gd name="connsiteX8" fmla="*/ 6791 w 117374"/>
                <a:gd name="connsiteY8" fmla="*/ 115446 h 11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74" h="114020">
                  <a:moveTo>
                    <a:pt x="6791" y="115446"/>
                  </a:moveTo>
                  <a:lnTo>
                    <a:pt x="1761" y="110415"/>
                  </a:lnTo>
                  <a:cubicBezTo>
                    <a:pt x="-587" y="108068"/>
                    <a:pt x="-587" y="104379"/>
                    <a:pt x="1761" y="102032"/>
                  </a:cubicBezTo>
                  <a:lnTo>
                    <a:pt x="103373" y="1761"/>
                  </a:lnTo>
                  <a:cubicBezTo>
                    <a:pt x="105720" y="-587"/>
                    <a:pt x="109409" y="-587"/>
                    <a:pt x="111757" y="1761"/>
                  </a:cubicBezTo>
                  <a:lnTo>
                    <a:pt x="116787" y="6791"/>
                  </a:lnTo>
                  <a:cubicBezTo>
                    <a:pt x="119135" y="9138"/>
                    <a:pt x="119135" y="12827"/>
                    <a:pt x="116787" y="15175"/>
                  </a:cubicBezTo>
                  <a:lnTo>
                    <a:pt x="15175" y="115446"/>
                  </a:lnTo>
                  <a:cubicBezTo>
                    <a:pt x="12827" y="117793"/>
                    <a:pt x="9138" y="117793"/>
                    <a:pt x="6791" y="11544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964269E9-54C0-4297-9A3F-5760A490955B}"/>
                </a:ext>
              </a:extLst>
            </p:cNvPr>
            <p:cNvSpPr/>
            <p:nvPr/>
          </p:nvSpPr>
          <p:spPr>
            <a:xfrm>
              <a:off x="7883306" y="5558374"/>
              <a:ext cx="53657" cy="53657"/>
            </a:xfrm>
            <a:custGeom>
              <a:avLst/>
              <a:gdLst>
                <a:gd name="connsiteX0" fmla="*/ 49381 w 53656"/>
                <a:gd name="connsiteY0" fmla="*/ 55082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381 w 53656"/>
                <a:gd name="connsiteY8" fmla="*/ 55082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381" y="55082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2064" y="56088"/>
                    <a:pt x="50387" y="56088"/>
                    <a:pt x="49381" y="5508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C7CD129D-8B57-46BA-B8F3-F3F6A023E04D}"/>
                </a:ext>
              </a:extLst>
            </p:cNvPr>
            <p:cNvSpPr/>
            <p:nvPr/>
          </p:nvSpPr>
          <p:spPr>
            <a:xfrm>
              <a:off x="7908793" y="5546636"/>
              <a:ext cx="53657" cy="53657"/>
            </a:xfrm>
            <a:custGeom>
              <a:avLst/>
              <a:gdLst>
                <a:gd name="connsiteX0" fmla="*/ 49381 w 53656"/>
                <a:gd name="connsiteY0" fmla="*/ 55082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381 w 53656"/>
                <a:gd name="connsiteY8" fmla="*/ 55082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381" y="55082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1728" y="55753"/>
                    <a:pt x="50052" y="55753"/>
                    <a:pt x="49381" y="5508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4F3B06A8-F3EF-4D1F-B482-229FF49D412E}"/>
                </a:ext>
              </a:extLst>
            </p:cNvPr>
            <p:cNvSpPr/>
            <p:nvPr/>
          </p:nvSpPr>
          <p:spPr>
            <a:xfrm>
              <a:off x="7930256" y="5525174"/>
              <a:ext cx="53657" cy="53657"/>
            </a:xfrm>
            <a:custGeom>
              <a:avLst/>
              <a:gdLst>
                <a:gd name="connsiteX0" fmla="*/ 49046 w 53656"/>
                <a:gd name="connsiteY0" fmla="*/ 55417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046 w 53656"/>
                <a:gd name="connsiteY8" fmla="*/ 55417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046" y="55417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1728" y="56088"/>
                    <a:pt x="50052" y="56088"/>
                    <a:pt x="49046" y="55417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937128E2-374E-4DF7-9B9C-D76EE4390B14}"/>
              </a:ext>
            </a:extLst>
          </p:cNvPr>
          <p:cNvGrpSpPr/>
          <p:nvPr/>
        </p:nvGrpSpPr>
        <p:grpSpPr>
          <a:xfrm rot="801005">
            <a:off x="9147437" y="3780192"/>
            <a:ext cx="6620244" cy="6620244"/>
            <a:chOff x="9078593" y="2831690"/>
            <a:chExt cx="6858000" cy="6858000"/>
          </a:xfrm>
        </p:grpSpPr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FC542ED5-CD78-4AA3-9941-957EC57D460E}"/>
                </a:ext>
              </a:extLst>
            </p:cNvPr>
            <p:cNvSpPr/>
            <p:nvPr/>
          </p:nvSpPr>
          <p:spPr>
            <a:xfrm>
              <a:off x="10845576" y="4597332"/>
              <a:ext cx="3276414" cy="3276414"/>
            </a:xfrm>
            <a:custGeom>
              <a:avLst/>
              <a:gdLst>
                <a:gd name="connsiteX0" fmla="*/ 3277085 w 3276413"/>
                <a:gd name="connsiteY0" fmla="*/ 1638542 h 3276413"/>
                <a:gd name="connsiteX1" fmla="*/ 1638543 w 3276413"/>
                <a:gd name="connsiteY1" fmla="*/ 3277084 h 3276413"/>
                <a:gd name="connsiteX2" fmla="*/ 0 w 3276413"/>
                <a:gd name="connsiteY2" fmla="*/ 1638542 h 3276413"/>
                <a:gd name="connsiteX3" fmla="*/ 1638543 w 3276413"/>
                <a:gd name="connsiteY3" fmla="*/ 0 h 3276413"/>
                <a:gd name="connsiteX4" fmla="*/ 3277085 w 3276413"/>
                <a:gd name="connsiteY4" fmla="*/ 1638542 h 3276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76413" h="3276413">
                  <a:moveTo>
                    <a:pt x="3277085" y="1638542"/>
                  </a:moveTo>
                  <a:cubicBezTo>
                    <a:pt x="3277085" y="2543484"/>
                    <a:pt x="2543484" y="3277084"/>
                    <a:pt x="1638543" y="3277084"/>
                  </a:cubicBezTo>
                  <a:cubicBezTo>
                    <a:pt x="733601" y="3277084"/>
                    <a:pt x="0" y="2543484"/>
                    <a:pt x="0" y="1638542"/>
                  </a:cubicBezTo>
                  <a:cubicBezTo>
                    <a:pt x="0" y="733600"/>
                    <a:pt x="733601" y="0"/>
                    <a:pt x="1638543" y="0"/>
                  </a:cubicBezTo>
                  <a:cubicBezTo>
                    <a:pt x="2543484" y="0"/>
                    <a:pt x="3277085" y="733600"/>
                    <a:pt x="3277085" y="1638542"/>
                  </a:cubicBezTo>
                  <a:close/>
                </a:path>
              </a:pathLst>
            </a:custGeom>
            <a:solidFill>
              <a:srgbClr val="2C3590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3" name="图片 62">
              <a:extLst>
                <a:ext uri="{FF2B5EF4-FFF2-40B4-BE49-F238E27FC236}">
                  <a16:creationId xmlns:a16="http://schemas.microsoft.com/office/drawing/2014/main" id="{DC43F379-F0ED-4FB7-AABE-9A915C9C1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487082" y="4236825"/>
              <a:ext cx="4041022" cy="4044376"/>
            </a:xfrm>
            <a:custGeom>
              <a:avLst/>
              <a:gdLst>
                <a:gd name="connsiteX0" fmla="*/ 0 w 4041021"/>
                <a:gd name="connsiteY0" fmla="*/ 0 h 4044375"/>
                <a:gd name="connsiteX1" fmla="*/ 4041022 w 4041021"/>
                <a:gd name="connsiteY1" fmla="*/ 0 h 4044375"/>
                <a:gd name="connsiteX2" fmla="*/ 4041022 w 4041021"/>
                <a:gd name="connsiteY2" fmla="*/ 4044376 h 4044375"/>
                <a:gd name="connsiteX3" fmla="*/ 0 w 4041021"/>
                <a:gd name="connsiteY3" fmla="*/ 4044376 h 404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1021" h="4044375">
                  <a:moveTo>
                    <a:pt x="0" y="0"/>
                  </a:moveTo>
                  <a:lnTo>
                    <a:pt x="4041022" y="0"/>
                  </a:lnTo>
                  <a:lnTo>
                    <a:pt x="4041022" y="4044376"/>
                  </a:lnTo>
                  <a:lnTo>
                    <a:pt x="0" y="4044376"/>
                  </a:lnTo>
                  <a:close/>
                </a:path>
              </a:pathLst>
            </a:custGeom>
            <a:ln/>
          </p:spPr>
        </p:pic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C8CF6E57-928C-47C1-9B04-7AA79F0C9B8C}"/>
                </a:ext>
              </a:extLst>
            </p:cNvPr>
            <p:cNvSpPr/>
            <p:nvPr/>
          </p:nvSpPr>
          <p:spPr>
            <a:xfrm>
              <a:off x="10514246" y="4266337"/>
              <a:ext cx="3937062" cy="3937062"/>
            </a:xfrm>
            <a:custGeom>
              <a:avLst/>
              <a:gdLst>
                <a:gd name="connsiteX0" fmla="*/ 1969873 w 3937061"/>
                <a:gd name="connsiteY0" fmla="*/ 0 h 3937062"/>
                <a:gd name="connsiteX1" fmla="*/ 0 w 3937061"/>
                <a:gd name="connsiteY1" fmla="*/ 1969873 h 3937062"/>
                <a:gd name="connsiteX2" fmla="*/ 1969873 w 3937061"/>
                <a:gd name="connsiteY2" fmla="*/ 3939745 h 3937062"/>
                <a:gd name="connsiteX3" fmla="*/ 3939745 w 3937061"/>
                <a:gd name="connsiteY3" fmla="*/ 1969873 h 3937062"/>
                <a:gd name="connsiteX4" fmla="*/ 1969873 w 3937061"/>
                <a:gd name="connsiteY4" fmla="*/ 0 h 3937062"/>
                <a:gd name="connsiteX5" fmla="*/ 1969873 w 3937061"/>
                <a:gd name="connsiteY5" fmla="*/ 3608079 h 3937062"/>
                <a:gd name="connsiteX6" fmla="*/ 331330 w 3937061"/>
                <a:gd name="connsiteY6" fmla="*/ 1969537 h 3937062"/>
                <a:gd name="connsiteX7" fmla="*/ 1969873 w 3937061"/>
                <a:gd name="connsiteY7" fmla="*/ 330995 h 3937062"/>
                <a:gd name="connsiteX8" fmla="*/ 3608415 w 3937061"/>
                <a:gd name="connsiteY8" fmla="*/ 1969537 h 3937062"/>
                <a:gd name="connsiteX9" fmla="*/ 1969873 w 3937061"/>
                <a:gd name="connsiteY9" fmla="*/ 3608079 h 393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37061" h="3937062">
                  <a:moveTo>
                    <a:pt x="1969873" y="0"/>
                  </a:moveTo>
                  <a:cubicBezTo>
                    <a:pt x="881982" y="0"/>
                    <a:pt x="0" y="881982"/>
                    <a:pt x="0" y="1969873"/>
                  </a:cubicBezTo>
                  <a:cubicBezTo>
                    <a:pt x="0" y="3057763"/>
                    <a:pt x="881982" y="3939745"/>
                    <a:pt x="1969873" y="3939745"/>
                  </a:cubicBezTo>
                  <a:cubicBezTo>
                    <a:pt x="3057763" y="3939745"/>
                    <a:pt x="3939745" y="3057763"/>
                    <a:pt x="3939745" y="1969873"/>
                  </a:cubicBezTo>
                  <a:cubicBezTo>
                    <a:pt x="3939745" y="881982"/>
                    <a:pt x="3057763" y="0"/>
                    <a:pt x="1969873" y="0"/>
                  </a:cubicBezTo>
                  <a:close/>
                  <a:moveTo>
                    <a:pt x="1969873" y="3608079"/>
                  </a:moveTo>
                  <a:cubicBezTo>
                    <a:pt x="1065086" y="3608079"/>
                    <a:pt x="331330" y="2874659"/>
                    <a:pt x="331330" y="1969537"/>
                  </a:cubicBezTo>
                  <a:cubicBezTo>
                    <a:pt x="331330" y="1064415"/>
                    <a:pt x="1064751" y="330995"/>
                    <a:pt x="1969873" y="330995"/>
                  </a:cubicBezTo>
                  <a:cubicBezTo>
                    <a:pt x="2874994" y="330995"/>
                    <a:pt x="3608415" y="1064415"/>
                    <a:pt x="3608415" y="1969537"/>
                  </a:cubicBezTo>
                  <a:cubicBezTo>
                    <a:pt x="3608415" y="2874659"/>
                    <a:pt x="2874659" y="3608079"/>
                    <a:pt x="1969873" y="3608079"/>
                  </a:cubicBezTo>
                  <a:close/>
                </a:path>
              </a:pathLst>
            </a:custGeom>
            <a:solidFill>
              <a:srgbClr val="0570BA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A4D018B9-7900-43A2-8604-46EAB5306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185263" y="3938360"/>
              <a:ext cx="4644660" cy="4641307"/>
            </a:xfrm>
            <a:custGeom>
              <a:avLst/>
              <a:gdLst>
                <a:gd name="connsiteX0" fmla="*/ 0 w 4644659"/>
                <a:gd name="connsiteY0" fmla="*/ 0 h 4641306"/>
                <a:gd name="connsiteX1" fmla="*/ 4644660 w 4644659"/>
                <a:gd name="connsiteY1" fmla="*/ 0 h 4641306"/>
                <a:gd name="connsiteX2" fmla="*/ 4644660 w 4644659"/>
                <a:gd name="connsiteY2" fmla="*/ 4641307 h 4641306"/>
                <a:gd name="connsiteX3" fmla="*/ 0 w 4644659"/>
                <a:gd name="connsiteY3" fmla="*/ 4641307 h 464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4659" h="4641306">
                  <a:moveTo>
                    <a:pt x="0" y="0"/>
                  </a:moveTo>
                  <a:lnTo>
                    <a:pt x="4644660" y="0"/>
                  </a:lnTo>
                  <a:lnTo>
                    <a:pt x="4644660" y="4641307"/>
                  </a:lnTo>
                  <a:lnTo>
                    <a:pt x="0" y="4641307"/>
                  </a:lnTo>
                  <a:close/>
                </a:path>
              </a:pathLst>
            </a:custGeom>
            <a:ln/>
          </p:spPr>
        </p:pic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AEC71D48-4B13-4E06-954F-A829C5F398CE}"/>
                </a:ext>
              </a:extLst>
            </p:cNvPr>
            <p:cNvSpPr/>
            <p:nvPr/>
          </p:nvSpPr>
          <p:spPr>
            <a:xfrm>
              <a:off x="10215445" y="3967200"/>
              <a:ext cx="4537346" cy="4533993"/>
            </a:xfrm>
            <a:custGeom>
              <a:avLst/>
              <a:gdLst>
                <a:gd name="connsiteX0" fmla="*/ 2268673 w 4537346"/>
                <a:gd name="connsiteY0" fmla="*/ 0 h 4533993"/>
                <a:gd name="connsiteX1" fmla="*/ 0 w 4537346"/>
                <a:gd name="connsiteY1" fmla="*/ 2268673 h 4533993"/>
                <a:gd name="connsiteX2" fmla="*/ 2268673 w 4537346"/>
                <a:gd name="connsiteY2" fmla="*/ 4537347 h 4533993"/>
                <a:gd name="connsiteX3" fmla="*/ 4537347 w 4537346"/>
                <a:gd name="connsiteY3" fmla="*/ 2268673 h 4533993"/>
                <a:gd name="connsiteX4" fmla="*/ 2268673 w 4537346"/>
                <a:gd name="connsiteY4" fmla="*/ 0 h 4533993"/>
                <a:gd name="connsiteX5" fmla="*/ 2268673 w 4537346"/>
                <a:gd name="connsiteY5" fmla="*/ 4238546 h 4533993"/>
                <a:gd name="connsiteX6" fmla="*/ 298801 w 4537346"/>
                <a:gd name="connsiteY6" fmla="*/ 2268673 h 4533993"/>
                <a:gd name="connsiteX7" fmla="*/ 2268673 w 4537346"/>
                <a:gd name="connsiteY7" fmla="*/ 298801 h 4533993"/>
                <a:gd name="connsiteX8" fmla="*/ 4238546 w 4537346"/>
                <a:gd name="connsiteY8" fmla="*/ 2268673 h 4533993"/>
                <a:gd name="connsiteX9" fmla="*/ 2268673 w 4537346"/>
                <a:gd name="connsiteY9" fmla="*/ 4238546 h 4533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37346" h="4533993">
                  <a:moveTo>
                    <a:pt x="2268673" y="0"/>
                  </a:moveTo>
                  <a:cubicBezTo>
                    <a:pt x="1015789" y="0"/>
                    <a:pt x="0" y="1015789"/>
                    <a:pt x="0" y="2268673"/>
                  </a:cubicBezTo>
                  <a:cubicBezTo>
                    <a:pt x="0" y="3521558"/>
                    <a:pt x="1015789" y="4537347"/>
                    <a:pt x="2268673" y="4537347"/>
                  </a:cubicBezTo>
                  <a:cubicBezTo>
                    <a:pt x="3521558" y="4537347"/>
                    <a:pt x="4537347" y="3521558"/>
                    <a:pt x="4537347" y="2268673"/>
                  </a:cubicBezTo>
                  <a:cubicBezTo>
                    <a:pt x="4537347" y="1015789"/>
                    <a:pt x="3521558" y="0"/>
                    <a:pt x="2268673" y="0"/>
                  </a:cubicBezTo>
                  <a:close/>
                  <a:moveTo>
                    <a:pt x="2268673" y="4238546"/>
                  </a:moveTo>
                  <a:cubicBezTo>
                    <a:pt x="1180783" y="4238546"/>
                    <a:pt x="298801" y="3356564"/>
                    <a:pt x="298801" y="2268673"/>
                  </a:cubicBezTo>
                  <a:cubicBezTo>
                    <a:pt x="298801" y="1180783"/>
                    <a:pt x="1180783" y="298801"/>
                    <a:pt x="2268673" y="298801"/>
                  </a:cubicBezTo>
                  <a:cubicBezTo>
                    <a:pt x="3356563" y="298801"/>
                    <a:pt x="4238546" y="1180783"/>
                    <a:pt x="4238546" y="2268673"/>
                  </a:cubicBezTo>
                  <a:cubicBezTo>
                    <a:pt x="4238546" y="3356564"/>
                    <a:pt x="3356563" y="4238546"/>
                    <a:pt x="2268673" y="4238546"/>
                  </a:cubicBezTo>
                  <a:close/>
                </a:path>
              </a:pathLst>
            </a:custGeom>
            <a:solidFill>
              <a:srgbClr val="22ADE4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CB3F9B07-3080-4D0C-96AF-D2B59BB07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953869" y="3706965"/>
              <a:ext cx="5107449" cy="5107449"/>
            </a:xfrm>
            <a:custGeom>
              <a:avLst/>
              <a:gdLst>
                <a:gd name="connsiteX0" fmla="*/ 0 w 5107449"/>
                <a:gd name="connsiteY0" fmla="*/ 0 h 5107449"/>
                <a:gd name="connsiteX1" fmla="*/ 5107449 w 5107449"/>
                <a:gd name="connsiteY1" fmla="*/ 0 h 5107449"/>
                <a:gd name="connsiteX2" fmla="*/ 5107449 w 5107449"/>
                <a:gd name="connsiteY2" fmla="*/ 5107450 h 5107449"/>
                <a:gd name="connsiteX3" fmla="*/ 0 w 5107449"/>
                <a:gd name="connsiteY3" fmla="*/ 5107450 h 5107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07449" h="5107449">
                  <a:moveTo>
                    <a:pt x="0" y="0"/>
                  </a:moveTo>
                  <a:lnTo>
                    <a:pt x="5107449" y="0"/>
                  </a:lnTo>
                  <a:lnTo>
                    <a:pt x="5107449" y="5107450"/>
                  </a:lnTo>
                  <a:lnTo>
                    <a:pt x="0" y="5107450"/>
                  </a:lnTo>
                  <a:close/>
                </a:path>
              </a:pathLst>
            </a:custGeom>
            <a:ln/>
          </p:spPr>
        </p:pic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F665708A-C61D-42CC-B4EE-FA04BC2398EE}"/>
                </a:ext>
              </a:extLst>
            </p:cNvPr>
            <p:cNvSpPr/>
            <p:nvPr/>
          </p:nvSpPr>
          <p:spPr>
            <a:xfrm>
              <a:off x="9982038" y="3733794"/>
              <a:ext cx="5003489" cy="5003489"/>
            </a:xfrm>
            <a:custGeom>
              <a:avLst/>
              <a:gdLst>
                <a:gd name="connsiteX0" fmla="*/ 2502080 w 5003489"/>
                <a:gd name="connsiteY0" fmla="*/ 0 h 5003489"/>
                <a:gd name="connsiteX1" fmla="*/ 0 w 5003489"/>
                <a:gd name="connsiteY1" fmla="*/ 2502080 h 5003489"/>
                <a:gd name="connsiteX2" fmla="*/ 2502080 w 5003489"/>
                <a:gd name="connsiteY2" fmla="*/ 5004160 h 5003489"/>
                <a:gd name="connsiteX3" fmla="*/ 5004160 w 5003489"/>
                <a:gd name="connsiteY3" fmla="*/ 2502080 h 5003489"/>
                <a:gd name="connsiteX4" fmla="*/ 2502080 w 5003489"/>
                <a:gd name="connsiteY4" fmla="*/ 0 h 5003489"/>
                <a:gd name="connsiteX5" fmla="*/ 2502080 w 5003489"/>
                <a:gd name="connsiteY5" fmla="*/ 4771089 h 5003489"/>
                <a:gd name="connsiteX6" fmla="*/ 233407 w 5003489"/>
                <a:gd name="connsiteY6" fmla="*/ 2502416 h 5003489"/>
                <a:gd name="connsiteX7" fmla="*/ 2502080 w 5003489"/>
                <a:gd name="connsiteY7" fmla="*/ 233742 h 5003489"/>
                <a:gd name="connsiteX8" fmla="*/ 4770753 w 5003489"/>
                <a:gd name="connsiteY8" fmla="*/ 2502080 h 5003489"/>
                <a:gd name="connsiteX9" fmla="*/ 2502080 w 5003489"/>
                <a:gd name="connsiteY9" fmla="*/ 4771089 h 5003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03489" h="5003489">
                  <a:moveTo>
                    <a:pt x="2502080" y="0"/>
                  </a:moveTo>
                  <a:cubicBezTo>
                    <a:pt x="1120084" y="0"/>
                    <a:pt x="0" y="1120084"/>
                    <a:pt x="0" y="2502080"/>
                  </a:cubicBezTo>
                  <a:cubicBezTo>
                    <a:pt x="0" y="3884076"/>
                    <a:pt x="1120084" y="5004160"/>
                    <a:pt x="2502080" y="5004160"/>
                  </a:cubicBezTo>
                  <a:cubicBezTo>
                    <a:pt x="3884076" y="5004160"/>
                    <a:pt x="5004160" y="3884076"/>
                    <a:pt x="5004160" y="2502080"/>
                  </a:cubicBezTo>
                  <a:cubicBezTo>
                    <a:pt x="5004160" y="1120084"/>
                    <a:pt x="3884076" y="0"/>
                    <a:pt x="2502080" y="0"/>
                  </a:cubicBezTo>
                  <a:close/>
                  <a:moveTo>
                    <a:pt x="2502080" y="4771089"/>
                  </a:moveTo>
                  <a:cubicBezTo>
                    <a:pt x="1249196" y="4771089"/>
                    <a:pt x="233407" y="3755300"/>
                    <a:pt x="233407" y="2502416"/>
                  </a:cubicBezTo>
                  <a:cubicBezTo>
                    <a:pt x="233407" y="1249531"/>
                    <a:pt x="1249196" y="233742"/>
                    <a:pt x="2502080" y="233742"/>
                  </a:cubicBezTo>
                  <a:cubicBezTo>
                    <a:pt x="3754964" y="233742"/>
                    <a:pt x="4770753" y="1249196"/>
                    <a:pt x="4770753" y="2502080"/>
                  </a:cubicBezTo>
                  <a:cubicBezTo>
                    <a:pt x="4770753" y="3754965"/>
                    <a:pt x="3754964" y="4771089"/>
                    <a:pt x="2502080" y="4771089"/>
                  </a:cubicBezTo>
                  <a:close/>
                </a:path>
              </a:pathLst>
            </a:custGeom>
            <a:solidFill>
              <a:srgbClr val="28B473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FA24D3A2-91EB-4928-B366-8C620BDD8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692292" y="3445389"/>
              <a:ext cx="5630602" cy="5627249"/>
            </a:xfrm>
            <a:custGeom>
              <a:avLst/>
              <a:gdLst>
                <a:gd name="connsiteX0" fmla="*/ 0 w 5630602"/>
                <a:gd name="connsiteY0" fmla="*/ 0 h 5627248"/>
                <a:gd name="connsiteX1" fmla="*/ 5630602 w 5630602"/>
                <a:gd name="connsiteY1" fmla="*/ 0 h 5627248"/>
                <a:gd name="connsiteX2" fmla="*/ 5630602 w 5630602"/>
                <a:gd name="connsiteY2" fmla="*/ 5627249 h 5627248"/>
                <a:gd name="connsiteX3" fmla="*/ 0 w 5630602"/>
                <a:gd name="connsiteY3" fmla="*/ 5627249 h 5627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30602" h="5627248">
                  <a:moveTo>
                    <a:pt x="0" y="0"/>
                  </a:moveTo>
                  <a:lnTo>
                    <a:pt x="5630602" y="0"/>
                  </a:lnTo>
                  <a:lnTo>
                    <a:pt x="5630602" y="5627249"/>
                  </a:lnTo>
                  <a:lnTo>
                    <a:pt x="0" y="5627249"/>
                  </a:lnTo>
                  <a:close/>
                </a:path>
              </a:pathLst>
            </a:custGeom>
            <a:ln/>
          </p:spPr>
        </p:pic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2582FBBC-A843-4088-AC9D-D7325A7FBDD5}"/>
                </a:ext>
              </a:extLst>
            </p:cNvPr>
            <p:cNvSpPr/>
            <p:nvPr/>
          </p:nvSpPr>
          <p:spPr>
            <a:xfrm>
              <a:off x="9721803" y="3473559"/>
              <a:ext cx="5523289" cy="5523289"/>
            </a:xfrm>
            <a:custGeom>
              <a:avLst/>
              <a:gdLst>
                <a:gd name="connsiteX0" fmla="*/ 2762315 w 5523288"/>
                <a:gd name="connsiteY0" fmla="*/ 0 h 5523288"/>
                <a:gd name="connsiteX1" fmla="*/ 0 w 5523288"/>
                <a:gd name="connsiteY1" fmla="*/ 2762315 h 5523288"/>
                <a:gd name="connsiteX2" fmla="*/ 2762315 w 5523288"/>
                <a:gd name="connsiteY2" fmla="*/ 5524631 h 5523288"/>
                <a:gd name="connsiteX3" fmla="*/ 5524630 w 5523288"/>
                <a:gd name="connsiteY3" fmla="*/ 2762315 h 5523288"/>
                <a:gd name="connsiteX4" fmla="*/ 2762315 w 5523288"/>
                <a:gd name="connsiteY4" fmla="*/ 0 h 5523288"/>
                <a:gd name="connsiteX5" fmla="*/ 2762315 w 5523288"/>
                <a:gd name="connsiteY5" fmla="*/ 5264395 h 5523288"/>
                <a:gd name="connsiteX6" fmla="*/ 260235 w 5523288"/>
                <a:gd name="connsiteY6" fmla="*/ 2762315 h 5523288"/>
                <a:gd name="connsiteX7" fmla="*/ 2762315 w 5523288"/>
                <a:gd name="connsiteY7" fmla="*/ 260235 h 5523288"/>
                <a:gd name="connsiteX8" fmla="*/ 5264396 w 5523288"/>
                <a:gd name="connsiteY8" fmla="*/ 2762315 h 5523288"/>
                <a:gd name="connsiteX9" fmla="*/ 2762315 w 5523288"/>
                <a:gd name="connsiteY9" fmla="*/ 5264395 h 5523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23288" h="5523288">
                  <a:moveTo>
                    <a:pt x="2762315" y="0"/>
                  </a:moveTo>
                  <a:cubicBezTo>
                    <a:pt x="1236787" y="0"/>
                    <a:pt x="0" y="1236788"/>
                    <a:pt x="0" y="2762315"/>
                  </a:cubicBezTo>
                  <a:cubicBezTo>
                    <a:pt x="0" y="4287843"/>
                    <a:pt x="1236787" y="5524631"/>
                    <a:pt x="2762315" y="5524631"/>
                  </a:cubicBezTo>
                  <a:cubicBezTo>
                    <a:pt x="4287843" y="5524631"/>
                    <a:pt x="5524630" y="4287843"/>
                    <a:pt x="5524630" y="2762315"/>
                  </a:cubicBezTo>
                  <a:cubicBezTo>
                    <a:pt x="5524630" y="1236788"/>
                    <a:pt x="4287843" y="0"/>
                    <a:pt x="2762315" y="0"/>
                  </a:cubicBezTo>
                  <a:close/>
                  <a:moveTo>
                    <a:pt x="2762315" y="5264395"/>
                  </a:moveTo>
                  <a:cubicBezTo>
                    <a:pt x="1380319" y="5264395"/>
                    <a:pt x="260235" y="4144311"/>
                    <a:pt x="260235" y="2762315"/>
                  </a:cubicBezTo>
                  <a:cubicBezTo>
                    <a:pt x="260235" y="1380319"/>
                    <a:pt x="1380319" y="260235"/>
                    <a:pt x="2762315" y="260235"/>
                  </a:cubicBezTo>
                  <a:cubicBezTo>
                    <a:pt x="4144312" y="260235"/>
                    <a:pt x="5264396" y="1380319"/>
                    <a:pt x="5264396" y="2762315"/>
                  </a:cubicBezTo>
                  <a:cubicBezTo>
                    <a:pt x="5264396" y="4144311"/>
                    <a:pt x="4144312" y="5264395"/>
                    <a:pt x="2762315" y="5264395"/>
                  </a:cubicBezTo>
                  <a:close/>
                </a:path>
              </a:pathLst>
            </a:custGeom>
            <a:solidFill>
              <a:srgbClr val="F6ED26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1" name="图片 70">
              <a:extLst>
                <a:ext uri="{FF2B5EF4-FFF2-40B4-BE49-F238E27FC236}">
                  <a16:creationId xmlns:a16="http://schemas.microsoft.com/office/drawing/2014/main" id="{BA73F80C-6B61-41B8-BA26-9A93602BC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400534" y="3150277"/>
              <a:ext cx="6220826" cy="6220826"/>
            </a:xfrm>
            <a:custGeom>
              <a:avLst/>
              <a:gdLst>
                <a:gd name="connsiteX0" fmla="*/ 0 w 6220826"/>
                <a:gd name="connsiteY0" fmla="*/ 0 h 6220826"/>
                <a:gd name="connsiteX1" fmla="*/ 6220826 w 6220826"/>
                <a:gd name="connsiteY1" fmla="*/ 0 h 6220826"/>
                <a:gd name="connsiteX2" fmla="*/ 6220826 w 6220826"/>
                <a:gd name="connsiteY2" fmla="*/ 6220827 h 6220826"/>
                <a:gd name="connsiteX3" fmla="*/ 0 w 6220826"/>
                <a:gd name="connsiteY3" fmla="*/ 6220827 h 6220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0826" h="6220826">
                  <a:moveTo>
                    <a:pt x="0" y="0"/>
                  </a:moveTo>
                  <a:lnTo>
                    <a:pt x="6220826" y="0"/>
                  </a:lnTo>
                  <a:lnTo>
                    <a:pt x="6220826" y="6220827"/>
                  </a:lnTo>
                  <a:lnTo>
                    <a:pt x="0" y="6220827"/>
                  </a:lnTo>
                  <a:close/>
                </a:path>
              </a:pathLst>
            </a:custGeom>
            <a:ln/>
          </p:spPr>
        </p:pic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7E05A76C-C84C-4041-ACED-D931FE6BD417}"/>
                </a:ext>
              </a:extLst>
            </p:cNvPr>
            <p:cNvSpPr/>
            <p:nvPr/>
          </p:nvSpPr>
          <p:spPr>
            <a:xfrm>
              <a:off x="9429374" y="3177776"/>
              <a:ext cx="6113513" cy="6113513"/>
            </a:xfrm>
            <a:custGeom>
              <a:avLst/>
              <a:gdLst>
                <a:gd name="connsiteX0" fmla="*/ 3058098 w 6113512"/>
                <a:gd name="connsiteY0" fmla="*/ 0 h 6113512"/>
                <a:gd name="connsiteX1" fmla="*/ 0 w 6113512"/>
                <a:gd name="connsiteY1" fmla="*/ 3058098 h 6113512"/>
                <a:gd name="connsiteX2" fmla="*/ 3058098 w 6113512"/>
                <a:gd name="connsiteY2" fmla="*/ 6116196 h 6113512"/>
                <a:gd name="connsiteX3" fmla="*/ 6116196 w 6113512"/>
                <a:gd name="connsiteY3" fmla="*/ 3058098 h 6113512"/>
                <a:gd name="connsiteX4" fmla="*/ 3058098 w 6113512"/>
                <a:gd name="connsiteY4" fmla="*/ 0 h 6113512"/>
                <a:gd name="connsiteX5" fmla="*/ 3058098 w 6113512"/>
                <a:gd name="connsiteY5" fmla="*/ 5820414 h 6113512"/>
                <a:gd name="connsiteX6" fmla="*/ 295783 w 6113512"/>
                <a:gd name="connsiteY6" fmla="*/ 3058098 h 6113512"/>
                <a:gd name="connsiteX7" fmla="*/ 3058098 w 6113512"/>
                <a:gd name="connsiteY7" fmla="*/ 295783 h 6113512"/>
                <a:gd name="connsiteX8" fmla="*/ 5820413 w 6113512"/>
                <a:gd name="connsiteY8" fmla="*/ 3058098 h 6113512"/>
                <a:gd name="connsiteX9" fmla="*/ 3058098 w 6113512"/>
                <a:gd name="connsiteY9" fmla="*/ 5820414 h 611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3512" h="6113512">
                  <a:moveTo>
                    <a:pt x="3058098" y="0"/>
                  </a:moveTo>
                  <a:cubicBezTo>
                    <a:pt x="1369253" y="0"/>
                    <a:pt x="0" y="1369253"/>
                    <a:pt x="0" y="3058098"/>
                  </a:cubicBezTo>
                  <a:cubicBezTo>
                    <a:pt x="0" y="4746943"/>
                    <a:pt x="1369253" y="6116196"/>
                    <a:pt x="3058098" y="6116196"/>
                  </a:cubicBezTo>
                  <a:cubicBezTo>
                    <a:pt x="4746944" y="6116196"/>
                    <a:pt x="6116196" y="4746943"/>
                    <a:pt x="6116196" y="3058098"/>
                  </a:cubicBezTo>
                  <a:cubicBezTo>
                    <a:pt x="6116196" y="1369253"/>
                    <a:pt x="4746944" y="0"/>
                    <a:pt x="3058098" y="0"/>
                  </a:cubicBezTo>
                  <a:close/>
                  <a:moveTo>
                    <a:pt x="3058098" y="5820414"/>
                  </a:moveTo>
                  <a:cubicBezTo>
                    <a:pt x="1532570" y="5820414"/>
                    <a:pt x="295783" y="4583626"/>
                    <a:pt x="295783" y="3058098"/>
                  </a:cubicBezTo>
                  <a:cubicBezTo>
                    <a:pt x="295783" y="1532570"/>
                    <a:pt x="1532570" y="295783"/>
                    <a:pt x="3058098" y="295783"/>
                  </a:cubicBezTo>
                  <a:cubicBezTo>
                    <a:pt x="4583625" y="295783"/>
                    <a:pt x="5820413" y="1532570"/>
                    <a:pt x="5820413" y="3058098"/>
                  </a:cubicBezTo>
                  <a:cubicBezTo>
                    <a:pt x="5820413" y="4583626"/>
                    <a:pt x="4583625" y="5820414"/>
                    <a:pt x="3058098" y="5820414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3" name="图片 72">
              <a:extLst>
                <a:ext uri="{FF2B5EF4-FFF2-40B4-BE49-F238E27FC236}">
                  <a16:creationId xmlns:a16="http://schemas.microsoft.com/office/drawing/2014/main" id="{D5FEFF0B-D92C-4334-A571-13AAED9FC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078593" y="2831690"/>
              <a:ext cx="6858000" cy="6858000"/>
            </a:xfrm>
            <a:custGeom>
              <a:avLst/>
              <a:gdLst>
                <a:gd name="connsiteX0" fmla="*/ 0 w 6857999"/>
                <a:gd name="connsiteY0" fmla="*/ 0 h 6858000"/>
                <a:gd name="connsiteX1" fmla="*/ 6858000 w 6857999"/>
                <a:gd name="connsiteY1" fmla="*/ 0 h 6858000"/>
                <a:gd name="connsiteX2" fmla="*/ 6858000 w 6857999"/>
                <a:gd name="connsiteY2" fmla="*/ 6858000 h 6858000"/>
                <a:gd name="connsiteX3" fmla="*/ 0 w 68579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7999" h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close/>
                </a:path>
              </a:pathLst>
            </a:custGeom>
            <a:ln/>
          </p:spPr>
        </p:pic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1570D742-C565-494C-BDF7-1FAC394A91CB}"/>
                </a:ext>
              </a:extLst>
            </p:cNvPr>
            <p:cNvSpPr/>
            <p:nvPr/>
          </p:nvSpPr>
          <p:spPr>
            <a:xfrm>
              <a:off x="9106763" y="2858518"/>
              <a:ext cx="6754040" cy="6754040"/>
            </a:xfrm>
            <a:custGeom>
              <a:avLst/>
              <a:gdLst>
                <a:gd name="connsiteX0" fmla="*/ 3377355 w 6754039"/>
                <a:gd name="connsiteY0" fmla="*/ 0 h 6754040"/>
                <a:gd name="connsiteX1" fmla="*/ 0 w 6754039"/>
                <a:gd name="connsiteY1" fmla="*/ 3377355 h 6754040"/>
                <a:gd name="connsiteX2" fmla="*/ 3377355 w 6754039"/>
                <a:gd name="connsiteY2" fmla="*/ 6754711 h 6754040"/>
                <a:gd name="connsiteX3" fmla="*/ 6754711 w 6754039"/>
                <a:gd name="connsiteY3" fmla="*/ 3377355 h 6754040"/>
                <a:gd name="connsiteX4" fmla="*/ 3377355 w 6754039"/>
                <a:gd name="connsiteY4" fmla="*/ 0 h 6754040"/>
                <a:gd name="connsiteX5" fmla="*/ 3377355 w 6754039"/>
                <a:gd name="connsiteY5" fmla="*/ 6435454 h 6754040"/>
                <a:gd name="connsiteX6" fmla="*/ 319257 w 6754039"/>
                <a:gd name="connsiteY6" fmla="*/ 3377355 h 6754040"/>
                <a:gd name="connsiteX7" fmla="*/ 3377355 w 6754039"/>
                <a:gd name="connsiteY7" fmla="*/ 319258 h 6754040"/>
                <a:gd name="connsiteX8" fmla="*/ 6435453 w 6754039"/>
                <a:gd name="connsiteY8" fmla="*/ 3377355 h 6754040"/>
                <a:gd name="connsiteX9" fmla="*/ 3377355 w 6754039"/>
                <a:gd name="connsiteY9" fmla="*/ 6435454 h 6754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54039" h="6754040">
                  <a:moveTo>
                    <a:pt x="3377355" y="0"/>
                  </a:moveTo>
                  <a:cubicBezTo>
                    <a:pt x="1512114" y="0"/>
                    <a:pt x="0" y="1512114"/>
                    <a:pt x="0" y="3377355"/>
                  </a:cubicBezTo>
                  <a:cubicBezTo>
                    <a:pt x="0" y="5242598"/>
                    <a:pt x="1512114" y="6754711"/>
                    <a:pt x="3377355" y="6754711"/>
                  </a:cubicBezTo>
                  <a:cubicBezTo>
                    <a:pt x="5242597" y="6754711"/>
                    <a:pt x="6754711" y="5242598"/>
                    <a:pt x="6754711" y="3377355"/>
                  </a:cubicBezTo>
                  <a:cubicBezTo>
                    <a:pt x="6754711" y="1512114"/>
                    <a:pt x="5242597" y="0"/>
                    <a:pt x="3377355" y="0"/>
                  </a:cubicBezTo>
                  <a:close/>
                  <a:moveTo>
                    <a:pt x="3377355" y="6435454"/>
                  </a:moveTo>
                  <a:cubicBezTo>
                    <a:pt x="1688510" y="6435454"/>
                    <a:pt x="319257" y="5066201"/>
                    <a:pt x="319257" y="3377355"/>
                  </a:cubicBezTo>
                  <a:cubicBezTo>
                    <a:pt x="319257" y="1688510"/>
                    <a:pt x="1688510" y="319258"/>
                    <a:pt x="3377355" y="319258"/>
                  </a:cubicBezTo>
                  <a:cubicBezTo>
                    <a:pt x="5066201" y="319258"/>
                    <a:pt x="6435453" y="1688510"/>
                    <a:pt x="6435453" y="3377355"/>
                  </a:cubicBezTo>
                  <a:cubicBezTo>
                    <a:pt x="6435453" y="5066201"/>
                    <a:pt x="5066201" y="6435454"/>
                    <a:pt x="3377355" y="6435454"/>
                  </a:cubicBezTo>
                  <a:close/>
                </a:path>
              </a:pathLst>
            </a:custGeom>
            <a:solidFill>
              <a:srgbClr val="C3252E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5" name="图片 74">
              <a:extLst>
                <a:ext uri="{FF2B5EF4-FFF2-40B4-BE49-F238E27FC236}">
                  <a16:creationId xmlns:a16="http://schemas.microsoft.com/office/drawing/2014/main" id="{E1F684C5-0373-4BF5-8E18-0437E738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631928" y="2858518"/>
              <a:ext cx="1056367" cy="1126791"/>
            </a:xfrm>
            <a:custGeom>
              <a:avLst/>
              <a:gdLst>
                <a:gd name="connsiteX0" fmla="*/ 0 w 1056366"/>
                <a:gd name="connsiteY0" fmla="*/ 0 h 1126791"/>
                <a:gd name="connsiteX1" fmla="*/ 1056367 w 1056366"/>
                <a:gd name="connsiteY1" fmla="*/ 0 h 1126791"/>
                <a:gd name="connsiteX2" fmla="*/ 1056367 w 1056366"/>
                <a:gd name="connsiteY2" fmla="*/ 1126791 h 1126791"/>
                <a:gd name="connsiteX3" fmla="*/ 0 w 1056366"/>
                <a:gd name="connsiteY3" fmla="*/ 1126791 h 112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6366" h="1126791">
                  <a:moveTo>
                    <a:pt x="0" y="0"/>
                  </a:moveTo>
                  <a:lnTo>
                    <a:pt x="1056367" y="0"/>
                  </a:lnTo>
                  <a:lnTo>
                    <a:pt x="1056367" y="1126791"/>
                  </a:lnTo>
                  <a:lnTo>
                    <a:pt x="0" y="1126791"/>
                  </a:lnTo>
                  <a:close/>
                </a:path>
              </a:pathLst>
            </a:custGeom>
            <a:ln/>
          </p:spPr>
        </p:pic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BCEB0F87-F389-4417-8948-716ED82C0EE7}"/>
                </a:ext>
              </a:extLst>
            </p:cNvPr>
            <p:cNvSpPr/>
            <p:nvPr/>
          </p:nvSpPr>
          <p:spPr>
            <a:xfrm>
              <a:off x="9660192" y="3129914"/>
              <a:ext cx="640527" cy="781376"/>
            </a:xfrm>
            <a:custGeom>
              <a:avLst/>
              <a:gdLst>
                <a:gd name="connsiteX0" fmla="*/ 626348 w 640527"/>
                <a:gd name="connsiteY0" fmla="*/ 752106 h 781376"/>
                <a:gd name="connsiteX1" fmla="*/ 599855 w 640527"/>
                <a:gd name="connsiteY1" fmla="*/ 772898 h 781376"/>
                <a:gd name="connsiteX2" fmla="*/ 543180 w 640527"/>
                <a:gd name="connsiteY2" fmla="*/ 766191 h 781376"/>
                <a:gd name="connsiteX3" fmla="*/ 8625 w 640527"/>
                <a:gd name="connsiteY3" fmla="*/ 86092 h 781376"/>
                <a:gd name="connsiteX4" fmla="*/ 15332 w 640527"/>
                <a:gd name="connsiteY4" fmla="*/ 29417 h 781376"/>
                <a:gd name="connsiteX5" fmla="*/ 41825 w 640527"/>
                <a:gd name="connsiteY5" fmla="*/ 8625 h 781376"/>
                <a:gd name="connsiteX6" fmla="*/ 98500 w 640527"/>
                <a:gd name="connsiteY6" fmla="*/ 15332 h 781376"/>
                <a:gd name="connsiteX7" fmla="*/ 633391 w 640527"/>
                <a:gd name="connsiteY7" fmla="*/ 695431 h 781376"/>
                <a:gd name="connsiteX8" fmla="*/ 626348 w 640527"/>
                <a:gd name="connsiteY8" fmla="*/ 752106 h 78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0527" h="781376">
                  <a:moveTo>
                    <a:pt x="626348" y="752106"/>
                  </a:moveTo>
                  <a:lnTo>
                    <a:pt x="599855" y="772898"/>
                  </a:lnTo>
                  <a:cubicBezTo>
                    <a:pt x="582417" y="786648"/>
                    <a:pt x="556930" y="783629"/>
                    <a:pt x="543180" y="766191"/>
                  </a:cubicBezTo>
                  <a:lnTo>
                    <a:pt x="8625" y="86092"/>
                  </a:lnTo>
                  <a:cubicBezTo>
                    <a:pt x="-5124" y="68654"/>
                    <a:pt x="-2106" y="43167"/>
                    <a:pt x="15332" y="29417"/>
                  </a:cubicBezTo>
                  <a:lnTo>
                    <a:pt x="41825" y="8625"/>
                  </a:lnTo>
                  <a:cubicBezTo>
                    <a:pt x="59264" y="-5124"/>
                    <a:pt x="84751" y="-2106"/>
                    <a:pt x="98500" y="15332"/>
                  </a:cubicBezTo>
                  <a:lnTo>
                    <a:pt x="633391" y="695431"/>
                  </a:lnTo>
                  <a:cubicBezTo>
                    <a:pt x="646805" y="713205"/>
                    <a:pt x="643787" y="738357"/>
                    <a:pt x="626348" y="75210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7" name="任意多边形: 形状 76">
              <a:extLst>
                <a:ext uri="{FF2B5EF4-FFF2-40B4-BE49-F238E27FC236}">
                  <a16:creationId xmlns:a16="http://schemas.microsoft.com/office/drawing/2014/main" id="{BFA1E6A3-2632-41CD-80AA-5997E12D69BE}"/>
                </a:ext>
              </a:extLst>
            </p:cNvPr>
            <p:cNvSpPr/>
            <p:nvPr/>
          </p:nvSpPr>
          <p:spPr>
            <a:xfrm>
              <a:off x="9971401" y="2885105"/>
              <a:ext cx="640527" cy="781376"/>
            </a:xfrm>
            <a:custGeom>
              <a:avLst/>
              <a:gdLst>
                <a:gd name="connsiteX0" fmla="*/ 626348 w 640527"/>
                <a:gd name="connsiteY0" fmla="*/ 752442 h 781376"/>
                <a:gd name="connsiteX1" fmla="*/ 599855 w 640527"/>
                <a:gd name="connsiteY1" fmla="*/ 773233 h 781376"/>
                <a:gd name="connsiteX2" fmla="*/ 543180 w 640527"/>
                <a:gd name="connsiteY2" fmla="*/ 766526 h 781376"/>
                <a:gd name="connsiteX3" fmla="*/ 8625 w 640527"/>
                <a:gd name="connsiteY3" fmla="*/ 86092 h 781376"/>
                <a:gd name="connsiteX4" fmla="*/ 15332 w 640527"/>
                <a:gd name="connsiteY4" fmla="*/ 29417 h 781376"/>
                <a:gd name="connsiteX5" fmla="*/ 41825 w 640527"/>
                <a:gd name="connsiteY5" fmla="*/ 8625 h 781376"/>
                <a:gd name="connsiteX6" fmla="*/ 98500 w 640527"/>
                <a:gd name="connsiteY6" fmla="*/ 15332 h 781376"/>
                <a:gd name="connsiteX7" fmla="*/ 633055 w 640527"/>
                <a:gd name="connsiteY7" fmla="*/ 695767 h 781376"/>
                <a:gd name="connsiteX8" fmla="*/ 626348 w 640527"/>
                <a:gd name="connsiteY8" fmla="*/ 752442 h 78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0527" h="781376">
                  <a:moveTo>
                    <a:pt x="626348" y="752442"/>
                  </a:moveTo>
                  <a:lnTo>
                    <a:pt x="599855" y="773233"/>
                  </a:lnTo>
                  <a:cubicBezTo>
                    <a:pt x="582417" y="786983"/>
                    <a:pt x="556930" y="783965"/>
                    <a:pt x="543180" y="766526"/>
                  </a:cubicBezTo>
                  <a:lnTo>
                    <a:pt x="8625" y="86092"/>
                  </a:lnTo>
                  <a:cubicBezTo>
                    <a:pt x="-5124" y="68654"/>
                    <a:pt x="-2106" y="43167"/>
                    <a:pt x="15332" y="29417"/>
                  </a:cubicBezTo>
                  <a:lnTo>
                    <a:pt x="41825" y="8625"/>
                  </a:lnTo>
                  <a:cubicBezTo>
                    <a:pt x="59264" y="-5124"/>
                    <a:pt x="84751" y="-2106"/>
                    <a:pt x="98500" y="15332"/>
                  </a:cubicBezTo>
                  <a:lnTo>
                    <a:pt x="633055" y="695767"/>
                  </a:lnTo>
                  <a:cubicBezTo>
                    <a:pt x="646805" y="713205"/>
                    <a:pt x="643786" y="738692"/>
                    <a:pt x="626348" y="75244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任意多边形: 形状 77">
              <a:extLst>
                <a:ext uri="{FF2B5EF4-FFF2-40B4-BE49-F238E27FC236}">
                  <a16:creationId xmlns:a16="http://schemas.microsoft.com/office/drawing/2014/main" id="{D480F066-23C0-4E33-8D5D-7D23BD3ACC61}"/>
                </a:ext>
              </a:extLst>
            </p:cNvPr>
            <p:cNvSpPr/>
            <p:nvPr/>
          </p:nvSpPr>
          <p:spPr>
            <a:xfrm>
              <a:off x="10080594" y="3457087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3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4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3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4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9" name="任意多边形: 形状 78">
              <a:extLst>
                <a:ext uri="{FF2B5EF4-FFF2-40B4-BE49-F238E27FC236}">
                  <a16:creationId xmlns:a16="http://schemas.microsoft.com/office/drawing/2014/main" id="{0FAF1835-90B9-4443-9EA9-79412E6D8E51}"/>
                </a:ext>
              </a:extLst>
            </p:cNvPr>
            <p:cNvSpPr/>
            <p:nvPr/>
          </p:nvSpPr>
          <p:spPr>
            <a:xfrm>
              <a:off x="10025931" y="3295111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3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4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3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4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0" name="任意多边形: 形状 79">
              <a:extLst>
                <a:ext uri="{FF2B5EF4-FFF2-40B4-BE49-F238E27FC236}">
                  <a16:creationId xmlns:a16="http://schemas.microsoft.com/office/drawing/2014/main" id="{4925BB6E-26BF-42D7-BED7-FA956AE88F78}"/>
                </a:ext>
              </a:extLst>
            </p:cNvPr>
            <p:cNvSpPr/>
            <p:nvPr/>
          </p:nvSpPr>
          <p:spPr>
            <a:xfrm>
              <a:off x="9911910" y="3150238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4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5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4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5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18C3DAC1-576B-47D5-B69D-39F03116160F}"/>
              </a:ext>
            </a:extLst>
          </p:cNvPr>
          <p:cNvSpPr txBox="1"/>
          <p:nvPr/>
        </p:nvSpPr>
        <p:spPr>
          <a:xfrm>
            <a:off x="892059" y="-494390"/>
            <a:ext cx="1866217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700" b="1">
                <a:ln w="47625">
                  <a:solidFill>
                    <a:srgbClr val="A381BD"/>
                  </a:solidFill>
                </a:ln>
                <a:solidFill>
                  <a:schemeClr val="bg1"/>
                </a:solidFill>
                <a:latin typeface="南构日漫风" panose="03000509000000000000" pitchFamily="65" charset="-122"/>
                <a:ea typeface="南构日漫风" panose="03000509000000000000" pitchFamily="65" charset="-122"/>
              </a:rPr>
              <a:t>4</a:t>
            </a:r>
            <a:endParaRPr lang="zh-CN" altLang="en-US" sz="28700" b="1" dirty="0">
              <a:ln w="47625">
                <a:solidFill>
                  <a:srgbClr val="A381BD"/>
                </a:solidFill>
              </a:ln>
              <a:solidFill>
                <a:schemeClr val="bg1"/>
              </a:solidFill>
              <a:latin typeface="南构日漫风" panose="03000509000000000000" pitchFamily="65" charset="-122"/>
              <a:ea typeface="南构日漫风" panose="03000509000000000000" pitchFamily="65" charset="-122"/>
            </a:endParaRPr>
          </a:p>
        </p:txBody>
      </p:sp>
      <p:sp>
        <p:nvSpPr>
          <p:cNvPr id="81" name="文本框 23">
            <a:extLst>
              <a:ext uri="{FF2B5EF4-FFF2-40B4-BE49-F238E27FC236}">
                <a16:creationId xmlns:a16="http://schemas.microsoft.com/office/drawing/2014/main" id="{E72AB8F0-03AE-4422-B2C1-76E25C5C08B8}"/>
              </a:ext>
            </a:extLst>
          </p:cNvPr>
          <p:cNvSpPr txBox="1"/>
          <p:nvPr/>
        </p:nvSpPr>
        <p:spPr>
          <a:xfrm>
            <a:off x="3638392" y="3131121"/>
            <a:ext cx="377859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>
                <a:solidFill>
                  <a:srgbClr val="9900CC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rPr>
              <a:t>DẶN DÒ</a:t>
            </a:r>
          </a:p>
        </p:txBody>
      </p:sp>
      <p:pic>
        <p:nvPicPr>
          <p:cNvPr id="91" name="图片 6">
            <a:extLst>
              <a:ext uri="{FF2B5EF4-FFF2-40B4-BE49-F238E27FC236}">
                <a16:creationId xmlns:a16="http://schemas.microsoft.com/office/drawing/2014/main" id="{0B07C50F-6C30-43C6-BC09-DE198E79F9DA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6" y="3207725"/>
            <a:ext cx="2869032" cy="453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855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41849960-BBC3-493C-845C-F83A4CE66C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1" t="45174" r="14986" b="35130"/>
          <a:stretch/>
        </p:blipFill>
        <p:spPr>
          <a:xfrm rot="1624336">
            <a:off x="-1521967" y="2232339"/>
            <a:ext cx="12096959" cy="2474363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EABB1809-06A7-4749-8DDD-6412055B4965}"/>
              </a:ext>
            </a:extLst>
          </p:cNvPr>
          <p:cNvGrpSpPr/>
          <p:nvPr/>
        </p:nvGrpSpPr>
        <p:grpSpPr>
          <a:xfrm rot="18400784">
            <a:off x="676667" y="1557580"/>
            <a:ext cx="3319185" cy="3561653"/>
            <a:chOff x="9000277" y="1652157"/>
            <a:chExt cx="1440910" cy="1915133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E3808582-8709-431D-982D-38C700A81888}"/>
                </a:ext>
              </a:extLst>
            </p:cNvPr>
            <p:cNvSpPr/>
            <p:nvPr/>
          </p:nvSpPr>
          <p:spPr>
            <a:xfrm>
              <a:off x="9052267" y="1693201"/>
              <a:ext cx="1358833" cy="1869535"/>
            </a:xfrm>
            <a:custGeom>
              <a:avLst/>
              <a:gdLst>
                <a:gd name="connsiteX0" fmla="*/ 860320 w 1358832"/>
                <a:gd name="connsiteY0" fmla="*/ 1872594 h 1869534"/>
                <a:gd name="connsiteX1" fmla="*/ 863968 w 1358832"/>
                <a:gd name="connsiteY1" fmla="*/ 1694760 h 1869534"/>
                <a:gd name="connsiteX2" fmla="*/ 380625 w 1358832"/>
                <a:gd name="connsiteY2" fmla="*/ 1644602 h 1869534"/>
                <a:gd name="connsiteX3" fmla="*/ 66908 w 1358832"/>
                <a:gd name="connsiteY3" fmla="*/ 1299878 h 1869534"/>
                <a:gd name="connsiteX4" fmla="*/ 334 w 1358832"/>
                <a:gd name="connsiteY4" fmla="*/ 851190 h 1869534"/>
                <a:gd name="connsiteX5" fmla="*/ 119802 w 1358832"/>
                <a:gd name="connsiteY5" fmla="*/ 291241 h 1869534"/>
                <a:gd name="connsiteX6" fmla="*/ 716229 w 1358832"/>
                <a:gd name="connsiteY6" fmla="*/ 323 h 1869534"/>
                <a:gd name="connsiteX7" fmla="*/ 1020826 w 1358832"/>
                <a:gd name="connsiteY7" fmla="*/ 68721 h 1869534"/>
                <a:gd name="connsiteX8" fmla="*/ 1228755 w 1358832"/>
                <a:gd name="connsiteY8" fmla="*/ 205516 h 1869534"/>
                <a:gd name="connsiteX9" fmla="*/ 1316304 w 1358832"/>
                <a:gd name="connsiteY9" fmla="*/ 372406 h 1869534"/>
                <a:gd name="connsiteX10" fmla="*/ 1362814 w 1358832"/>
                <a:gd name="connsiteY10" fmla="*/ 942386 h 1869534"/>
                <a:gd name="connsiteX11" fmla="*/ 1241523 w 1358832"/>
                <a:gd name="connsiteY11" fmla="*/ 1471328 h 1869534"/>
                <a:gd name="connsiteX12" fmla="*/ 964285 w 1358832"/>
                <a:gd name="connsiteY12" fmla="*/ 1670137 h 1869534"/>
                <a:gd name="connsiteX13" fmla="*/ 921422 w 1358832"/>
                <a:gd name="connsiteY13" fmla="*/ 1700232 h 1869534"/>
                <a:gd name="connsiteX14" fmla="*/ 905007 w 1358832"/>
                <a:gd name="connsiteY14" fmla="*/ 1744006 h 1869534"/>
                <a:gd name="connsiteX15" fmla="*/ 858496 w 1358832"/>
                <a:gd name="connsiteY15" fmla="*/ 1878066 h 1869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58832" h="1869534">
                  <a:moveTo>
                    <a:pt x="860320" y="1872594"/>
                  </a:moveTo>
                  <a:cubicBezTo>
                    <a:pt x="886767" y="1813316"/>
                    <a:pt x="863968" y="1749478"/>
                    <a:pt x="863968" y="1694760"/>
                  </a:cubicBezTo>
                  <a:cubicBezTo>
                    <a:pt x="700726" y="1707528"/>
                    <a:pt x="527452" y="1710264"/>
                    <a:pt x="380625" y="1644602"/>
                  </a:cubicBezTo>
                  <a:cubicBezTo>
                    <a:pt x="227414" y="1577116"/>
                    <a:pt x="121626" y="1443057"/>
                    <a:pt x="66908" y="1299878"/>
                  </a:cubicBezTo>
                  <a:cubicBezTo>
                    <a:pt x="12190" y="1156699"/>
                    <a:pt x="2158" y="1002576"/>
                    <a:pt x="334" y="851190"/>
                  </a:cubicBezTo>
                  <a:cubicBezTo>
                    <a:pt x="-2402" y="658764"/>
                    <a:pt x="9454" y="457219"/>
                    <a:pt x="119802" y="291241"/>
                  </a:cubicBezTo>
                  <a:cubicBezTo>
                    <a:pt x="240182" y="109760"/>
                    <a:pt x="478205" y="-6972"/>
                    <a:pt x="716229" y="323"/>
                  </a:cubicBezTo>
                  <a:cubicBezTo>
                    <a:pt x="823841" y="3971"/>
                    <a:pt x="924158" y="25859"/>
                    <a:pt x="1020826" y="68721"/>
                  </a:cubicBezTo>
                  <a:cubicBezTo>
                    <a:pt x="1088312" y="98816"/>
                    <a:pt x="1174037" y="144414"/>
                    <a:pt x="1228755" y="205516"/>
                  </a:cubicBezTo>
                  <a:cubicBezTo>
                    <a:pt x="1270706" y="252939"/>
                    <a:pt x="1302625" y="313128"/>
                    <a:pt x="1316304" y="372406"/>
                  </a:cubicBezTo>
                  <a:cubicBezTo>
                    <a:pt x="1360078" y="567568"/>
                    <a:pt x="1364638" y="743578"/>
                    <a:pt x="1362814" y="942386"/>
                  </a:cubicBezTo>
                  <a:cubicBezTo>
                    <a:pt x="1360991" y="1125692"/>
                    <a:pt x="1362814" y="1322677"/>
                    <a:pt x="1241523" y="1471328"/>
                  </a:cubicBezTo>
                  <a:cubicBezTo>
                    <a:pt x="1171301" y="1557965"/>
                    <a:pt x="1068249" y="1617243"/>
                    <a:pt x="964285" y="1670137"/>
                  </a:cubicBezTo>
                  <a:cubicBezTo>
                    <a:pt x="948781" y="1678345"/>
                    <a:pt x="932366" y="1686553"/>
                    <a:pt x="921422" y="1700232"/>
                  </a:cubicBezTo>
                  <a:cubicBezTo>
                    <a:pt x="911390" y="1713000"/>
                    <a:pt x="908654" y="1728503"/>
                    <a:pt x="905007" y="1744006"/>
                  </a:cubicBezTo>
                  <a:cubicBezTo>
                    <a:pt x="894975" y="1795077"/>
                    <a:pt x="868528" y="1826996"/>
                    <a:pt x="858496" y="1878066"/>
                  </a:cubicBezTo>
                </a:path>
              </a:pathLst>
            </a:custGeom>
            <a:solidFill>
              <a:srgbClr val="FFFFFF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52A88E8F-949C-422A-820E-B65FAFAC7ACB}"/>
                </a:ext>
              </a:extLst>
            </p:cNvPr>
            <p:cNvSpPr/>
            <p:nvPr/>
          </p:nvSpPr>
          <p:spPr>
            <a:xfrm>
              <a:off x="9000277" y="1652157"/>
              <a:ext cx="1440910" cy="1915133"/>
            </a:xfrm>
            <a:custGeom>
              <a:avLst/>
              <a:gdLst>
                <a:gd name="connsiteX0" fmla="*/ 1360086 w 1440909"/>
                <a:gd name="connsiteY0" fmla="*/ 564837 h 1915132"/>
                <a:gd name="connsiteX1" fmla="*/ 1336375 w 1440909"/>
                <a:gd name="connsiteY1" fmla="*/ 441722 h 1915132"/>
                <a:gd name="connsiteX2" fmla="*/ 1331815 w 1440909"/>
                <a:gd name="connsiteY2" fmla="*/ 423482 h 1915132"/>
                <a:gd name="connsiteX3" fmla="*/ 1326344 w 1440909"/>
                <a:gd name="connsiteY3" fmla="*/ 401595 h 1915132"/>
                <a:gd name="connsiteX4" fmla="*/ 1301721 w 1440909"/>
                <a:gd name="connsiteY4" fmla="*/ 343229 h 1915132"/>
                <a:gd name="connsiteX5" fmla="*/ 1262506 w 1440909"/>
                <a:gd name="connsiteY5" fmla="*/ 284863 h 1915132"/>
                <a:gd name="connsiteX6" fmla="*/ 1232411 w 1440909"/>
                <a:gd name="connsiteY6" fmla="*/ 252944 h 1915132"/>
                <a:gd name="connsiteX7" fmla="*/ 1199580 w 1440909"/>
                <a:gd name="connsiteY7" fmla="*/ 225585 h 1915132"/>
                <a:gd name="connsiteX8" fmla="*/ 1105647 w 1440909"/>
                <a:gd name="connsiteY8" fmla="*/ 167219 h 1915132"/>
                <a:gd name="connsiteX9" fmla="*/ 1090144 w 1440909"/>
                <a:gd name="connsiteY9" fmla="*/ 159011 h 1915132"/>
                <a:gd name="connsiteX10" fmla="*/ 1028130 w 1440909"/>
                <a:gd name="connsiteY10" fmla="*/ 131652 h 1915132"/>
                <a:gd name="connsiteX11" fmla="*/ 1011715 w 1440909"/>
                <a:gd name="connsiteY11" fmla="*/ 125268 h 1915132"/>
                <a:gd name="connsiteX12" fmla="*/ 835705 w 1440909"/>
                <a:gd name="connsiteY12" fmla="*/ 84230 h 1915132"/>
                <a:gd name="connsiteX13" fmla="*/ 756364 w 1440909"/>
                <a:gd name="connsiteY13" fmla="*/ 79670 h 1915132"/>
                <a:gd name="connsiteX14" fmla="*/ 722621 w 1440909"/>
                <a:gd name="connsiteY14" fmla="*/ 80582 h 1915132"/>
                <a:gd name="connsiteX15" fmla="*/ 688878 w 1440909"/>
                <a:gd name="connsiteY15" fmla="*/ 83318 h 1915132"/>
                <a:gd name="connsiteX16" fmla="*/ 653311 w 1440909"/>
                <a:gd name="connsiteY16" fmla="*/ 86966 h 1915132"/>
                <a:gd name="connsiteX17" fmla="*/ 651487 w 1440909"/>
                <a:gd name="connsiteY17" fmla="*/ 86054 h 1915132"/>
                <a:gd name="connsiteX18" fmla="*/ 670639 w 1440909"/>
                <a:gd name="connsiteY18" fmla="*/ 83318 h 1915132"/>
                <a:gd name="connsiteX19" fmla="*/ 683406 w 1440909"/>
                <a:gd name="connsiteY19" fmla="*/ 81494 h 1915132"/>
                <a:gd name="connsiteX20" fmla="*/ 697086 w 1440909"/>
                <a:gd name="connsiteY20" fmla="*/ 80582 h 1915132"/>
                <a:gd name="connsiteX21" fmla="*/ 731740 w 1440909"/>
                <a:gd name="connsiteY21" fmla="*/ 78758 h 1915132"/>
                <a:gd name="connsiteX22" fmla="*/ 766395 w 1440909"/>
                <a:gd name="connsiteY22" fmla="*/ 78758 h 1915132"/>
                <a:gd name="connsiteX23" fmla="*/ 794666 w 1440909"/>
                <a:gd name="connsiteY23" fmla="*/ 79670 h 1915132"/>
                <a:gd name="connsiteX24" fmla="*/ 800138 w 1440909"/>
                <a:gd name="connsiteY24" fmla="*/ 79670 h 1915132"/>
                <a:gd name="connsiteX25" fmla="*/ 792842 w 1440909"/>
                <a:gd name="connsiteY25" fmla="*/ 78758 h 1915132"/>
                <a:gd name="connsiteX26" fmla="*/ 764571 w 1440909"/>
                <a:gd name="connsiteY26" fmla="*/ 76934 h 1915132"/>
                <a:gd name="connsiteX27" fmla="*/ 724445 w 1440909"/>
                <a:gd name="connsiteY27" fmla="*/ 76934 h 1915132"/>
                <a:gd name="connsiteX28" fmla="*/ 684318 w 1440909"/>
                <a:gd name="connsiteY28" fmla="*/ 79670 h 1915132"/>
                <a:gd name="connsiteX29" fmla="*/ 528372 w 1440909"/>
                <a:gd name="connsiteY29" fmla="*/ 113413 h 1915132"/>
                <a:gd name="connsiteX30" fmla="*/ 395224 w 1440909"/>
                <a:gd name="connsiteY30" fmla="*/ 175427 h 1915132"/>
                <a:gd name="connsiteX31" fmla="*/ 376073 w 1440909"/>
                <a:gd name="connsiteY31" fmla="*/ 187282 h 1915132"/>
                <a:gd name="connsiteX32" fmla="*/ 359658 w 1440909"/>
                <a:gd name="connsiteY32" fmla="*/ 199138 h 1915132"/>
                <a:gd name="connsiteX33" fmla="*/ 348714 w 1440909"/>
                <a:gd name="connsiteY33" fmla="*/ 208258 h 1915132"/>
                <a:gd name="connsiteX34" fmla="*/ 373337 w 1440909"/>
                <a:gd name="connsiteY34" fmla="*/ 191842 h 1915132"/>
                <a:gd name="connsiteX35" fmla="*/ 432615 w 1440909"/>
                <a:gd name="connsiteY35" fmla="*/ 157187 h 1915132"/>
                <a:gd name="connsiteX36" fmla="*/ 448118 w 1440909"/>
                <a:gd name="connsiteY36" fmla="*/ 148980 h 1915132"/>
                <a:gd name="connsiteX37" fmla="*/ 463622 w 1440909"/>
                <a:gd name="connsiteY37" fmla="*/ 141684 h 1915132"/>
                <a:gd name="connsiteX38" fmla="*/ 495540 w 1440909"/>
                <a:gd name="connsiteY38" fmla="*/ 128004 h 1915132"/>
                <a:gd name="connsiteX39" fmla="*/ 526548 w 1440909"/>
                <a:gd name="connsiteY39" fmla="*/ 117061 h 1915132"/>
                <a:gd name="connsiteX40" fmla="*/ 539315 w 1440909"/>
                <a:gd name="connsiteY40" fmla="*/ 114325 h 1915132"/>
                <a:gd name="connsiteX41" fmla="*/ 528372 w 1440909"/>
                <a:gd name="connsiteY41" fmla="*/ 117973 h 1915132"/>
                <a:gd name="connsiteX42" fmla="*/ 504660 w 1440909"/>
                <a:gd name="connsiteY42" fmla="*/ 127093 h 1915132"/>
                <a:gd name="connsiteX43" fmla="*/ 489157 w 1440909"/>
                <a:gd name="connsiteY43" fmla="*/ 133476 h 1915132"/>
                <a:gd name="connsiteX44" fmla="*/ 473654 w 1440909"/>
                <a:gd name="connsiteY44" fmla="*/ 140772 h 1915132"/>
                <a:gd name="connsiteX45" fmla="*/ 442646 w 1440909"/>
                <a:gd name="connsiteY45" fmla="*/ 155363 h 1915132"/>
                <a:gd name="connsiteX46" fmla="*/ 314971 w 1440909"/>
                <a:gd name="connsiteY46" fmla="*/ 240177 h 1915132"/>
                <a:gd name="connsiteX47" fmla="*/ 287612 w 1440909"/>
                <a:gd name="connsiteY47" fmla="*/ 265712 h 1915132"/>
                <a:gd name="connsiteX48" fmla="*/ 261165 w 1440909"/>
                <a:gd name="connsiteY48" fmla="*/ 293071 h 1915132"/>
                <a:gd name="connsiteX49" fmla="*/ 243838 w 1440909"/>
                <a:gd name="connsiteY49" fmla="*/ 313134 h 1915132"/>
                <a:gd name="connsiteX50" fmla="*/ 235630 w 1440909"/>
                <a:gd name="connsiteY50" fmla="*/ 323166 h 1915132"/>
                <a:gd name="connsiteX51" fmla="*/ 228334 w 1440909"/>
                <a:gd name="connsiteY51" fmla="*/ 334109 h 1915132"/>
                <a:gd name="connsiteX52" fmla="*/ 212830 w 1440909"/>
                <a:gd name="connsiteY52" fmla="*/ 355085 h 1915132"/>
                <a:gd name="connsiteX53" fmla="*/ 199151 w 1440909"/>
                <a:gd name="connsiteY53" fmla="*/ 376972 h 1915132"/>
                <a:gd name="connsiteX54" fmla="*/ 153552 w 1440909"/>
                <a:gd name="connsiteY54" fmla="*/ 471816 h 1915132"/>
                <a:gd name="connsiteX55" fmla="*/ 144433 w 1440909"/>
                <a:gd name="connsiteY55" fmla="*/ 497352 h 1915132"/>
                <a:gd name="connsiteX56" fmla="*/ 133489 w 1440909"/>
                <a:gd name="connsiteY56" fmla="*/ 530182 h 1915132"/>
                <a:gd name="connsiteX57" fmla="*/ 132577 w 1440909"/>
                <a:gd name="connsiteY57" fmla="*/ 533830 h 1915132"/>
                <a:gd name="connsiteX58" fmla="*/ 124369 w 1440909"/>
                <a:gd name="connsiteY58" fmla="*/ 558453 h 1915132"/>
                <a:gd name="connsiteX59" fmla="*/ 113426 w 1440909"/>
                <a:gd name="connsiteY59" fmla="*/ 604052 h 1915132"/>
                <a:gd name="connsiteX60" fmla="*/ 97923 w 1440909"/>
                <a:gd name="connsiteY60" fmla="*/ 749055 h 1915132"/>
                <a:gd name="connsiteX61" fmla="*/ 97010 w 1440909"/>
                <a:gd name="connsiteY61" fmla="*/ 783710 h 1915132"/>
                <a:gd name="connsiteX62" fmla="*/ 97010 w 1440909"/>
                <a:gd name="connsiteY62" fmla="*/ 820188 h 1915132"/>
                <a:gd name="connsiteX63" fmla="*/ 97010 w 1440909"/>
                <a:gd name="connsiteY63" fmla="*/ 915033 h 1915132"/>
                <a:gd name="connsiteX64" fmla="*/ 96099 w 1440909"/>
                <a:gd name="connsiteY64" fmla="*/ 951512 h 1915132"/>
                <a:gd name="connsiteX65" fmla="*/ 96099 w 1440909"/>
                <a:gd name="connsiteY65" fmla="*/ 999846 h 1915132"/>
                <a:gd name="connsiteX66" fmla="*/ 101570 w 1440909"/>
                <a:gd name="connsiteY66" fmla="*/ 1083747 h 1915132"/>
                <a:gd name="connsiteX67" fmla="*/ 103394 w 1440909"/>
                <a:gd name="connsiteY67" fmla="*/ 1101074 h 1915132"/>
                <a:gd name="connsiteX68" fmla="*/ 106130 w 1440909"/>
                <a:gd name="connsiteY68" fmla="*/ 1125698 h 1915132"/>
                <a:gd name="connsiteX69" fmla="*/ 114338 w 1440909"/>
                <a:gd name="connsiteY69" fmla="*/ 1215982 h 1915132"/>
                <a:gd name="connsiteX70" fmla="*/ 123458 w 1440909"/>
                <a:gd name="connsiteY70" fmla="*/ 1258845 h 1915132"/>
                <a:gd name="connsiteX71" fmla="*/ 143521 w 1440909"/>
                <a:gd name="connsiteY71" fmla="*/ 1320859 h 1915132"/>
                <a:gd name="connsiteX72" fmla="*/ 190943 w 1440909"/>
                <a:gd name="connsiteY72" fmla="*/ 1422999 h 1915132"/>
                <a:gd name="connsiteX73" fmla="*/ 249309 w 1440909"/>
                <a:gd name="connsiteY73" fmla="*/ 1509636 h 1915132"/>
                <a:gd name="connsiteX74" fmla="*/ 324091 w 1440909"/>
                <a:gd name="connsiteY74" fmla="*/ 1587154 h 1915132"/>
                <a:gd name="connsiteX75" fmla="*/ 403432 w 1440909"/>
                <a:gd name="connsiteY75" fmla="*/ 1643695 h 1915132"/>
                <a:gd name="connsiteX76" fmla="*/ 502836 w 1440909"/>
                <a:gd name="connsiteY76" fmla="*/ 1689294 h 1915132"/>
                <a:gd name="connsiteX77" fmla="*/ 502836 w 1440909"/>
                <a:gd name="connsiteY77" fmla="*/ 1691118 h 1915132"/>
                <a:gd name="connsiteX78" fmla="*/ 480949 w 1440909"/>
                <a:gd name="connsiteY78" fmla="*/ 1684734 h 1915132"/>
                <a:gd name="connsiteX79" fmla="*/ 470006 w 1440909"/>
                <a:gd name="connsiteY79" fmla="*/ 1681086 h 1915132"/>
                <a:gd name="connsiteX80" fmla="*/ 459974 w 1440909"/>
                <a:gd name="connsiteY80" fmla="*/ 1677438 h 1915132"/>
                <a:gd name="connsiteX81" fmla="*/ 460886 w 1440909"/>
                <a:gd name="connsiteY81" fmla="*/ 1679262 h 1915132"/>
                <a:gd name="connsiteX82" fmla="*/ 479125 w 1440909"/>
                <a:gd name="connsiteY82" fmla="*/ 1686558 h 1915132"/>
                <a:gd name="connsiteX83" fmla="*/ 499189 w 1440909"/>
                <a:gd name="connsiteY83" fmla="*/ 1693854 h 1915132"/>
                <a:gd name="connsiteX84" fmla="*/ 718973 w 1440909"/>
                <a:gd name="connsiteY84" fmla="*/ 1729420 h 1915132"/>
                <a:gd name="connsiteX85" fmla="*/ 796490 w 1440909"/>
                <a:gd name="connsiteY85" fmla="*/ 1731244 h 1915132"/>
                <a:gd name="connsiteX86" fmla="*/ 848472 w 1440909"/>
                <a:gd name="connsiteY86" fmla="*/ 1731244 h 1915132"/>
                <a:gd name="connsiteX87" fmla="*/ 867623 w 1440909"/>
                <a:gd name="connsiteY87" fmla="*/ 1731244 h 1915132"/>
                <a:gd name="connsiteX88" fmla="*/ 875831 w 1440909"/>
                <a:gd name="connsiteY88" fmla="*/ 1732156 h 1915132"/>
                <a:gd name="connsiteX89" fmla="*/ 862152 w 1440909"/>
                <a:gd name="connsiteY89" fmla="*/ 1734892 h 1915132"/>
                <a:gd name="connsiteX90" fmla="*/ 844824 w 1440909"/>
                <a:gd name="connsiteY90" fmla="*/ 1736716 h 1915132"/>
                <a:gd name="connsiteX91" fmla="*/ 814729 w 1440909"/>
                <a:gd name="connsiteY91" fmla="*/ 1741276 h 1915132"/>
                <a:gd name="connsiteX92" fmla="*/ 874920 w 1440909"/>
                <a:gd name="connsiteY92" fmla="*/ 1741276 h 1915132"/>
                <a:gd name="connsiteX93" fmla="*/ 896806 w 1440909"/>
                <a:gd name="connsiteY93" fmla="*/ 1740364 h 1915132"/>
                <a:gd name="connsiteX94" fmla="*/ 906838 w 1440909"/>
                <a:gd name="connsiteY94" fmla="*/ 1739452 h 1915132"/>
                <a:gd name="connsiteX95" fmla="*/ 911398 w 1440909"/>
                <a:gd name="connsiteY95" fmla="*/ 1739452 h 1915132"/>
                <a:gd name="connsiteX96" fmla="*/ 914134 w 1440909"/>
                <a:gd name="connsiteY96" fmla="*/ 1739452 h 1915132"/>
                <a:gd name="connsiteX97" fmla="*/ 915046 w 1440909"/>
                <a:gd name="connsiteY97" fmla="*/ 1739452 h 1915132"/>
                <a:gd name="connsiteX98" fmla="*/ 915046 w 1440909"/>
                <a:gd name="connsiteY98" fmla="*/ 1740364 h 1915132"/>
                <a:gd name="connsiteX99" fmla="*/ 917782 w 1440909"/>
                <a:gd name="connsiteY99" fmla="*/ 1788698 h 1915132"/>
                <a:gd name="connsiteX100" fmla="*/ 921430 w 1440909"/>
                <a:gd name="connsiteY100" fmla="*/ 1835209 h 1915132"/>
                <a:gd name="connsiteX101" fmla="*/ 915958 w 1440909"/>
                <a:gd name="connsiteY101" fmla="*/ 1886279 h 1915132"/>
                <a:gd name="connsiteX102" fmla="*/ 905014 w 1440909"/>
                <a:gd name="connsiteY102" fmla="*/ 1910902 h 1915132"/>
                <a:gd name="connsiteX103" fmla="*/ 904102 w 1440909"/>
                <a:gd name="connsiteY103" fmla="*/ 1909990 h 1915132"/>
                <a:gd name="connsiteX104" fmla="*/ 906838 w 1440909"/>
                <a:gd name="connsiteY104" fmla="*/ 1870775 h 1915132"/>
                <a:gd name="connsiteX105" fmla="*/ 905926 w 1440909"/>
                <a:gd name="connsiteY105" fmla="*/ 1845240 h 1915132"/>
                <a:gd name="connsiteX106" fmla="*/ 902279 w 1440909"/>
                <a:gd name="connsiteY106" fmla="*/ 1810586 h 1915132"/>
                <a:gd name="connsiteX107" fmla="*/ 897719 w 1440909"/>
                <a:gd name="connsiteY107" fmla="*/ 1789610 h 1915132"/>
                <a:gd name="connsiteX108" fmla="*/ 899542 w 1440909"/>
                <a:gd name="connsiteY108" fmla="*/ 1820617 h 1915132"/>
                <a:gd name="connsiteX109" fmla="*/ 900455 w 1440909"/>
                <a:gd name="connsiteY109" fmla="*/ 1851624 h 1915132"/>
                <a:gd name="connsiteX110" fmla="*/ 897719 w 1440909"/>
                <a:gd name="connsiteY110" fmla="*/ 1879895 h 1915132"/>
                <a:gd name="connsiteX111" fmla="*/ 894071 w 1440909"/>
                <a:gd name="connsiteY111" fmla="*/ 1889927 h 1915132"/>
                <a:gd name="connsiteX112" fmla="*/ 896806 w 1440909"/>
                <a:gd name="connsiteY112" fmla="*/ 1870775 h 1915132"/>
                <a:gd name="connsiteX113" fmla="*/ 894982 w 1440909"/>
                <a:gd name="connsiteY113" fmla="*/ 1810586 h 1915132"/>
                <a:gd name="connsiteX114" fmla="*/ 891335 w 1440909"/>
                <a:gd name="connsiteY114" fmla="*/ 1770459 h 1915132"/>
                <a:gd name="connsiteX115" fmla="*/ 891335 w 1440909"/>
                <a:gd name="connsiteY115" fmla="*/ 1767723 h 1915132"/>
                <a:gd name="connsiteX116" fmla="*/ 890423 w 1440909"/>
                <a:gd name="connsiteY116" fmla="*/ 1766811 h 1915132"/>
                <a:gd name="connsiteX117" fmla="*/ 888599 w 1440909"/>
                <a:gd name="connsiteY117" fmla="*/ 1766811 h 1915132"/>
                <a:gd name="connsiteX118" fmla="*/ 884951 w 1440909"/>
                <a:gd name="connsiteY118" fmla="*/ 1766811 h 1915132"/>
                <a:gd name="connsiteX119" fmla="*/ 878567 w 1440909"/>
                <a:gd name="connsiteY119" fmla="*/ 1766811 h 1915132"/>
                <a:gd name="connsiteX120" fmla="*/ 863064 w 1440909"/>
                <a:gd name="connsiteY120" fmla="*/ 1767723 h 1915132"/>
                <a:gd name="connsiteX121" fmla="*/ 838441 w 1440909"/>
                <a:gd name="connsiteY121" fmla="*/ 1768635 h 1915132"/>
                <a:gd name="connsiteX122" fmla="*/ 810170 w 1440909"/>
                <a:gd name="connsiteY122" fmla="*/ 1769547 h 1915132"/>
                <a:gd name="connsiteX123" fmla="*/ 661519 w 1440909"/>
                <a:gd name="connsiteY123" fmla="*/ 1768635 h 1915132"/>
                <a:gd name="connsiteX124" fmla="*/ 634160 w 1440909"/>
                <a:gd name="connsiteY124" fmla="*/ 1766811 h 1915132"/>
                <a:gd name="connsiteX125" fmla="*/ 646015 w 1440909"/>
                <a:gd name="connsiteY125" fmla="*/ 1768635 h 1915132"/>
                <a:gd name="connsiteX126" fmla="*/ 666079 w 1440909"/>
                <a:gd name="connsiteY126" fmla="*/ 1770459 h 1915132"/>
                <a:gd name="connsiteX127" fmla="*/ 788283 w 1440909"/>
                <a:gd name="connsiteY127" fmla="*/ 1774107 h 1915132"/>
                <a:gd name="connsiteX128" fmla="*/ 846648 w 1440909"/>
                <a:gd name="connsiteY128" fmla="*/ 1772283 h 1915132"/>
                <a:gd name="connsiteX129" fmla="*/ 879479 w 1440909"/>
                <a:gd name="connsiteY129" fmla="*/ 1770459 h 1915132"/>
                <a:gd name="connsiteX130" fmla="*/ 882215 w 1440909"/>
                <a:gd name="connsiteY130" fmla="*/ 1770459 h 1915132"/>
                <a:gd name="connsiteX131" fmla="*/ 883127 w 1440909"/>
                <a:gd name="connsiteY131" fmla="*/ 1770459 h 1915132"/>
                <a:gd name="connsiteX132" fmla="*/ 884039 w 1440909"/>
                <a:gd name="connsiteY132" fmla="*/ 1771371 h 1915132"/>
                <a:gd name="connsiteX133" fmla="*/ 884039 w 1440909"/>
                <a:gd name="connsiteY133" fmla="*/ 1775019 h 1915132"/>
                <a:gd name="connsiteX134" fmla="*/ 883127 w 1440909"/>
                <a:gd name="connsiteY134" fmla="*/ 1775931 h 1915132"/>
                <a:gd name="connsiteX135" fmla="*/ 883127 w 1440909"/>
                <a:gd name="connsiteY135" fmla="*/ 1773195 h 1915132"/>
                <a:gd name="connsiteX136" fmla="*/ 882215 w 1440909"/>
                <a:gd name="connsiteY136" fmla="*/ 1773195 h 1915132"/>
                <a:gd name="connsiteX137" fmla="*/ 881303 w 1440909"/>
                <a:gd name="connsiteY137" fmla="*/ 1773195 h 1915132"/>
                <a:gd name="connsiteX138" fmla="*/ 878567 w 1440909"/>
                <a:gd name="connsiteY138" fmla="*/ 1773195 h 1915132"/>
                <a:gd name="connsiteX139" fmla="*/ 874007 w 1440909"/>
                <a:gd name="connsiteY139" fmla="*/ 1774107 h 1915132"/>
                <a:gd name="connsiteX140" fmla="*/ 863976 w 1440909"/>
                <a:gd name="connsiteY140" fmla="*/ 1775019 h 1915132"/>
                <a:gd name="connsiteX141" fmla="*/ 858504 w 1440909"/>
                <a:gd name="connsiteY141" fmla="*/ 1775019 h 1915132"/>
                <a:gd name="connsiteX142" fmla="*/ 846648 w 1440909"/>
                <a:gd name="connsiteY142" fmla="*/ 1775931 h 1915132"/>
                <a:gd name="connsiteX143" fmla="*/ 798314 w 1440909"/>
                <a:gd name="connsiteY143" fmla="*/ 1777755 h 1915132"/>
                <a:gd name="connsiteX144" fmla="*/ 673374 w 1440909"/>
                <a:gd name="connsiteY144" fmla="*/ 1777755 h 1915132"/>
                <a:gd name="connsiteX145" fmla="*/ 642368 w 1440909"/>
                <a:gd name="connsiteY145" fmla="*/ 1775931 h 1915132"/>
                <a:gd name="connsiteX146" fmla="*/ 528372 w 1440909"/>
                <a:gd name="connsiteY146" fmla="*/ 1759515 h 1915132"/>
                <a:gd name="connsiteX147" fmla="*/ 507396 w 1440909"/>
                <a:gd name="connsiteY147" fmla="*/ 1754044 h 1915132"/>
                <a:gd name="connsiteX148" fmla="*/ 486421 w 1440909"/>
                <a:gd name="connsiteY148" fmla="*/ 1748572 h 1915132"/>
                <a:gd name="connsiteX149" fmla="*/ 456326 w 1440909"/>
                <a:gd name="connsiteY149" fmla="*/ 1738540 h 1915132"/>
                <a:gd name="connsiteX150" fmla="*/ 431703 w 1440909"/>
                <a:gd name="connsiteY150" fmla="*/ 1729420 h 1915132"/>
                <a:gd name="connsiteX151" fmla="*/ 403432 w 1440909"/>
                <a:gd name="connsiteY151" fmla="*/ 1718477 h 1915132"/>
                <a:gd name="connsiteX152" fmla="*/ 394312 w 1440909"/>
                <a:gd name="connsiteY152" fmla="*/ 1714829 h 1915132"/>
                <a:gd name="connsiteX153" fmla="*/ 352361 w 1440909"/>
                <a:gd name="connsiteY153" fmla="*/ 1693854 h 1915132"/>
                <a:gd name="connsiteX154" fmla="*/ 325002 w 1440909"/>
                <a:gd name="connsiteY154" fmla="*/ 1676526 h 1915132"/>
                <a:gd name="connsiteX155" fmla="*/ 240189 w 1440909"/>
                <a:gd name="connsiteY155" fmla="*/ 1610865 h 1915132"/>
                <a:gd name="connsiteX156" fmla="*/ 221950 w 1440909"/>
                <a:gd name="connsiteY156" fmla="*/ 1593537 h 1915132"/>
                <a:gd name="connsiteX157" fmla="*/ 198239 w 1440909"/>
                <a:gd name="connsiteY157" fmla="*/ 1568914 h 1915132"/>
                <a:gd name="connsiteX158" fmla="*/ 86979 w 1440909"/>
                <a:gd name="connsiteY158" fmla="*/ 1396552 h 1915132"/>
                <a:gd name="connsiteX159" fmla="*/ 75123 w 1440909"/>
                <a:gd name="connsiteY159" fmla="*/ 1368281 h 1915132"/>
                <a:gd name="connsiteX160" fmla="*/ 64180 w 1440909"/>
                <a:gd name="connsiteY160" fmla="*/ 1339098 h 1915132"/>
                <a:gd name="connsiteX161" fmla="*/ 3990 w 1440909"/>
                <a:gd name="connsiteY161" fmla="*/ 997110 h 1915132"/>
                <a:gd name="connsiteX162" fmla="*/ 342 w 1440909"/>
                <a:gd name="connsiteY162" fmla="*/ 891322 h 1915132"/>
                <a:gd name="connsiteX163" fmla="*/ 3078 w 1440909"/>
                <a:gd name="connsiteY163" fmla="*/ 739023 h 1915132"/>
                <a:gd name="connsiteX164" fmla="*/ 57796 w 1440909"/>
                <a:gd name="connsiteY164" fmla="*/ 449017 h 1915132"/>
                <a:gd name="connsiteX165" fmla="*/ 66915 w 1440909"/>
                <a:gd name="connsiteY165" fmla="*/ 425306 h 1915132"/>
                <a:gd name="connsiteX166" fmla="*/ 76947 w 1440909"/>
                <a:gd name="connsiteY166" fmla="*/ 401595 h 1915132"/>
                <a:gd name="connsiteX167" fmla="*/ 90627 w 1440909"/>
                <a:gd name="connsiteY167" fmla="*/ 373324 h 1915132"/>
                <a:gd name="connsiteX168" fmla="*/ 105218 w 1440909"/>
                <a:gd name="connsiteY168" fmla="*/ 346877 h 1915132"/>
                <a:gd name="connsiteX169" fmla="*/ 119810 w 1440909"/>
                <a:gd name="connsiteY169" fmla="*/ 323166 h 1915132"/>
                <a:gd name="connsiteX170" fmla="*/ 128017 w 1440909"/>
                <a:gd name="connsiteY170" fmla="*/ 309486 h 1915132"/>
                <a:gd name="connsiteX171" fmla="*/ 137137 w 1440909"/>
                <a:gd name="connsiteY171" fmla="*/ 295807 h 1915132"/>
                <a:gd name="connsiteX172" fmla="*/ 157201 w 1440909"/>
                <a:gd name="connsiteY172" fmla="*/ 268448 h 1915132"/>
                <a:gd name="connsiteX173" fmla="*/ 179087 w 1440909"/>
                <a:gd name="connsiteY173" fmla="*/ 242000 h 1915132"/>
                <a:gd name="connsiteX174" fmla="*/ 203711 w 1440909"/>
                <a:gd name="connsiteY174" fmla="*/ 215553 h 1915132"/>
                <a:gd name="connsiteX175" fmla="*/ 275756 w 1440909"/>
                <a:gd name="connsiteY175" fmla="*/ 150804 h 1915132"/>
                <a:gd name="connsiteX176" fmla="*/ 297643 w 1440909"/>
                <a:gd name="connsiteY176" fmla="*/ 134388 h 1915132"/>
                <a:gd name="connsiteX177" fmla="*/ 320443 w 1440909"/>
                <a:gd name="connsiteY177" fmla="*/ 118885 h 1915132"/>
                <a:gd name="connsiteX178" fmla="*/ 343242 w 1440909"/>
                <a:gd name="connsiteY178" fmla="*/ 106117 h 1915132"/>
                <a:gd name="connsiteX179" fmla="*/ 273932 w 1440909"/>
                <a:gd name="connsiteY179" fmla="*/ 157187 h 1915132"/>
                <a:gd name="connsiteX180" fmla="*/ 245662 w 1440909"/>
                <a:gd name="connsiteY180" fmla="*/ 179987 h 1915132"/>
                <a:gd name="connsiteX181" fmla="*/ 218303 w 1440909"/>
                <a:gd name="connsiteY181" fmla="*/ 205522 h 1915132"/>
                <a:gd name="connsiteX182" fmla="*/ 134401 w 1440909"/>
                <a:gd name="connsiteY182" fmla="*/ 307662 h 1915132"/>
                <a:gd name="connsiteX183" fmla="*/ 78771 w 1440909"/>
                <a:gd name="connsiteY183" fmla="*/ 416186 h 1915132"/>
                <a:gd name="connsiteX184" fmla="*/ 65091 w 1440909"/>
                <a:gd name="connsiteY184" fmla="*/ 454489 h 1915132"/>
                <a:gd name="connsiteX185" fmla="*/ 58708 w 1440909"/>
                <a:gd name="connsiteY185" fmla="*/ 477288 h 1915132"/>
                <a:gd name="connsiteX186" fmla="*/ 59620 w 1440909"/>
                <a:gd name="connsiteY186" fmla="*/ 479112 h 1915132"/>
                <a:gd name="connsiteX187" fmla="*/ 67828 w 1440909"/>
                <a:gd name="connsiteY187" fmla="*/ 457225 h 1915132"/>
                <a:gd name="connsiteX188" fmla="*/ 128017 w 1440909"/>
                <a:gd name="connsiteY188" fmla="*/ 331373 h 1915132"/>
                <a:gd name="connsiteX189" fmla="*/ 137137 w 1440909"/>
                <a:gd name="connsiteY189" fmla="*/ 315870 h 1915132"/>
                <a:gd name="connsiteX190" fmla="*/ 235630 w 1440909"/>
                <a:gd name="connsiteY190" fmla="*/ 199138 h 1915132"/>
                <a:gd name="connsiteX191" fmla="*/ 253869 w 1440909"/>
                <a:gd name="connsiteY191" fmla="*/ 182723 h 1915132"/>
                <a:gd name="connsiteX192" fmla="*/ 273021 w 1440909"/>
                <a:gd name="connsiteY192" fmla="*/ 167219 h 1915132"/>
                <a:gd name="connsiteX193" fmla="*/ 292172 w 1440909"/>
                <a:gd name="connsiteY193" fmla="*/ 152628 h 1915132"/>
                <a:gd name="connsiteX194" fmla="*/ 312235 w 1440909"/>
                <a:gd name="connsiteY194" fmla="*/ 138948 h 1915132"/>
                <a:gd name="connsiteX195" fmla="*/ 467270 w 1440909"/>
                <a:gd name="connsiteY195" fmla="*/ 56871 h 1915132"/>
                <a:gd name="connsiteX196" fmla="*/ 639631 w 1440909"/>
                <a:gd name="connsiteY196" fmla="*/ 10361 h 1915132"/>
                <a:gd name="connsiteX197" fmla="*/ 682494 w 1440909"/>
                <a:gd name="connsiteY197" fmla="*/ 4889 h 1915132"/>
                <a:gd name="connsiteX198" fmla="*/ 714413 w 1440909"/>
                <a:gd name="connsiteY198" fmla="*/ 2153 h 1915132"/>
                <a:gd name="connsiteX199" fmla="*/ 751804 w 1440909"/>
                <a:gd name="connsiteY199" fmla="*/ 329 h 1915132"/>
                <a:gd name="connsiteX200" fmla="*/ 843001 w 1440909"/>
                <a:gd name="connsiteY200" fmla="*/ 3977 h 1915132"/>
                <a:gd name="connsiteX201" fmla="*/ 943317 w 1440909"/>
                <a:gd name="connsiteY201" fmla="*/ 21304 h 1915132"/>
                <a:gd name="connsiteX202" fmla="*/ 960644 w 1440909"/>
                <a:gd name="connsiteY202" fmla="*/ 26776 h 1915132"/>
                <a:gd name="connsiteX203" fmla="*/ 920518 w 1440909"/>
                <a:gd name="connsiteY203" fmla="*/ 19480 h 1915132"/>
                <a:gd name="connsiteX204" fmla="*/ 916870 w 1440909"/>
                <a:gd name="connsiteY204" fmla="*/ 18568 h 1915132"/>
                <a:gd name="connsiteX205" fmla="*/ 889511 w 1440909"/>
                <a:gd name="connsiteY205" fmla="*/ 14920 h 1915132"/>
                <a:gd name="connsiteX206" fmla="*/ 881303 w 1440909"/>
                <a:gd name="connsiteY206" fmla="*/ 14920 h 1915132"/>
                <a:gd name="connsiteX207" fmla="*/ 928725 w 1440909"/>
                <a:gd name="connsiteY207" fmla="*/ 24040 h 1915132"/>
                <a:gd name="connsiteX208" fmla="*/ 1015362 w 1440909"/>
                <a:gd name="connsiteY208" fmla="*/ 46839 h 1915132"/>
                <a:gd name="connsiteX209" fmla="*/ 1128447 w 1440909"/>
                <a:gd name="connsiteY209" fmla="*/ 92438 h 1915132"/>
                <a:gd name="connsiteX210" fmla="*/ 1233323 w 1440909"/>
                <a:gd name="connsiteY210" fmla="*/ 152628 h 1915132"/>
                <a:gd name="connsiteX211" fmla="*/ 1294425 w 1440909"/>
                <a:gd name="connsiteY211" fmla="*/ 200962 h 1915132"/>
                <a:gd name="connsiteX212" fmla="*/ 1344583 w 1440909"/>
                <a:gd name="connsiteY212" fmla="*/ 258416 h 1915132"/>
                <a:gd name="connsiteX213" fmla="*/ 1356439 w 1440909"/>
                <a:gd name="connsiteY213" fmla="*/ 275743 h 1915132"/>
                <a:gd name="connsiteX214" fmla="*/ 1401125 w 1440909"/>
                <a:gd name="connsiteY214" fmla="*/ 376972 h 1915132"/>
                <a:gd name="connsiteX215" fmla="*/ 1379238 w 1440909"/>
                <a:gd name="connsiteY215" fmla="*/ 330461 h 1915132"/>
                <a:gd name="connsiteX216" fmla="*/ 1345495 w 1440909"/>
                <a:gd name="connsiteY216" fmla="*/ 273919 h 1915132"/>
                <a:gd name="connsiteX217" fmla="*/ 1292601 w 1440909"/>
                <a:gd name="connsiteY217" fmla="*/ 211905 h 1915132"/>
                <a:gd name="connsiteX218" fmla="*/ 1171309 w 1440909"/>
                <a:gd name="connsiteY218" fmla="*/ 127093 h 1915132"/>
                <a:gd name="connsiteX219" fmla="*/ 1141214 w 1440909"/>
                <a:gd name="connsiteY219" fmla="*/ 111589 h 1915132"/>
                <a:gd name="connsiteX220" fmla="*/ 1071905 w 1440909"/>
                <a:gd name="connsiteY220" fmla="*/ 81494 h 1915132"/>
                <a:gd name="connsiteX221" fmla="*/ 992563 w 1440909"/>
                <a:gd name="connsiteY221" fmla="*/ 55047 h 1915132"/>
                <a:gd name="connsiteX222" fmla="*/ 845736 w 1440909"/>
                <a:gd name="connsiteY222" fmla="*/ 26776 h 1915132"/>
                <a:gd name="connsiteX223" fmla="*/ 757275 w 1440909"/>
                <a:gd name="connsiteY223" fmla="*/ 21304 h 1915132"/>
                <a:gd name="connsiteX224" fmla="*/ 749980 w 1440909"/>
                <a:gd name="connsiteY224" fmla="*/ 21304 h 1915132"/>
                <a:gd name="connsiteX225" fmla="*/ 723533 w 1440909"/>
                <a:gd name="connsiteY225" fmla="*/ 21304 h 1915132"/>
                <a:gd name="connsiteX226" fmla="*/ 705293 w 1440909"/>
                <a:gd name="connsiteY226" fmla="*/ 23128 h 1915132"/>
                <a:gd name="connsiteX227" fmla="*/ 690702 w 1440909"/>
                <a:gd name="connsiteY227" fmla="*/ 25864 h 1915132"/>
                <a:gd name="connsiteX228" fmla="*/ 679758 w 1440909"/>
                <a:gd name="connsiteY228" fmla="*/ 26776 h 1915132"/>
                <a:gd name="connsiteX229" fmla="*/ 664255 w 1440909"/>
                <a:gd name="connsiteY229" fmla="*/ 29512 h 1915132"/>
                <a:gd name="connsiteX230" fmla="*/ 623216 w 1440909"/>
                <a:gd name="connsiteY230" fmla="*/ 35896 h 1915132"/>
                <a:gd name="connsiteX231" fmla="*/ 593121 w 1440909"/>
                <a:gd name="connsiteY231" fmla="*/ 41367 h 1915132"/>
                <a:gd name="connsiteX232" fmla="*/ 563026 w 1440909"/>
                <a:gd name="connsiteY232" fmla="*/ 48663 h 1915132"/>
                <a:gd name="connsiteX233" fmla="*/ 546611 w 1440909"/>
                <a:gd name="connsiteY233" fmla="*/ 52311 h 1915132"/>
                <a:gd name="connsiteX234" fmla="*/ 532019 w 1440909"/>
                <a:gd name="connsiteY234" fmla="*/ 56871 h 1915132"/>
                <a:gd name="connsiteX235" fmla="*/ 507396 w 1440909"/>
                <a:gd name="connsiteY235" fmla="*/ 65079 h 1915132"/>
                <a:gd name="connsiteX236" fmla="*/ 501013 w 1440909"/>
                <a:gd name="connsiteY236" fmla="*/ 68727 h 1915132"/>
                <a:gd name="connsiteX237" fmla="*/ 540227 w 1440909"/>
                <a:gd name="connsiteY237" fmla="*/ 56871 h 1915132"/>
                <a:gd name="connsiteX238" fmla="*/ 672463 w 1440909"/>
                <a:gd name="connsiteY238" fmla="*/ 31336 h 1915132"/>
                <a:gd name="connsiteX239" fmla="*/ 704381 w 1440909"/>
                <a:gd name="connsiteY239" fmla="*/ 28600 h 1915132"/>
                <a:gd name="connsiteX240" fmla="*/ 734476 w 1440909"/>
                <a:gd name="connsiteY240" fmla="*/ 26776 h 1915132"/>
                <a:gd name="connsiteX241" fmla="*/ 868536 w 1440909"/>
                <a:gd name="connsiteY241" fmla="*/ 33160 h 1915132"/>
                <a:gd name="connsiteX242" fmla="*/ 918694 w 1440909"/>
                <a:gd name="connsiteY242" fmla="*/ 41367 h 1915132"/>
                <a:gd name="connsiteX243" fmla="*/ 1041810 w 1440909"/>
                <a:gd name="connsiteY243" fmla="*/ 75110 h 1915132"/>
                <a:gd name="connsiteX244" fmla="*/ 1182252 w 1440909"/>
                <a:gd name="connsiteY244" fmla="*/ 139860 h 1915132"/>
                <a:gd name="connsiteX245" fmla="*/ 1304456 w 1440909"/>
                <a:gd name="connsiteY245" fmla="*/ 233793 h 1915132"/>
                <a:gd name="connsiteX246" fmla="*/ 1371942 w 1440909"/>
                <a:gd name="connsiteY246" fmla="*/ 334109 h 1915132"/>
                <a:gd name="connsiteX247" fmla="*/ 1389269 w 1440909"/>
                <a:gd name="connsiteY247" fmla="*/ 375148 h 1915132"/>
                <a:gd name="connsiteX248" fmla="*/ 1402037 w 1440909"/>
                <a:gd name="connsiteY248" fmla="*/ 420746 h 1915132"/>
                <a:gd name="connsiteX249" fmla="*/ 1431220 w 1440909"/>
                <a:gd name="connsiteY249" fmla="*/ 575781 h 1915132"/>
                <a:gd name="connsiteX250" fmla="*/ 1437604 w 1440909"/>
                <a:gd name="connsiteY250" fmla="*/ 628675 h 1915132"/>
                <a:gd name="connsiteX251" fmla="*/ 1447635 w 1440909"/>
                <a:gd name="connsiteY251" fmla="*/ 818364 h 1915132"/>
                <a:gd name="connsiteX252" fmla="*/ 1447635 w 1440909"/>
                <a:gd name="connsiteY252" fmla="*/ 842075 h 1915132"/>
                <a:gd name="connsiteX253" fmla="*/ 1443987 w 1440909"/>
                <a:gd name="connsiteY253" fmla="*/ 823836 h 1915132"/>
                <a:gd name="connsiteX254" fmla="*/ 1440340 w 1440909"/>
                <a:gd name="connsiteY254" fmla="*/ 791917 h 1915132"/>
                <a:gd name="connsiteX255" fmla="*/ 1438516 w 1440909"/>
                <a:gd name="connsiteY255" fmla="*/ 785533 h 1915132"/>
                <a:gd name="connsiteX256" fmla="*/ 1437604 w 1440909"/>
                <a:gd name="connsiteY256" fmla="*/ 801949 h 1915132"/>
                <a:gd name="connsiteX257" fmla="*/ 1436692 w 1440909"/>
                <a:gd name="connsiteY257" fmla="*/ 901353 h 1915132"/>
                <a:gd name="connsiteX258" fmla="*/ 1435780 w 1440909"/>
                <a:gd name="connsiteY258" fmla="*/ 1013525 h 1915132"/>
                <a:gd name="connsiteX259" fmla="*/ 1432132 w 1440909"/>
                <a:gd name="connsiteY259" fmla="*/ 1164912 h 1915132"/>
                <a:gd name="connsiteX260" fmla="*/ 1419364 w 1440909"/>
                <a:gd name="connsiteY260" fmla="*/ 1274348 h 1915132"/>
                <a:gd name="connsiteX261" fmla="*/ 1391093 w 1440909"/>
                <a:gd name="connsiteY261" fmla="*/ 1382872 h 1915132"/>
                <a:gd name="connsiteX262" fmla="*/ 1376502 w 1440909"/>
                <a:gd name="connsiteY262" fmla="*/ 1419351 h 1915132"/>
                <a:gd name="connsiteX263" fmla="*/ 1360086 w 1440909"/>
                <a:gd name="connsiteY263" fmla="*/ 1451270 h 1915132"/>
                <a:gd name="connsiteX264" fmla="*/ 1343671 w 1440909"/>
                <a:gd name="connsiteY264" fmla="*/ 1476805 h 1915132"/>
                <a:gd name="connsiteX265" fmla="*/ 1336375 w 1440909"/>
                <a:gd name="connsiteY265" fmla="*/ 1485013 h 1915132"/>
                <a:gd name="connsiteX266" fmla="*/ 1341847 w 1440909"/>
                <a:gd name="connsiteY266" fmla="*/ 1472246 h 1915132"/>
                <a:gd name="connsiteX267" fmla="*/ 1350055 w 1440909"/>
                <a:gd name="connsiteY267" fmla="*/ 1455830 h 1915132"/>
                <a:gd name="connsiteX268" fmla="*/ 1361910 w 1440909"/>
                <a:gd name="connsiteY268" fmla="*/ 1431207 h 1915132"/>
                <a:gd name="connsiteX269" fmla="*/ 1372854 w 1440909"/>
                <a:gd name="connsiteY269" fmla="*/ 1404760 h 1915132"/>
                <a:gd name="connsiteX270" fmla="*/ 1380150 w 1440909"/>
                <a:gd name="connsiteY270" fmla="*/ 1383785 h 1915132"/>
                <a:gd name="connsiteX271" fmla="*/ 1386534 w 1440909"/>
                <a:gd name="connsiteY271" fmla="*/ 1364633 h 1915132"/>
                <a:gd name="connsiteX272" fmla="*/ 1395653 w 1440909"/>
                <a:gd name="connsiteY272" fmla="*/ 1329978 h 1915132"/>
                <a:gd name="connsiteX273" fmla="*/ 1401125 w 1440909"/>
                <a:gd name="connsiteY273" fmla="*/ 1300795 h 1915132"/>
                <a:gd name="connsiteX274" fmla="*/ 1408421 w 1440909"/>
                <a:gd name="connsiteY274" fmla="*/ 1261581 h 1915132"/>
                <a:gd name="connsiteX275" fmla="*/ 1418452 w 1440909"/>
                <a:gd name="connsiteY275" fmla="*/ 1163088 h 1915132"/>
                <a:gd name="connsiteX276" fmla="*/ 1420276 w 1440909"/>
                <a:gd name="connsiteY276" fmla="*/ 1101074 h 1915132"/>
                <a:gd name="connsiteX277" fmla="*/ 1421188 w 1440909"/>
                <a:gd name="connsiteY277" fmla="*/ 998934 h 1915132"/>
                <a:gd name="connsiteX278" fmla="*/ 1420276 w 1440909"/>
                <a:gd name="connsiteY278" fmla="*/ 903177 h 1915132"/>
                <a:gd name="connsiteX279" fmla="*/ 1418452 w 1440909"/>
                <a:gd name="connsiteY279" fmla="*/ 822012 h 1915132"/>
                <a:gd name="connsiteX280" fmla="*/ 1416628 w 1440909"/>
                <a:gd name="connsiteY280" fmla="*/ 764558 h 1915132"/>
                <a:gd name="connsiteX281" fmla="*/ 1412981 w 1440909"/>
                <a:gd name="connsiteY281" fmla="*/ 708016 h 1915132"/>
                <a:gd name="connsiteX282" fmla="*/ 1401125 w 1440909"/>
                <a:gd name="connsiteY282" fmla="*/ 594932 h 1915132"/>
                <a:gd name="connsiteX283" fmla="*/ 1399301 w 1440909"/>
                <a:gd name="connsiteY283" fmla="*/ 580341 h 1915132"/>
                <a:gd name="connsiteX284" fmla="*/ 1396565 w 1440909"/>
                <a:gd name="connsiteY284" fmla="*/ 571221 h 1915132"/>
                <a:gd name="connsiteX285" fmla="*/ 1399301 w 1440909"/>
                <a:gd name="connsiteY285" fmla="*/ 600404 h 1915132"/>
                <a:gd name="connsiteX286" fmla="*/ 1402949 w 1440909"/>
                <a:gd name="connsiteY286" fmla="*/ 637795 h 1915132"/>
                <a:gd name="connsiteX287" fmla="*/ 1412981 w 1440909"/>
                <a:gd name="connsiteY287" fmla="*/ 762734 h 1915132"/>
                <a:gd name="connsiteX288" fmla="*/ 1413893 w 1440909"/>
                <a:gd name="connsiteY288" fmla="*/ 797389 h 1915132"/>
                <a:gd name="connsiteX289" fmla="*/ 1414804 w 1440909"/>
                <a:gd name="connsiteY289" fmla="*/ 874906 h 1915132"/>
                <a:gd name="connsiteX290" fmla="*/ 1414804 w 1440909"/>
                <a:gd name="connsiteY290" fmla="*/ 903177 h 1915132"/>
                <a:gd name="connsiteX291" fmla="*/ 1414804 w 1440909"/>
                <a:gd name="connsiteY291" fmla="*/ 1025381 h 1915132"/>
                <a:gd name="connsiteX292" fmla="*/ 1414804 w 1440909"/>
                <a:gd name="connsiteY292" fmla="*/ 1076451 h 1915132"/>
                <a:gd name="connsiteX293" fmla="*/ 1414804 w 1440909"/>
                <a:gd name="connsiteY293" fmla="*/ 1089219 h 1915132"/>
                <a:gd name="connsiteX294" fmla="*/ 1408421 w 1440909"/>
                <a:gd name="connsiteY294" fmla="*/ 1221454 h 1915132"/>
                <a:gd name="connsiteX295" fmla="*/ 1392917 w 1440909"/>
                <a:gd name="connsiteY295" fmla="*/ 1313563 h 1915132"/>
                <a:gd name="connsiteX296" fmla="*/ 1381062 w 1440909"/>
                <a:gd name="connsiteY296" fmla="*/ 1359162 h 1915132"/>
                <a:gd name="connsiteX297" fmla="*/ 1367382 w 1440909"/>
                <a:gd name="connsiteY297" fmla="*/ 1397464 h 1915132"/>
                <a:gd name="connsiteX298" fmla="*/ 1356439 w 1440909"/>
                <a:gd name="connsiteY298" fmla="*/ 1424823 h 1915132"/>
                <a:gd name="connsiteX299" fmla="*/ 1303545 w 1440909"/>
                <a:gd name="connsiteY299" fmla="*/ 1510548 h 1915132"/>
                <a:gd name="connsiteX300" fmla="*/ 1270713 w 1440909"/>
                <a:gd name="connsiteY300" fmla="*/ 1546115 h 1915132"/>
                <a:gd name="connsiteX301" fmla="*/ 1236059 w 1440909"/>
                <a:gd name="connsiteY301" fmla="*/ 1577122 h 1915132"/>
                <a:gd name="connsiteX302" fmla="*/ 1187725 w 1440909"/>
                <a:gd name="connsiteY302" fmla="*/ 1614513 h 1915132"/>
                <a:gd name="connsiteX303" fmla="*/ 1078288 w 1440909"/>
                <a:gd name="connsiteY303" fmla="*/ 1681998 h 1915132"/>
                <a:gd name="connsiteX304" fmla="*/ 1022658 w 1440909"/>
                <a:gd name="connsiteY304" fmla="*/ 1711181 h 1915132"/>
                <a:gd name="connsiteX305" fmla="*/ 975236 w 1440909"/>
                <a:gd name="connsiteY305" fmla="*/ 1746748 h 1915132"/>
                <a:gd name="connsiteX306" fmla="*/ 957908 w 1440909"/>
                <a:gd name="connsiteY306" fmla="*/ 1804202 h 1915132"/>
                <a:gd name="connsiteX307" fmla="*/ 934198 w 1440909"/>
                <a:gd name="connsiteY307" fmla="*/ 1862568 h 1915132"/>
                <a:gd name="connsiteX308" fmla="*/ 918694 w 1440909"/>
                <a:gd name="connsiteY308" fmla="*/ 1906342 h 1915132"/>
                <a:gd name="connsiteX309" fmla="*/ 915958 w 1440909"/>
                <a:gd name="connsiteY309" fmla="*/ 1912726 h 1915132"/>
                <a:gd name="connsiteX310" fmla="*/ 918694 w 1440909"/>
                <a:gd name="connsiteY310" fmla="*/ 1899959 h 1915132"/>
                <a:gd name="connsiteX311" fmla="*/ 941493 w 1440909"/>
                <a:gd name="connsiteY311" fmla="*/ 1835209 h 1915132"/>
                <a:gd name="connsiteX312" fmla="*/ 956084 w 1440909"/>
                <a:gd name="connsiteY312" fmla="*/ 1781403 h 1915132"/>
                <a:gd name="connsiteX313" fmla="*/ 966116 w 1440909"/>
                <a:gd name="connsiteY313" fmla="*/ 1743100 h 1915132"/>
                <a:gd name="connsiteX314" fmla="*/ 982532 w 1440909"/>
                <a:gd name="connsiteY314" fmla="*/ 1722125 h 1915132"/>
                <a:gd name="connsiteX315" fmla="*/ 1007155 w 1440909"/>
                <a:gd name="connsiteY315" fmla="*/ 1705709 h 1915132"/>
                <a:gd name="connsiteX316" fmla="*/ 1151246 w 1440909"/>
                <a:gd name="connsiteY316" fmla="*/ 1620896 h 1915132"/>
                <a:gd name="connsiteX317" fmla="*/ 1241530 w 1440909"/>
                <a:gd name="connsiteY317" fmla="*/ 1549763 h 1915132"/>
                <a:gd name="connsiteX318" fmla="*/ 1279833 w 1440909"/>
                <a:gd name="connsiteY318" fmla="*/ 1509636 h 1915132"/>
                <a:gd name="connsiteX319" fmla="*/ 1295337 w 1440909"/>
                <a:gd name="connsiteY319" fmla="*/ 1489573 h 1915132"/>
                <a:gd name="connsiteX320" fmla="*/ 1309016 w 1440909"/>
                <a:gd name="connsiteY320" fmla="*/ 1469509 h 1915132"/>
                <a:gd name="connsiteX321" fmla="*/ 1319048 w 1440909"/>
                <a:gd name="connsiteY321" fmla="*/ 1452182 h 1915132"/>
                <a:gd name="connsiteX322" fmla="*/ 1324520 w 1440909"/>
                <a:gd name="connsiteY322" fmla="*/ 1443974 h 1915132"/>
                <a:gd name="connsiteX323" fmla="*/ 1329080 w 1440909"/>
                <a:gd name="connsiteY323" fmla="*/ 1434855 h 1915132"/>
                <a:gd name="connsiteX324" fmla="*/ 1338199 w 1440909"/>
                <a:gd name="connsiteY324" fmla="*/ 1416615 h 1915132"/>
                <a:gd name="connsiteX325" fmla="*/ 1346407 w 1440909"/>
                <a:gd name="connsiteY325" fmla="*/ 1397464 h 1915132"/>
                <a:gd name="connsiteX326" fmla="*/ 1369206 w 1440909"/>
                <a:gd name="connsiteY326" fmla="*/ 1327243 h 1915132"/>
                <a:gd name="connsiteX327" fmla="*/ 1378326 w 1440909"/>
                <a:gd name="connsiteY327" fmla="*/ 1283468 h 1915132"/>
                <a:gd name="connsiteX328" fmla="*/ 1384709 w 1440909"/>
                <a:gd name="connsiteY328" fmla="*/ 1236046 h 1915132"/>
                <a:gd name="connsiteX329" fmla="*/ 1385622 w 1440909"/>
                <a:gd name="connsiteY329" fmla="*/ 1207775 h 1915132"/>
                <a:gd name="connsiteX330" fmla="*/ 1387445 w 1440909"/>
                <a:gd name="connsiteY330" fmla="*/ 1158529 h 1915132"/>
                <a:gd name="connsiteX331" fmla="*/ 1388358 w 1440909"/>
                <a:gd name="connsiteY331" fmla="*/ 1127521 h 1915132"/>
                <a:gd name="connsiteX332" fmla="*/ 1387445 w 1440909"/>
                <a:gd name="connsiteY332" fmla="*/ 1094691 h 1915132"/>
                <a:gd name="connsiteX333" fmla="*/ 1384709 w 1440909"/>
                <a:gd name="connsiteY333" fmla="*/ 1026293 h 1915132"/>
                <a:gd name="connsiteX334" fmla="*/ 1383798 w 1440909"/>
                <a:gd name="connsiteY334" fmla="*/ 967927 h 1915132"/>
                <a:gd name="connsiteX335" fmla="*/ 1382885 w 1440909"/>
                <a:gd name="connsiteY335" fmla="*/ 860315 h 1915132"/>
                <a:gd name="connsiteX336" fmla="*/ 1380150 w 1440909"/>
                <a:gd name="connsiteY336" fmla="*/ 776414 h 1915132"/>
                <a:gd name="connsiteX337" fmla="*/ 1380150 w 1440909"/>
                <a:gd name="connsiteY337" fmla="*/ 729904 h 1915132"/>
                <a:gd name="connsiteX338" fmla="*/ 1382885 w 1440909"/>
                <a:gd name="connsiteY338" fmla="*/ 739935 h 1915132"/>
                <a:gd name="connsiteX339" fmla="*/ 1381974 w 1440909"/>
                <a:gd name="connsiteY339" fmla="*/ 715312 h 1915132"/>
                <a:gd name="connsiteX340" fmla="*/ 1380150 w 1440909"/>
                <a:gd name="connsiteY340" fmla="*/ 687041 h 1915132"/>
                <a:gd name="connsiteX341" fmla="*/ 1374678 w 1440909"/>
                <a:gd name="connsiteY341" fmla="*/ 633235 h 1915132"/>
                <a:gd name="connsiteX342" fmla="*/ 1353703 w 1440909"/>
                <a:gd name="connsiteY342" fmla="*/ 491880 h 1915132"/>
                <a:gd name="connsiteX343" fmla="*/ 1347319 w 1440909"/>
                <a:gd name="connsiteY343" fmla="*/ 461785 h 1915132"/>
                <a:gd name="connsiteX344" fmla="*/ 1346407 w 1440909"/>
                <a:gd name="connsiteY344" fmla="*/ 458137 h 1915132"/>
                <a:gd name="connsiteX345" fmla="*/ 1348231 w 1440909"/>
                <a:gd name="connsiteY345" fmla="*/ 469081 h 1915132"/>
                <a:gd name="connsiteX346" fmla="*/ 1352791 w 1440909"/>
                <a:gd name="connsiteY346" fmla="*/ 495528 h 1915132"/>
                <a:gd name="connsiteX347" fmla="*/ 1360086 w 1440909"/>
                <a:gd name="connsiteY347" fmla="*/ 541126 h 1915132"/>
                <a:gd name="connsiteX348" fmla="*/ 1365558 w 1440909"/>
                <a:gd name="connsiteY348" fmla="*/ 577605 h 1915132"/>
                <a:gd name="connsiteX349" fmla="*/ 1369206 w 1440909"/>
                <a:gd name="connsiteY349" fmla="*/ 609524 h 1915132"/>
                <a:gd name="connsiteX350" fmla="*/ 1366470 w 1440909"/>
                <a:gd name="connsiteY350" fmla="*/ 594020 h 1915132"/>
                <a:gd name="connsiteX351" fmla="*/ 1360086 w 1440909"/>
                <a:gd name="connsiteY351" fmla="*/ 564837 h 1915132"/>
                <a:gd name="connsiteX352" fmla="*/ 1163101 w 1440909"/>
                <a:gd name="connsiteY352" fmla="*/ 1628192 h 1915132"/>
                <a:gd name="connsiteX353" fmla="*/ 1156717 w 1440909"/>
                <a:gd name="connsiteY353" fmla="*/ 1630928 h 1915132"/>
                <a:gd name="connsiteX354" fmla="*/ 1093792 w 1440909"/>
                <a:gd name="connsiteY354" fmla="*/ 1670142 h 1915132"/>
                <a:gd name="connsiteX355" fmla="*/ 1099264 w 1440909"/>
                <a:gd name="connsiteY355" fmla="*/ 1668319 h 1915132"/>
                <a:gd name="connsiteX356" fmla="*/ 1163101 w 1440909"/>
                <a:gd name="connsiteY356" fmla="*/ 1628192 h 1915132"/>
                <a:gd name="connsiteX357" fmla="*/ 1384709 w 1440909"/>
                <a:gd name="connsiteY357" fmla="*/ 886762 h 1915132"/>
                <a:gd name="connsiteX358" fmla="*/ 1385622 w 1440909"/>
                <a:gd name="connsiteY358" fmla="*/ 879466 h 1915132"/>
                <a:gd name="connsiteX359" fmla="*/ 1384709 w 1440909"/>
                <a:gd name="connsiteY359" fmla="*/ 839340 h 1915132"/>
                <a:gd name="connsiteX360" fmla="*/ 1383798 w 1440909"/>
                <a:gd name="connsiteY360" fmla="*/ 845723 h 1915132"/>
                <a:gd name="connsiteX361" fmla="*/ 1384709 w 1440909"/>
                <a:gd name="connsiteY361" fmla="*/ 886762 h 1915132"/>
                <a:gd name="connsiteX362" fmla="*/ 1391093 w 1440909"/>
                <a:gd name="connsiteY362" fmla="*/ 996198 h 1915132"/>
                <a:gd name="connsiteX363" fmla="*/ 1391093 w 1440909"/>
                <a:gd name="connsiteY363" fmla="*/ 994374 h 1915132"/>
                <a:gd name="connsiteX364" fmla="*/ 1391093 w 1440909"/>
                <a:gd name="connsiteY364" fmla="*/ 990726 h 1915132"/>
                <a:gd name="connsiteX365" fmla="*/ 1391093 w 1440909"/>
                <a:gd name="connsiteY365" fmla="*/ 996198 h 1915132"/>
                <a:gd name="connsiteX366" fmla="*/ 1389269 w 1440909"/>
                <a:gd name="connsiteY366" fmla="*/ 1259757 h 1915132"/>
                <a:gd name="connsiteX367" fmla="*/ 1389269 w 1440909"/>
                <a:gd name="connsiteY367" fmla="*/ 1254285 h 1915132"/>
                <a:gd name="connsiteX368" fmla="*/ 1385622 w 1440909"/>
                <a:gd name="connsiteY368" fmla="*/ 1272525 h 1915132"/>
                <a:gd name="connsiteX369" fmla="*/ 1383798 w 1440909"/>
                <a:gd name="connsiteY369" fmla="*/ 1281644 h 1915132"/>
                <a:gd name="connsiteX370" fmla="*/ 1345495 w 1440909"/>
                <a:gd name="connsiteY370" fmla="*/ 1411144 h 1915132"/>
                <a:gd name="connsiteX371" fmla="*/ 1343671 w 1440909"/>
                <a:gd name="connsiteY371" fmla="*/ 1415703 h 1915132"/>
                <a:gd name="connsiteX372" fmla="*/ 1344583 w 1440909"/>
                <a:gd name="connsiteY372" fmla="*/ 1415703 h 1915132"/>
                <a:gd name="connsiteX373" fmla="*/ 1350967 w 1440909"/>
                <a:gd name="connsiteY373" fmla="*/ 1401112 h 1915132"/>
                <a:gd name="connsiteX374" fmla="*/ 1386534 w 1440909"/>
                <a:gd name="connsiteY374" fmla="*/ 1273436 h 1915132"/>
                <a:gd name="connsiteX375" fmla="*/ 1389269 w 1440909"/>
                <a:gd name="connsiteY375" fmla="*/ 1259757 h 1915132"/>
                <a:gd name="connsiteX376" fmla="*/ 1388358 w 1440909"/>
                <a:gd name="connsiteY376" fmla="*/ 794653 h 1915132"/>
                <a:gd name="connsiteX377" fmla="*/ 1388358 w 1440909"/>
                <a:gd name="connsiteY377" fmla="*/ 791917 h 1915132"/>
                <a:gd name="connsiteX378" fmla="*/ 1388358 w 1440909"/>
                <a:gd name="connsiteY378" fmla="*/ 805597 h 1915132"/>
                <a:gd name="connsiteX379" fmla="*/ 1391093 w 1440909"/>
                <a:gd name="connsiteY379" fmla="*/ 881290 h 1915132"/>
                <a:gd name="connsiteX380" fmla="*/ 1391093 w 1440909"/>
                <a:gd name="connsiteY380" fmla="*/ 880378 h 1915132"/>
                <a:gd name="connsiteX381" fmla="*/ 1391093 w 1440909"/>
                <a:gd name="connsiteY381" fmla="*/ 873082 h 1915132"/>
                <a:gd name="connsiteX382" fmla="*/ 1388358 w 1440909"/>
                <a:gd name="connsiteY382" fmla="*/ 794653 h 1915132"/>
                <a:gd name="connsiteX383" fmla="*/ 885863 w 1440909"/>
                <a:gd name="connsiteY383" fmla="*/ 1746748 h 1915132"/>
                <a:gd name="connsiteX384" fmla="*/ 888599 w 1440909"/>
                <a:gd name="connsiteY384" fmla="*/ 1746748 h 1915132"/>
                <a:gd name="connsiteX385" fmla="*/ 895895 w 1440909"/>
                <a:gd name="connsiteY385" fmla="*/ 1745836 h 1915132"/>
                <a:gd name="connsiteX386" fmla="*/ 892247 w 1440909"/>
                <a:gd name="connsiteY386" fmla="*/ 1745836 h 1915132"/>
                <a:gd name="connsiteX387" fmla="*/ 885863 w 1440909"/>
                <a:gd name="connsiteY387" fmla="*/ 1746748 h 1915132"/>
                <a:gd name="connsiteX388" fmla="*/ 43205 w 1440909"/>
                <a:gd name="connsiteY388" fmla="*/ 1254285 h 1915132"/>
                <a:gd name="connsiteX389" fmla="*/ 15845 w 1440909"/>
                <a:gd name="connsiteY389" fmla="*/ 1100162 h 1915132"/>
                <a:gd name="connsiteX390" fmla="*/ 10373 w 1440909"/>
                <a:gd name="connsiteY390" fmla="*/ 1048180 h 1915132"/>
                <a:gd name="connsiteX391" fmla="*/ 9462 w 1440909"/>
                <a:gd name="connsiteY391" fmla="*/ 1054564 h 1915132"/>
                <a:gd name="connsiteX392" fmla="*/ 10373 w 1440909"/>
                <a:gd name="connsiteY392" fmla="*/ 1071892 h 1915132"/>
                <a:gd name="connsiteX393" fmla="*/ 34085 w 1440909"/>
                <a:gd name="connsiteY393" fmla="*/ 1233310 h 1915132"/>
                <a:gd name="connsiteX394" fmla="*/ 59620 w 1440909"/>
                <a:gd name="connsiteY394" fmla="*/ 1324507 h 1915132"/>
                <a:gd name="connsiteX395" fmla="*/ 97010 w 1440909"/>
                <a:gd name="connsiteY395" fmla="*/ 1414791 h 1915132"/>
                <a:gd name="connsiteX396" fmla="*/ 154465 w 1440909"/>
                <a:gd name="connsiteY396" fmla="*/ 1508724 h 1915132"/>
                <a:gd name="connsiteX397" fmla="*/ 223774 w 1440909"/>
                <a:gd name="connsiteY397" fmla="*/ 1588977 h 1915132"/>
                <a:gd name="connsiteX398" fmla="*/ 237454 w 1440909"/>
                <a:gd name="connsiteY398" fmla="*/ 1599009 h 1915132"/>
                <a:gd name="connsiteX399" fmla="*/ 216478 w 1440909"/>
                <a:gd name="connsiteY399" fmla="*/ 1574386 h 1915132"/>
                <a:gd name="connsiteX400" fmla="*/ 194591 w 1440909"/>
                <a:gd name="connsiteY400" fmla="*/ 1546115 h 1915132"/>
                <a:gd name="connsiteX401" fmla="*/ 180000 w 1440909"/>
                <a:gd name="connsiteY401" fmla="*/ 1526052 h 1915132"/>
                <a:gd name="connsiteX402" fmla="*/ 170880 w 1440909"/>
                <a:gd name="connsiteY402" fmla="*/ 1513284 h 1915132"/>
                <a:gd name="connsiteX403" fmla="*/ 161760 w 1440909"/>
                <a:gd name="connsiteY403" fmla="*/ 1499605 h 1915132"/>
                <a:gd name="connsiteX404" fmla="*/ 141697 w 1440909"/>
                <a:gd name="connsiteY404" fmla="*/ 1470421 h 1915132"/>
                <a:gd name="connsiteX405" fmla="*/ 138961 w 1440909"/>
                <a:gd name="connsiteY405" fmla="*/ 1467686 h 1915132"/>
                <a:gd name="connsiteX406" fmla="*/ 128929 w 1440909"/>
                <a:gd name="connsiteY406" fmla="*/ 1454006 h 1915132"/>
                <a:gd name="connsiteX407" fmla="*/ 117986 w 1440909"/>
                <a:gd name="connsiteY407" fmla="*/ 1436679 h 1915132"/>
                <a:gd name="connsiteX408" fmla="*/ 105218 w 1440909"/>
                <a:gd name="connsiteY408" fmla="*/ 1413880 h 1915132"/>
                <a:gd name="connsiteX409" fmla="*/ 62356 w 1440909"/>
                <a:gd name="connsiteY409" fmla="*/ 1309915 h 1915132"/>
                <a:gd name="connsiteX410" fmla="*/ 53236 w 1440909"/>
                <a:gd name="connsiteY410" fmla="*/ 1280732 h 1915132"/>
                <a:gd name="connsiteX411" fmla="*/ 43205 w 1440909"/>
                <a:gd name="connsiteY411" fmla="*/ 1254285 h 1915132"/>
                <a:gd name="connsiteX412" fmla="*/ 163584 w 1440909"/>
                <a:gd name="connsiteY412" fmla="*/ 1461302 h 1915132"/>
                <a:gd name="connsiteX413" fmla="*/ 172704 w 1440909"/>
                <a:gd name="connsiteY413" fmla="*/ 1476805 h 1915132"/>
                <a:gd name="connsiteX414" fmla="*/ 182736 w 1440909"/>
                <a:gd name="connsiteY414" fmla="*/ 1492309 h 1915132"/>
                <a:gd name="connsiteX415" fmla="*/ 202799 w 1440909"/>
                <a:gd name="connsiteY415" fmla="*/ 1522404 h 1915132"/>
                <a:gd name="connsiteX416" fmla="*/ 332299 w 1440909"/>
                <a:gd name="connsiteY416" fmla="*/ 1650079 h 1915132"/>
                <a:gd name="connsiteX417" fmla="*/ 422583 w 1440909"/>
                <a:gd name="connsiteY417" fmla="*/ 1702061 h 1915132"/>
                <a:gd name="connsiteX418" fmla="*/ 522900 w 1440909"/>
                <a:gd name="connsiteY418" fmla="*/ 1734892 h 1915132"/>
                <a:gd name="connsiteX419" fmla="*/ 533843 w 1440909"/>
                <a:gd name="connsiteY419" fmla="*/ 1734892 h 1915132"/>
                <a:gd name="connsiteX420" fmla="*/ 512868 w 1440909"/>
                <a:gd name="connsiteY420" fmla="*/ 1728509 h 1915132"/>
                <a:gd name="connsiteX421" fmla="*/ 490069 w 1440909"/>
                <a:gd name="connsiteY421" fmla="*/ 1721213 h 1915132"/>
                <a:gd name="connsiteX422" fmla="*/ 429879 w 1440909"/>
                <a:gd name="connsiteY422" fmla="*/ 1697501 h 1915132"/>
                <a:gd name="connsiteX423" fmla="*/ 345978 w 1440909"/>
                <a:gd name="connsiteY423" fmla="*/ 1651903 h 1915132"/>
                <a:gd name="connsiteX424" fmla="*/ 285788 w 1440909"/>
                <a:gd name="connsiteY424" fmla="*/ 1603569 h 1915132"/>
                <a:gd name="connsiteX425" fmla="*/ 224686 w 1440909"/>
                <a:gd name="connsiteY425" fmla="*/ 1540643 h 1915132"/>
                <a:gd name="connsiteX426" fmla="*/ 173616 w 1440909"/>
                <a:gd name="connsiteY426" fmla="*/ 1473158 h 1915132"/>
                <a:gd name="connsiteX427" fmla="*/ 163584 w 1440909"/>
                <a:gd name="connsiteY427" fmla="*/ 1461302 h 1915132"/>
                <a:gd name="connsiteX428" fmla="*/ 34085 w 1440909"/>
                <a:gd name="connsiteY428" fmla="*/ 583988 h 1915132"/>
                <a:gd name="connsiteX429" fmla="*/ 33173 w 1440909"/>
                <a:gd name="connsiteY429" fmla="*/ 589460 h 1915132"/>
                <a:gd name="connsiteX430" fmla="*/ 33173 w 1440909"/>
                <a:gd name="connsiteY430" fmla="*/ 589460 h 1915132"/>
                <a:gd name="connsiteX431" fmla="*/ 34085 w 1440909"/>
                <a:gd name="connsiteY431" fmla="*/ 583988 h 1915132"/>
                <a:gd name="connsiteX432" fmla="*/ 69651 w 1440909"/>
                <a:gd name="connsiteY432" fmla="*/ 462697 h 1915132"/>
                <a:gd name="connsiteX433" fmla="*/ 68740 w 1440909"/>
                <a:gd name="connsiteY433" fmla="*/ 463609 h 1915132"/>
                <a:gd name="connsiteX434" fmla="*/ 60532 w 1440909"/>
                <a:gd name="connsiteY434" fmla="*/ 488232 h 1915132"/>
                <a:gd name="connsiteX435" fmla="*/ 61444 w 1440909"/>
                <a:gd name="connsiteY435" fmla="*/ 487320 h 1915132"/>
                <a:gd name="connsiteX436" fmla="*/ 69651 w 1440909"/>
                <a:gd name="connsiteY436" fmla="*/ 462697 h 1915132"/>
                <a:gd name="connsiteX437" fmla="*/ 741772 w 1440909"/>
                <a:gd name="connsiteY437" fmla="*/ 32248 h 1915132"/>
                <a:gd name="connsiteX438" fmla="*/ 758187 w 1440909"/>
                <a:gd name="connsiteY438" fmla="*/ 33160 h 1915132"/>
                <a:gd name="connsiteX439" fmla="*/ 775515 w 1440909"/>
                <a:gd name="connsiteY439" fmla="*/ 33160 h 1915132"/>
                <a:gd name="connsiteX440" fmla="*/ 760924 w 1440909"/>
                <a:gd name="connsiteY440" fmla="*/ 32248 h 1915132"/>
                <a:gd name="connsiteX441" fmla="*/ 741772 w 1440909"/>
                <a:gd name="connsiteY441" fmla="*/ 32248 h 1915132"/>
                <a:gd name="connsiteX442" fmla="*/ 880391 w 1440909"/>
                <a:gd name="connsiteY442" fmla="*/ 52311 h 1915132"/>
                <a:gd name="connsiteX443" fmla="*/ 903190 w 1440909"/>
                <a:gd name="connsiteY443" fmla="*/ 55959 h 1915132"/>
                <a:gd name="connsiteX444" fmla="*/ 892247 w 1440909"/>
                <a:gd name="connsiteY444" fmla="*/ 52311 h 1915132"/>
                <a:gd name="connsiteX445" fmla="*/ 862152 w 1440909"/>
                <a:gd name="connsiteY445" fmla="*/ 46839 h 1915132"/>
                <a:gd name="connsiteX446" fmla="*/ 755451 w 1440909"/>
                <a:gd name="connsiteY446" fmla="*/ 38632 h 1915132"/>
                <a:gd name="connsiteX447" fmla="*/ 718061 w 1440909"/>
                <a:gd name="connsiteY447" fmla="*/ 39544 h 1915132"/>
                <a:gd name="connsiteX448" fmla="*/ 680670 w 1440909"/>
                <a:gd name="connsiteY448" fmla="*/ 42279 h 1915132"/>
                <a:gd name="connsiteX449" fmla="*/ 675198 w 1440909"/>
                <a:gd name="connsiteY449" fmla="*/ 43191 h 1915132"/>
                <a:gd name="connsiteX450" fmla="*/ 672463 w 1440909"/>
                <a:gd name="connsiteY450" fmla="*/ 43191 h 1915132"/>
                <a:gd name="connsiteX451" fmla="*/ 676110 w 1440909"/>
                <a:gd name="connsiteY451" fmla="*/ 42279 h 1915132"/>
                <a:gd name="connsiteX452" fmla="*/ 725357 w 1440909"/>
                <a:gd name="connsiteY452" fmla="*/ 38632 h 1915132"/>
                <a:gd name="connsiteX453" fmla="*/ 874920 w 1440909"/>
                <a:gd name="connsiteY453" fmla="*/ 47751 h 1915132"/>
                <a:gd name="connsiteX454" fmla="*/ 924166 w 1440909"/>
                <a:gd name="connsiteY454" fmla="*/ 56871 h 1915132"/>
                <a:gd name="connsiteX455" fmla="*/ 932373 w 1440909"/>
                <a:gd name="connsiteY455" fmla="*/ 58695 h 1915132"/>
                <a:gd name="connsiteX456" fmla="*/ 922341 w 1440909"/>
                <a:gd name="connsiteY456" fmla="*/ 55959 h 1915132"/>
                <a:gd name="connsiteX457" fmla="*/ 903190 w 1440909"/>
                <a:gd name="connsiteY457" fmla="*/ 51399 h 1915132"/>
                <a:gd name="connsiteX458" fmla="*/ 738124 w 1440909"/>
                <a:gd name="connsiteY458" fmla="*/ 36808 h 1915132"/>
                <a:gd name="connsiteX459" fmla="*/ 586737 w 1440909"/>
                <a:gd name="connsiteY459" fmla="*/ 55959 h 1915132"/>
                <a:gd name="connsiteX460" fmla="*/ 438087 w 1440909"/>
                <a:gd name="connsiteY460" fmla="*/ 108853 h 1915132"/>
                <a:gd name="connsiteX461" fmla="*/ 269373 w 1440909"/>
                <a:gd name="connsiteY461" fmla="*/ 220113 h 1915132"/>
                <a:gd name="connsiteX462" fmla="*/ 245662 w 1440909"/>
                <a:gd name="connsiteY462" fmla="*/ 242912 h 1915132"/>
                <a:gd name="connsiteX463" fmla="*/ 252957 w 1440909"/>
                <a:gd name="connsiteY463" fmla="*/ 237441 h 1915132"/>
                <a:gd name="connsiteX464" fmla="*/ 268461 w 1440909"/>
                <a:gd name="connsiteY464" fmla="*/ 223761 h 1915132"/>
                <a:gd name="connsiteX465" fmla="*/ 348714 w 1440909"/>
                <a:gd name="connsiteY465" fmla="*/ 161747 h 1915132"/>
                <a:gd name="connsiteX466" fmla="*/ 384280 w 1440909"/>
                <a:gd name="connsiteY466" fmla="*/ 139860 h 1915132"/>
                <a:gd name="connsiteX467" fmla="*/ 419847 w 1440909"/>
                <a:gd name="connsiteY467" fmla="*/ 120709 h 1915132"/>
                <a:gd name="connsiteX468" fmla="*/ 616832 w 1440909"/>
                <a:gd name="connsiteY468" fmla="*/ 55959 h 1915132"/>
                <a:gd name="connsiteX469" fmla="*/ 637808 w 1440909"/>
                <a:gd name="connsiteY469" fmla="*/ 52311 h 1915132"/>
                <a:gd name="connsiteX470" fmla="*/ 763659 w 1440909"/>
                <a:gd name="connsiteY470" fmla="*/ 43191 h 1915132"/>
                <a:gd name="connsiteX471" fmla="*/ 880391 w 1440909"/>
                <a:gd name="connsiteY471" fmla="*/ 52311 h 1915132"/>
                <a:gd name="connsiteX472" fmla="*/ 358745 w 1440909"/>
                <a:gd name="connsiteY472" fmla="*/ 181811 h 1915132"/>
                <a:gd name="connsiteX473" fmla="*/ 353274 w 1440909"/>
                <a:gd name="connsiteY473" fmla="*/ 184546 h 1915132"/>
                <a:gd name="connsiteX474" fmla="*/ 333210 w 1440909"/>
                <a:gd name="connsiteY474" fmla="*/ 199138 h 1915132"/>
                <a:gd name="connsiteX475" fmla="*/ 337770 w 1440909"/>
                <a:gd name="connsiteY475" fmla="*/ 196402 h 1915132"/>
                <a:gd name="connsiteX476" fmla="*/ 358745 w 1440909"/>
                <a:gd name="connsiteY476" fmla="*/ 181811 h 1915132"/>
                <a:gd name="connsiteX477" fmla="*/ 777339 w 1440909"/>
                <a:gd name="connsiteY477" fmla="*/ 50487 h 1915132"/>
                <a:gd name="connsiteX478" fmla="*/ 780075 w 1440909"/>
                <a:gd name="connsiteY478" fmla="*/ 50487 h 1915132"/>
                <a:gd name="connsiteX479" fmla="*/ 762747 w 1440909"/>
                <a:gd name="connsiteY479" fmla="*/ 49575 h 1915132"/>
                <a:gd name="connsiteX480" fmla="*/ 754540 w 1440909"/>
                <a:gd name="connsiteY480" fmla="*/ 49575 h 1915132"/>
                <a:gd name="connsiteX481" fmla="*/ 757275 w 1440909"/>
                <a:gd name="connsiteY481" fmla="*/ 49575 h 1915132"/>
                <a:gd name="connsiteX482" fmla="*/ 763659 w 1440909"/>
                <a:gd name="connsiteY482" fmla="*/ 49575 h 1915132"/>
                <a:gd name="connsiteX483" fmla="*/ 777339 w 1440909"/>
                <a:gd name="connsiteY483" fmla="*/ 50487 h 1915132"/>
                <a:gd name="connsiteX484" fmla="*/ 897719 w 1440909"/>
                <a:gd name="connsiteY484" fmla="*/ 64167 h 1915132"/>
                <a:gd name="connsiteX485" fmla="*/ 897719 w 1440909"/>
                <a:gd name="connsiteY485" fmla="*/ 64167 h 1915132"/>
                <a:gd name="connsiteX486" fmla="*/ 881303 w 1440909"/>
                <a:gd name="connsiteY486" fmla="*/ 60519 h 1915132"/>
                <a:gd name="connsiteX487" fmla="*/ 880391 w 1440909"/>
                <a:gd name="connsiteY487" fmla="*/ 60519 h 1915132"/>
                <a:gd name="connsiteX488" fmla="*/ 897719 w 1440909"/>
                <a:gd name="connsiteY488" fmla="*/ 64167 h 1915132"/>
                <a:gd name="connsiteX489" fmla="*/ 1326344 w 1440909"/>
                <a:gd name="connsiteY489" fmla="*/ 319518 h 1915132"/>
                <a:gd name="connsiteX490" fmla="*/ 1333639 w 1440909"/>
                <a:gd name="connsiteY490" fmla="*/ 332285 h 1915132"/>
                <a:gd name="connsiteX491" fmla="*/ 1335464 w 1440909"/>
                <a:gd name="connsiteY491" fmla="*/ 335933 h 1915132"/>
                <a:gd name="connsiteX492" fmla="*/ 1334551 w 1440909"/>
                <a:gd name="connsiteY492" fmla="*/ 334109 h 1915132"/>
                <a:gd name="connsiteX493" fmla="*/ 1327256 w 1440909"/>
                <a:gd name="connsiteY493" fmla="*/ 319518 h 1915132"/>
                <a:gd name="connsiteX494" fmla="*/ 1256122 w 1440909"/>
                <a:gd name="connsiteY494" fmla="*/ 228321 h 1915132"/>
                <a:gd name="connsiteX495" fmla="*/ 1159453 w 1440909"/>
                <a:gd name="connsiteY495" fmla="*/ 159923 h 1915132"/>
                <a:gd name="connsiteX496" fmla="*/ 1050017 w 1440909"/>
                <a:gd name="connsiteY496" fmla="*/ 107029 h 1915132"/>
                <a:gd name="connsiteX497" fmla="*/ 1014451 w 1440909"/>
                <a:gd name="connsiteY497" fmla="*/ 93350 h 1915132"/>
                <a:gd name="connsiteX498" fmla="*/ 1002595 w 1440909"/>
                <a:gd name="connsiteY498" fmla="*/ 90614 h 1915132"/>
                <a:gd name="connsiteX499" fmla="*/ 1019010 w 1440909"/>
                <a:gd name="connsiteY499" fmla="*/ 96998 h 1915132"/>
                <a:gd name="connsiteX500" fmla="*/ 1056401 w 1440909"/>
                <a:gd name="connsiteY500" fmla="*/ 111589 h 1915132"/>
                <a:gd name="connsiteX501" fmla="*/ 1156717 w 1440909"/>
                <a:gd name="connsiteY501" fmla="*/ 160835 h 1915132"/>
                <a:gd name="connsiteX502" fmla="*/ 1255210 w 1440909"/>
                <a:gd name="connsiteY502" fmla="*/ 229233 h 1915132"/>
                <a:gd name="connsiteX503" fmla="*/ 1326344 w 1440909"/>
                <a:gd name="connsiteY503" fmla="*/ 319518 h 1915132"/>
                <a:gd name="connsiteX504" fmla="*/ 938757 w 1440909"/>
                <a:gd name="connsiteY504" fmla="*/ 89702 h 1915132"/>
                <a:gd name="connsiteX505" fmla="*/ 941493 w 1440909"/>
                <a:gd name="connsiteY505" fmla="*/ 89702 h 1915132"/>
                <a:gd name="connsiteX506" fmla="*/ 907750 w 1440909"/>
                <a:gd name="connsiteY506" fmla="*/ 81494 h 1915132"/>
                <a:gd name="connsiteX507" fmla="*/ 905014 w 1440909"/>
                <a:gd name="connsiteY507" fmla="*/ 81494 h 1915132"/>
                <a:gd name="connsiteX508" fmla="*/ 938757 w 1440909"/>
                <a:gd name="connsiteY508" fmla="*/ 89702 h 1915132"/>
                <a:gd name="connsiteX509" fmla="*/ 1374678 w 1440909"/>
                <a:gd name="connsiteY509" fmla="*/ 468169 h 1915132"/>
                <a:gd name="connsiteX510" fmla="*/ 1375590 w 1440909"/>
                <a:gd name="connsiteY510" fmla="*/ 476376 h 1915132"/>
                <a:gd name="connsiteX511" fmla="*/ 1378326 w 1440909"/>
                <a:gd name="connsiteY511" fmla="*/ 489144 h 1915132"/>
                <a:gd name="connsiteX512" fmla="*/ 1377414 w 1440909"/>
                <a:gd name="connsiteY512" fmla="*/ 483672 h 1915132"/>
                <a:gd name="connsiteX513" fmla="*/ 1374678 w 1440909"/>
                <a:gd name="connsiteY513" fmla="*/ 468169 h 1915132"/>
                <a:gd name="connsiteX514" fmla="*/ 1109295 w 1440909"/>
                <a:gd name="connsiteY514" fmla="*/ 153540 h 1915132"/>
                <a:gd name="connsiteX515" fmla="*/ 1113855 w 1440909"/>
                <a:gd name="connsiteY515" fmla="*/ 155363 h 1915132"/>
                <a:gd name="connsiteX516" fmla="*/ 1081936 w 1440909"/>
                <a:gd name="connsiteY516" fmla="*/ 139860 h 1915132"/>
                <a:gd name="connsiteX517" fmla="*/ 1077376 w 1440909"/>
                <a:gd name="connsiteY517" fmla="*/ 138948 h 1915132"/>
                <a:gd name="connsiteX518" fmla="*/ 1109295 w 1440909"/>
                <a:gd name="connsiteY518" fmla="*/ 153540 h 1915132"/>
                <a:gd name="connsiteX519" fmla="*/ 1083760 w 1440909"/>
                <a:gd name="connsiteY519" fmla="*/ 147156 h 1915132"/>
                <a:gd name="connsiteX520" fmla="*/ 1079200 w 1440909"/>
                <a:gd name="connsiteY520" fmla="*/ 145332 h 1915132"/>
                <a:gd name="connsiteX521" fmla="*/ 1078288 w 1440909"/>
                <a:gd name="connsiteY521" fmla="*/ 145332 h 1915132"/>
                <a:gd name="connsiteX522" fmla="*/ 1083760 w 1440909"/>
                <a:gd name="connsiteY522" fmla="*/ 147156 h 1915132"/>
                <a:gd name="connsiteX523" fmla="*/ 1164925 w 1440909"/>
                <a:gd name="connsiteY523" fmla="*/ 190018 h 1915132"/>
                <a:gd name="connsiteX524" fmla="*/ 1166749 w 1440909"/>
                <a:gd name="connsiteY524" fmla="*/ 190930 h 1915132"/>
                <a:gd name="connsiteX525" fmla="*/ 1161277 w 1440909"/>
                <a:gd name="connsiteY525" fmla="*/ 187282 h 1915132"/>
                <a:gd name="connsiteX526" fmla="*/ 1158541 w 1440909"/>
                <a:gd name="connsiteY526" fmla="*/ 185458 h 1915132"/>
                <a:gd name="connsiteX527" fmla="*/ 1164925 w 1440909"/>
                <a:gd name="connsiteY527" fmla="*/ 190018 h 1915132"/>
                <a:gd name="connsiteX528" fmla="*/ 1393829 w 1440909"/>
                <a:gd name="connsiteY528" fmla="*/ 690689 h 1915132"/>
                <a:gd name="connsiteX529" fmla="*/ 1392917 w 1440909"/>
                <a:gd name="connsiteY529" fmla="*/ 681569 h 1915132"/>
                <a:gd name="connsiteX530" fmla="*/ 1393829 w 1440909"/>
                <a:gd name="connsiteY530" fmla="*/ 694337 h 1915132"/>
                <a:gd name="connsiteX531" fmla="*/ 1400213 w 1440909"/>
                <a:gd name="connsiteY531" fmla="*/ 810157 h 1915132"/>
                <a:gd name="connsiteX532" fmla="*/ 1401125 w 1440909"/>
                <a:gd name="connsiteY532" fmla="*/ 820188 h 1915132"/>
                <a:gd name="connsiteX533" fmla="*/ 1401125 w 1440909"/>
                <a:gd name="connsiteY533" fmla="*/ 804685 h 1915132"/>
                <a:gd name="connsiteX534" fmla="*/ 1393829 w 1440909"/>
                <a:gd name="connsiteY534" fmla="*/ 690689 h 1915132"/>
                <a:gd name="connsiteX535" fmla="*/ 1373766 w 1440909"/>
                <a:gd name="connsiteY535" fmla="*/ 580341 h 1915132"/>
                <a:gd name="connsiteX536" fmla="*/ 1371942 w 1440909"/>
                <a:gd name="connsiteY536" fmla="*/ 566661 h 1915132"/>
                <a:gd name="connsiteX537" fmla="*/ 1371942 w 1440909"/>
                <a:gd name="connsiteY537" fmla="*/ 573045 h 1915132"/>
                <a:gd name="connsiteX538" fmla="*/ 1373766 w 1440909"/>
                <a:gd name="connsiteY538" fmla="*/ 587636 h 1915132"/>
                <a:gd name="connsiteX539" fmla="*/ 1373766 w 1440909"/>
                <a:gd name="connsiteY539" fmla="*/ 580341 h 1915132"/>
                <a:gd name="connsiteX540" fmla="*/ 1272538 w 1440909"/>
                <a:gd name="connsiteY540" fmla="*/ 279391 h 1915132"/>
                <a:gd name="connsiteX541" fmla="*/ 1275273 w 1440909"/>
                <a:gd name="connsiteY541" fmla="*/ 282127 h 1915132"/>
                <a:gd name="connsiteX542" fmla="*/ 1268889 w 1440909"/>
                <a:gd name="connsiteY542" fmla="*/ 273919 h 1915132"/>
                <a:gd name="connsiteX543" fmla="*/ 1268889 w 1440909"/>
                <a:gd name="connsiteY543" fmla="*/ 273919 h 1915132"/>
                <a:gd name="connsiteX544" fmla="*/ 1272538 w 1440909"/>
                <a:gd name="connsiteY544" fmla="*/ 279391 h 1915132"/>
                <a:gd name="connsiteX545" fmla="*/ 1187725 w 1440909"/>
                <a:gd name="connsiteY545" fmla="*/ 210082 h 1915132"/>
                <a:gd name="connsiteX546" fmla="*/ 1197756 w 1440909"/>
                <a:gd name="connsiteY546" fmla="*/ 217377 h 1915132"/>
                <a:gd name="connsiteX547" fmla="*/ 1188636 w 1440909"/>
                <a:gd name="connsiteY547" fmla="*/ 210994 h 1915132"/>
                <a:gd name="connsiteX548" fmla="*/ 1180429 w 1440909"/>
                <a:gd name="connsiteY548" fmla="*/ 205522 h 1915132"/>
                <a:gd name="connsiteX549" fmla="*/ 1187725 w 1440909"/>
                <a:gd name="connsiteY549" fmla="*/ 210082 h 1915132"/>
                <a:gd name="connsiteX550" fmla="*/ 1317224 w 1440909"/>
                <a:gd name="connsiteY550" fmla="*/ 366940 h 1915132"/>
                <a:gd name="connsiteX551" fmla="*/ 1322696 w 1440909"/>
                <a:gd name="connsiteY551" fmla="*/ 377884 h 1915132"/>
                <a:gd name="connsiteX552" fmla="*/ 1318136 w 1440909"/>
                <a:gd name="connsiteY552" fmla="*/ 365116 h 1915132"/>
                <a:gd name="connsiteX553" fmla="*/ 1279833 w 1440909"/>
                <a:gd name="connsiteY553" fmla="*/ 295807 h 1915132"/>
                <a:gd name="connsiteX554" fmla="*/ 1235147 w 1440909"/>
                <a:gd name="connsiteY554" fmla="*/ 246560 h 1915132"/>
                <a:gd name="connsiteX555" fmla="*/ 1204140 w 1440909"/>
                <a:gd name="connsiteY555" fmla="*/ 222849 h 1915132"/>
                <a:gd name="connsiteX556" fmla="*/ 1251562 w 1440909"/>
                <a:gd name="connsiteY556" fmla="*/ 265712 h 1915132"/>
                <a:gd name="connsiteX557" fmla="*/ 1289865 w 1440909"/>
                <a:gd name="connsiteY557" fmla="*/ 315870 h 1915132"/>
                <a:gd name="connsiteX558" fmla="*/ 1317224 w 1440909"/>
                <a:gd name="connsiteY558" fmla="*/ 366940 h 1915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</a:cxnLst>
              <a:rect l="l" t="t" r="r" b="b"/>
              <a:pathLst>
                <a:path w="1440909" h="1915132">
                  <a:moveTo>
                    <a:pt x="1360086" y="564837"/>
                  </a:moveTo>
                  <a:cubicBezTo>
                    <a:pt x="1352791" y="514679"/>
                    <a:pt x="1343671" y="471816"/>
                    <a:pt x="1336375" y="441722"/>
                  </a:cubicBezTo>
                  <a:cubicBezTo>
                    <a:pt x="1335464" y="437162"/>
                    <a:pt x="1333639" y="430778"/>
                    <a:pt x="1331815" y="423482"/>
                  </a:cubicBezTo>
                  <a:cubicBezTo>
                    <a:pt x="1329991" y="416186"/>
                    <a:pt x="1328167" y="408891"/>
                    <a:pt x="1326344" y="401595"/>
                  </a:cubicBezTo>
                  <a:cubicBezTo>
                    <a:pt x="1319048" y="377884"/>
                    <a:pt x="1309928" y="358732"/>
                    <a:pt x="1301721" y="343229"/>
                  </a:cubicBezTo>
                  <a:cubicBezTo>
                    <a:pt x="1292601" y="326814"/>
                    <a:pt x="1279833" y="306750"/>
                    <a:pt x="1262506" y="284863"/>
                  </a:cubicBezTo>
                  <a:cubicBezTo>
                    <a:pt x="1253386" y="273007"/>
                    <a:pt x="1243354" y="262064"/>
                    <a:pt x="1232411" y="252944"/>
                  </a:cubicBezTo>
                  <a:cubicBezTo>
                    <a:pt x="1221468" y="242912"/>
                    <a:pt x="1210524" y="233793"/>
                    <a:pt x="1199580" y="225585"/>
                  </a:cubicBezTo>
                  <a:cubicBezTo>
                    <a:pt x="1170397" y="203698"/>
                    <a:pt x="1138478" y="185458"/>
                    <a:pt x="1105647" y="167219"/>
                  </a:cubicBezTo>
                  <a:cubicBezTo>
                    <a:pt x="1101088" y="164483"/>
                    <a:pt x="1095615" y="161747"/>
                    <a:pt x="1090144" y="159011"/>
                  </a:cubicBezTo>
                  <a:cubicBezTo>
                    <a:pt x="1070080" y="148980"/>
                    <a:pt x="1049105" y="139860"/>
                    <a:pt x="1028130" y="131652"/>
                  </a:cubicBezTo>
                  <a:cubicBezTo>
                    <a:pt x="1022658" y="129828"/>
                    <a:pt x="1016275" y="127093"/>
                    <a:pt x="1011715" y="125268"/>
                  </a:cubicBezTo>
                  <a:cubicBezTo>
                    <a:pt x="960644" y="107029"/>
                    <a:pt x="902279" y="92438"/>
                    <a:pt x="835705" y="84230"/>
                  </a:cubicBezTo>
                  <a:cubicBezTo>
                    <a:pt x="809258" y="81494"/>
                    <a:pt x="781899" y="79670"/>
                    <a:pt x="756364" y="79670"/>
                  </a:cubicBezTo>
                  <a:cubicBezTo>
                    <a:pt x="745420" y="79670"/>
                    <a:pt x="734476" y="79670"/>
                    <a:pt x="722621" y="80582"/>
                  </a:cubicBezTo>
                  <a:cubicBezTo>
                    <a:pt x="711677" y="81494"/>
                    <a:pt x="699822" y="82406"/>
                    <a:pt x="688878" y="83318"/>
                  </a:cubicBezTo>
                  <a:cubicBezTo>
                    <a:pt x="675198" y="84230"/>
                    <a:pt x="662431" y="86054"/>
                    <a:pt x="653311" y="86966"/>
                  </a:cubicBezTo>
                  <a:cubicBezTo>
                    <a:pt x="644191" y="87878"/>
                    <a:pt x="643279" y="86966"/>
                    <a:pt x="651487" y="86054"/>
                  </a:cubicBezTo>
                  <a:cubicBezTo>
                    <a:pt x="656959" y="85142"/>
                    <a:pt x="663343" y="84230"/>
                    <a:pt x="670639" y="83318"/>
                  </a:cubicBezTo>
                  <a:cubicBezTo>
                    <a:pt x="674287" y="82406"/>
                    <a:pt x="678846" y="82406"/>
                    <a:pt x="683406" y="81494"/>
                  </a:cubicBezTo>
                  <a:cubicBezTo>
                    <a:pt x="687966" y="80582"/>
                    <a:pt x="692526" y="80582"/>
                    <a:pt x="697086" y="80582"/>
                  </a:cubicBezTo>
                  <a:cubicBezTo>
                    <a:pt x="708029" y="79670"/>
                    <a:pt x="719885" y="78758"/>
                    <a:pt x="731740" y="78758"/>
                  </a:cubicBezTo>
                  <a:cubicBezTo>
                    <a:pt x="743596" y="78758"/>
                    <a:pt x="755451" y="78758"/>
                    <a:pt x="766395" y="78758"/>
                  </a:cubicBezTo>
                  <a:cubicBezTo>
                    <a:pt x="776427" y="78758"/>
                    <a:pt x="785546" y="79670"/>
                    <a:pt x="794666" y="79670"/>
                  </a:cubicBezTo>
                  <a:cubicBezTo>
                    <a:pt x="797402" y="79670"/>
                    <a:pt x="800138" y="79670"/>
                    <a:pt x="800138" y="79670"/>
                  </a:cubicBezTo>
                  <a:cubicBezTo>
                    <a:pt x="798314" y="79670"/>
                    <a:pt x="797402" y="78758"/>
                    <a:pt x="792842" y="78758"/>
                  </a:cubicBezTo>
                  <a:cubicBezTo>
                    <a:pt x="784635" y="77846"/>
                    <a:pt x="773691" y="77846"/>
                    <a:pt x="764571" y="76934"/>
                  </a:cubicBezTo>
                  <a:cubicBezTo>
                    <a:pt x="750892" y="76934"/>
                    <a:pt x="737212" y="76934"/>
                    <a:pt x="724445" y="76934"/>
                  </a:cubicBezTo>
                  <a:cubicBezTo>
                    <a:pt x="710765" y="77846"/>
                    <a:pt x="697998" y="78758"/>
                    <a:pt x="684318" y="79670"/>
                  </a:cubicBezTo>
                  <a:cubicBezTo>
                    <a:pt x="631424" y="85142"/>
                    <a:pt x="578530" y="96998"/>
                    <a:pt x="528372" y="113413"/>
                  </a:cubicBezTo>
                  <a:cubicBezTo>
                    <a:pt x="480949" y="129828"/>
                    <a:pt x="435351" y="150804"/>
                    <a:pt x="395224" y="175427"/>
                  </a:cubicBezTo>
                  <a:cubicBezTo>
                    <a:pt x="388840" y="179075"/>
                    <a:pt x="382457" y="183635"/>
                    <a:pt x="376073" y="187282"/>
                  </a:cubicBezTo>
                  <a:cubicBezTo>
                    <a:pt x="370601" y="191842"/>
                    <a:pt x="365129" y="195490"/>
                    <a:pt x="359658" y="199138"/>
                  </a:cubicBezTo>
                  <a:cubicBezTo>
                    <a:pt x="351450" y="205522"/>
                    <a:pt x="346890" y="209170"/>
                    <a:pt x="348714" y="208258"/>
                  </a:cubicBezTo>
                  <a:cubicBezTo>
                    <a:pt x="350538" y="207346"/>
                    <a:pt x="362393" y="200050"/>
                    <a:pt x="373337" y="191842"/>
                  </a:cubicBezTo>
                  <a:cubicBezTo>
                    <a:pt x="392488" y="179987"/>
                    <a:pt x="411639" y="167219"/>
                    <a:pt x="432615" y="157187"/>
                  </a:cubicBezTo>
                  <a:lnTo>
                    <a:pt x="448118" y="148980"/>
                  </a:lnTo>
                  <a:lnTo>
                    <a:pt x="463622" y="141684"/>
                  </a:lnTo>
                  <a:cubicBezTo>
                    <a:pt x="474565" y="137124"/>
                    <a:pt x="484597" y="131652"/>
                    <a:pt x="495540" y="128004"/>
                  </a:cubicBezTo>
                  <a:cubicBezTo>
                    <a:pt x="507396" y="123445"/>
                    <a:pt x="518340" y="119797"/>
                    <a:pt x="526548" y="117061"/>
                  </a:cubicBezTo>
                  <a:cubicBezTo>
                    <a:pt x="534755" y="115237"/>
                    <a:pt x="539315" y="113413"/>
                    <a:pt x="539315" y="114325"/>
                  </a:cubicBezTo>
                  <a:cubicBezTo>
                    <a:pt x="539315" y="114325"/>
                    <a:pt x="534755" y="116149"/>
                    <a:pt x="528372" y="117973"/>
                  </a:cubicBezTo>
                  <a:cubicBezTo>
                    <a:pt x="521988" y="119797"/>
                    <a:pt x="513780" y="123445"/>
                    <a:pt x="504660" y="127093"/>
                  </a:cubicBezTo>
                  <a:cubicBezTo>
                    <a:pt x="499189" y="128916"/>
                    <a:pt x="494629" y="130740"/>
                    <a:pt x="489157" y="133476"/>
                  </a:cubicBezTo>
                  <a:cubicBezTo>
                    <a:pt x="483685" y="135300"/>
                    <a:pt x="479125" y="138036"/>
                    <a:pt x="473654" y="140772"/>
                  </a:cubicBezTo>
                  <a:cubicBezTo>
                    <a:pt x="463622" y="145332"/>
                    <a:pt x="452678" y="149892"/>
                    <a:pt x="442646" y="155363"/>
                  </a:cubicBezTo>
                  <a:cubicBezTo>
                    <a:pt x="395224" y="179075"/>
                    <a:pt x="353274" y="207346"/>
                    <a:pt x="314971" y="240177"/>
                  </a:cubicBezTo>
                  <a:cubicBezTo>
                    <a:pt x="305851" y="248384"/>
                    <a:pt x="296732" y="256592"/>
                    <a:pt x="287612" y="265712"/>
                  </a:cubicBezTo>
                  <a:cubicBezTo>
                    <a:pt x="278492" y="274831"/>
                    <a:pt x="270284" y="283951"/>
                    <a:pt x="261165" y="293071"/>
                  </a:cubicBezTo>
                  <a:lnTo>
                    <a:pt x="243838" y="313134"/>
                  </a:lnTo>
                  <a:cubicBezTo>
                    <a:pt x="241102" y="316782"/>
                    <a:pt x="238365" y="319518"/>
                    <a:pt x="235630" y="323166"/>
                  </a:cubicBezTo>
                  <a:lnTo>
                    <a:pt x="228334" y="334109"/>
                  </a:lnTo>
                  <a:cubicBezTo>
                    <a:pt x="222862" y="341405"/>
                    <a:pt x="218303" y="347789"/>
                    <a:pt x="212830" y="355085"/>
                  </a:cubicBezTo>
                  <a:lnTo>
                    <a:pt x="199151" y="376972"/>
                  </a:lnTo>
                  <a:cubicBezTo>
                    <a:pt x="181824" y="407067"/>
                    <a:pt x="166320" y="438986"/>
                    <a:pt x="153552" y="471816"/>
                  </a:cubicBezTo>
                  <a:cubicBezTo>
                    <a:pt x="150817" y="480024"/>
                    <a:pt x="147169" y="489144"/>
                    <a:pt x="144433" y="497352"/>
                  </a:cubicBezTo>
                  <a:cubicBezTo>
                    <a:pt x="138961" y="511943"/>
                    <a:pt x="136225" y="522887"/>
                    <a:pt x="133489" y="530182"/>
                  </a:cubicBezTo>
                  <a:cubicBezTo>
                    <a:pt x="132577" y="531094"/>
                    <a:pt x="132577" y="532918"/>
                    <a:pt x="132577" y="533830"/>
                  </a:cubicBezTo>
                  <a:cubicBezTo>
                    <a:pt x="130753" y="536566"/>
                    <a:pt x="128017" y="545686"/>
                    <a:pt x="124369" y="558453"/>
                  </a:cubicBezTo>
                  <a:cubicBezTo>
                    <a:pt x="120722" y="571221"/>
                    <a:pt x="117074" y="586724"/>
                    <a:pt x="113426" y="604052"/>
                  </a:cubicBezTo>
                  <a:cubicBezTo>
                    <a:pt x="103394" y="654210"/>
                    <a:pt x="98834" y="700720"/>
                    <a:pt x="97923" y="749055"/>
                  </a:cubicBezTo>
                  <a:cubicBezTo>
                    <a:pt x="97923" y="759998"/>
                    <a:pt x="97923" y="771854"/>
                    <a:pt x="97010" y="783710"/>
                  </a:cubicBezTo>
                  <a:cubicBezTo>
                    <a:pt x="97010" y="795565"/>
                    <a:pt x="97010" y="807421"/>
                    <a:pt x="97010" y="820188"/>
                  </a:cubicBezTo>
                  <a:cubicBezTo>
                    <a:pt x="97010" y="853931"/>
                    <a:pt x="97010" y="887674"/>
                    <a:pt x="97010" y="915033"/>
                  </a:cubicBezTo>
                  <a:cubicBezTo>
                    <a:pt x="97010" y="927800"/>
                    <a:pt x="97010" y="939656"/>
                    <a:pt x="96099" y="951512"/>
                  </a:cubicBezTo>
                  <a:cubicBezTo>
                    <a:pt x="96099" y="967927"/>
                    <a:pt x="96099" y="983431"/>
                    <a:pt x="96099" y="999846"/>
                  </a:cubicBezTo>
                  <a:cubicBezTo>
                    <a:pt x="96099" y="1022645"/>
                    <a:pt x="97923" y="1050004"/>
                    <a:pt x="101570" y="1083747"/>
                  </a:cubicBezTo>
                  <a:cubicBezTo>
                    <a:pt x="102482" y="1089219"/>
                    <a:pt x="103394" y="1095603"/>
                    <a:pt x="103394" y="1101074"/>
                  </a:cubicBezTo>
                  <a:cubicBezTo>
                    <a:pt x="104306" y="1109282"/>
                    <a:pt x="106130" y="1122962"/>
                    <a:pt x="106130" y="1125698"/>
                  </a:cubicBezTo>
                  <a:cubicBezTo>
                    <a:pt x="107954" y="1158529"/>
                    <a:pt x="115250" y="1206863"/>
                    <a:pt x="114338" y="1215982"/>
                  </a:cubicBezTo>
                  <a:cubicBezTo>
                    <a:pt x="114338" y="1218718"/>
                    <a:pt x="116162" y="1232398"/>
                    <a:pt x="123458" y="1258845"/>
                  </a:cubicBezTo>
                  <a:cubicBezTo>
                    <a:pt x="128929" y="1279820"/>
                    <a:pt x="135313" y="1300795"/>
                    <a:pt x="143521" y="1320859"/>
                  </a:cubicBezTo>
                  <a:cubicBezTo>
                    <a:pt x="156288" y="1356425"/>
                    <a:pt x="171792" y="1390168"/>
                    <a:pt x="190943" y="1422999"/>
                  </a:cubicBezTo>
                  <a:cubicBezTo>
                    <a:pt x="208271" y="1453094"/>
                    <a:pt x="227422" y="1482277"/>
                    <a:pt x="249309" y="1509636"/>
                  </a:cubicBezTo>
                  <a:cubicBezTo>
                    <a:pt x="273021" y="1538819"/>
                    <a:pt x="298556" y="1565266"/>
                    <a:pt x="324091" y="1587154"/>
                  </a:cubicBezTo>
                  <a:cubicBezTo>
                    <a:pt x="350538" y="1609953"/>
                    <a:pt x="376985" y="1628192"/>
                    <a:pt x="403432" y="1643695"/>
                  </a:cubicBezTo>
                  <a:cubicBezTo>
                    <a:pt x="433527" y="1661935"/>
                    <a:pt x="468181" y="1677438"/>
                    <a:pt x="502836" y="1689294"/>
                  </a:cubicBezTo>
                  <a:cubicBezTo>
                    <a:pt x="515604" y="1693854"/>
                    <a:pt x="515604" y="1693854"/>
                    <a:pt x="502836" y="1691118"/>
                  </a:cubicBezTo>
                  <a:cubicBezTo>
                    <a:pt x="495540" y="1689294"/>
                    <a:pt x="488245" y="1686558"/>
                    <a:pt x="480949" y="1684734"/>
                  </a:cubicBezTo>
                  <a:cubicBezTo>
                    <a:pt x="477301" y="1683822"/>
                    <a:pt x="473654" y="1681998"/>
                    <a:pt x="470006" y="1681086"/>
                  </a:cubicBezTo>
                  <a:cubicBezTo>
                    <a:pt x="466357" y="1680174"/>
                    <a:pt x="462710" y="1678350"/>
                    <a:pt x="459974" y="1677438"/>
                  </a:cubicBezTo>
                  <a:cubicBezTo>
                    <a:pt x="449942" y="1673791"/>
                    <a:pt x="450854" y="1674702"/>
                    <a:pt x="460886" y="1679262"/>
                  </a:cubicBezTo>
                  <a:cubicBezTo>
                    <a:pt x="466357" y="1681998"/>
                    <a:pt x="472741" y="1684734"/>
                    <a:pt x="479125" y="1686558"/>
                  </a:cubicBezTo>
                  <a:cubicBezTo>
                    <a:pt x="485509" y="1689294"/>
                    <a:pt x="491893" y="1691118"/>
                    <a:pt x="499189" y="1693854"/>
                  </a:cubicBezTo>
                  <a:cubicBezTo>
                    <a:pt x="568498" y="1716653"/>
                    <a:pt x="636896" y="1726685"/>
                    <a:pt x="718973" y="1729420"/>
                  </a:cubicBezTo>
                  <a:cubicBezTo>
                    <a:pt x="751804" y="1730332"/>
                    <a:pt x="777339" y="1730332"/>
                    <a:pt x="796490" y="1731244"/>
                  </a:cubicBezTo>
                  <a:cubicBezTo>
                    <a:pt x="814729" y="1731244"/>
                    <a:pt x="832057" y="1731244"/>
                    <a:pt x="848472" y="1731244"/>
                  </a:cubicBezTo>
                  <a:cubicBezTo>
                    <a:pt x="856680" y="1731244"/>
                    <a:pt x="863064" y="1731244"/>
                    <a:pt x="867623" y="1731244"/>
                  </a:cubicBezTo>
                  <a:cubicBezTo>
                    <a:pt x="872183" y="1731244"/>
                    <a:pt x="874920" y="1731244"/>
                    <a:pt x="875831" y="1732156"/>
                  </a:cubicBezTo>
                  <a:cubicBezTo>
                    <a:pt x="877655" y="1733068"/>
                    <a:pt x="872183" y="1733980"/>
                    <a:pt x="862152" y="1734892"/>
                  </a:cubicBezTo>
                  <a:cubicBezTo>
                    <a:pt x="856680" y="1735804"/>
                    <a:pt x="851208" y="1736716"/>
                    <a:pt x="844824" y="1736716"/>
                  </a:cubicBezTo>
                  <a:cubicBezTo>
                    <a:pt x="823849" y="1738540"/>
                    <a:pt x="817465" y="1740364"/>
                    <a:pt x="814729" y="1741276"/>
                  </a:cubicBezTo>
                  <a:cubicBezTo>
                    <a:pt x="812905" y="1742188"/>
                    <a:pt x="829321" y="1743100"/>
                    <a:pt x="874920" y="1741276"/>
                  </a:cubicBezTo>
                  <a:cubicBezTo>
                    <a:pt x="882215" y="1741276"/>
                    <a:pt x="889511" y="1740364"/>
                    <a:pt x="896806" y="1740364"/>
                  </a:cubicBezTo>
                  <a:cubicBezTo>
                    <a:pt x="900455" y="1740364"/>
                    <a:pt x="903190" y="1740364"/>
                    <a:pt x="906838" y="1739452"/>
                  </a:cubicBezTo>
                  <a:cubicBezTo>
                    <a:pt x="908662" y="1739452"/>
                    <a:pt x="910486" y="1739452"/>
                    <a:pt x="911398" y="1739452"/>
                  </a:cubicBezTo>
                  <a:lnTo>
                    <a:pt x="914134" y="1739452"/>
                  </a:lnTo>
                  <a:cubicBezTo>
                    <a:pt x="914134" y="1739452"/>
                    <a:pt x="915046" y="1739452"/>
                    <a:pt x="915046" y="1739452"/>
                  </a:cubicBezTo>
                  <a:lnTo>
                    <a:pt x="915046" y="1740364"/>
                  </a:lnTo>
                  <a:cubicBezTo>
                    <a:pt x="915046" y="1757691"/>
                    <a:pt x="916870" y="1773195"/>
                    <a:pt x="917782" y="1788698"/>
                  </a:cubicBezTo>
                  <a:cubicBezTo>
                    <a:pt x="919606" y="1804202"/>
                    <a:pt x="920518" y="1819705"/>
                    <a:pt x="921430" y="1835209"/>
                  </a:cubicBezTo>
                  <a:cubicBezTo>
                    <a:pt x="922341" y="1860744"/>
                    <a:pt x="918694" y="1877159"/>
                    <a:pt x="915958" y="1886279"/>
                  </a:cubicBezTo>
                  <a:cubicBezTo>
                    <a:pt x="913222" y="1895399"/>
                    <a:pt x="908662" y="1904518"/>
                    <a:pt x="905014" y="1910902"/>
                  </a:cubicBezTo>
                  <a:cubicBezTo>
                    <a:pt x="903190" y="1913638"/>
                    <a:pt x="902279" y="1913638"/>
                    <a:pt x="904102" y="1909990"/>
                  </a:cubicBezTo>
                  <a:cubicBezTo>
                    <a:pt x="909574" y="1890839"/>
                    <a:pt x="907750" y="1880807"/>
                    <a:pt x="906838" y="1870775"/>
                  </a:cubicBezTo>
                  <a:cubicBezTo>
                    <a:pt x="906838" y="1868040"/>
                    <a:pt x="906838" y="1859832"/>
                    <a:pt x="905926" y="1845240"/>
                  </a:cubicBezTo>
                  <a:cubicBezTo>
                    <a:pt x="905014" y="1833385"/>
                    <a:pt x="904102" y="1821529"/>
                    <a:pt x="902279" y="1810586"/>
                  </a:cubicBezTo>
                  <a:cubicBezTo>
                    <a:pt x="899542" y="1794170"/>
                    <a:pt x="897719" y="1787787"/>
                    <a:pt x="897719" y="1789610"/>
                  </a:cubicBezTo>
                  <a:cubicBezTo>
                    <a:pt x="896806" y="1791434"/>
                    <a:pt x="897719" y="1802378"/>
                    <a:pt x="899542" y="1820617"/>
                  </a:cubicBezTo>
                  <a:cubicBezTo>
                    <a:pt x="900455" y="1830649"/>
                    <a:pt x="900455" y="1841593"/>
                    <a:pt x="900455" y="1851624"/>
                  </a:cubicBezTo>
                  <a:cubicBezTo>
                    <a:pt x="900455" y="1861656"/>
                    <a:pt x="898631" y="1870775"/>
                    <a:pt x="897719" y="1879895"/>
                  </a:cubicBezTo>
                  <a:cubicBezTo>
                    <a:pt x="895895" y="1889015"/>
                    <a:pt x="894071" y="1891751"/>
                    <a:pt x="894071" y="1889927"/>
                  </a:cubicBezTo>
                  <a:cubicBezTo>
                    <a:pt x="894071" y="1888103"/>
                    <a:pt x="894982" y="1881719"/>
                    <a:pt x="896806" y="1870775"/>
                  </a:cubicBezTo>
                  <a:cubicBezTo>
                    <a:pt x="898631" y="1852536"/>
                    <a:pt x="896806" y="1831561"/>
                    <a:pt x="894982" y="1810586"/>
                  </a:cubicBezTo>
                  <a:cubicBezTo>
                    <a:pt x="892247" y="1785050"/>
                    <a:pt x="891335" y="1781403"/>
                    <a:pt x="891335" y="1770459"/>
                  </a:cubicBezTo>
                  <a:cubicBezTo>
                    <a:pt x="891335" y="1769547"/>
                    <a:pt x="891335" y="1768635"/>
                    <a:pt x="891335" y="1767723"/>
                  </a:cubicBezTo>
                  <a:cubicBezTo>
                    <a:pt x="891335" y="1766811"/>
                    <a:pt x="891335" y="1766811"/>
                    <a:pt x="890423" y="1766811"/>
                  </a:cubicBezTo>
                  <a:lnTo>
                    <a:pt x="888599" y="1766811"/>
                  </a:lnTo>
                  <a:lnTo>
                    <a:pt x="884951" y="1766811"/>
                  </a:lnTo>
                  <a:lnTo>
                    <a:pt x="878567" y="1766811"/>
                  </a:lnTo>
                  <a:cubicBezTo>
                    <a:pt x="873096" y="1766811"/>
                    <a:pt x="868536" y="1767723"/>
                    <a:pt x="863064" y="1767723"/>
                  </a:cubicBezTo>
                  <a:cubicBezTo>
                    <a:pt x="854856" y="1767723"/>
                    <a:pt x="846648" y="1768635"/>
                    <a:pt x="838441" y="1768635"/>
                  </a:cubicBezTo>
                  <a:cubicBezTo>
                    <a:pt x="829321" y="1769547"/>
                    <a:pt x="819289" y="1769547"/>
                    <a:pt x="810170" y="1769547"/>
                  </a:cubicBezTo>
                  <a:cubicBezTo>
                    <a:pt x="756364" y="1771371"/>
                    <a:pt x="704381" y="1771371"/>
                    <a:pt x="661519" y="1768635"/>
                  </a:cubicBezTo>
                  <a:cubicBezTo>
                    <a:pt x="650575" y="1767723"/>
                    <a:pt x="642368" y="1767723"/>
                    <a:pt x="634160" y="1766811"/>
                  </a:cubicBezTo>
                  <a:cubicBezTo>
                    <a:pt x="626864" y="1765899"/>
                    <a:pt x="634160" y="1767723"/>
                    <a:pt x="646015" y="1768635"/>
                  </a:cubicBezTo>
                  <a:cubicBezTo>
                    <a:pt x="652399" y="1769547"/>
                    <a:pt x="658783" y="1769547"/>
                    <a:pt x="666079" y="1770459"/>
                  </a:cubicBezTo>
                  <a:cubicBezTo>
                    <a:pt x="708941" y="1774107"/>
                    <a:pt x="749068" y="1775019"/>
                    <a:pt x="788283" y="1774107"/>
                  </a:cubicBezTo>
                  <a:cubicBezTo>
                    <a:pt x="808345" y="1774107"/>
                    <a:pt x="827497" y="1773195"/>
                    <a:pt x="846648" y="1772283"/>
                  </a:cubicBezTo>
                  <a:cubicBezTo>
                    <a:pt x="857592" y="1771371"/>
                    <a:pt x="868536" y="1771371"/>
                    <a:pt x="879479" y="1770459"/>
                  </a:cubicBezTo>
                  <a:cubicBezTo>
                    <a:pt x="880391" y="1770459"/>
                    <a:pt x="881303" y="1770459"/>
                    <a:pt x="882215" y="1770459"/>
                  </a:cubicBezTo>
                  <a:lnTo>
                    <a:pt x="883127" y="1770459"/>
                  </a:lnTo>
                  <a:cubicBezTo>
                    <a:pt x="883127" y="1770459"/>
                    <a:pt x="884039" y="1770459"/>
                    <a:pt x="884039" y="1771371"/>
                  </a:cubicBezTo>
                  <a:cubicBezTo>
                    <a:pt x="884039" y="1772283"/>
                    <a:pt x="884039" y="1774107"/>
                    <a:pt x="884039" y="1775019"/>
                  </a:cubicBezTo>
                  <a:cubicBezTo>
                    <a:pt x="884039" y="1779579"/>
                    <a:pt x="883127" y="1779579"/>
                    <a:pt x="883127" y="1775931"/>
                  </a:cubicBezTo>
                  <a:cubicBezTo>
                    <a:pt x="883127" y="1775019"/>
                    <a:pt x="883127" y="1774107"/>
                    <a:pt x="883127" y="1773195"/>
                  </a:cubicBezTo>
                  <a:cubicBezTo>
                    <a:pt x="883127" y="1773195"/>
                    <a:pt x="883127" y="1773195"/>
                    <a:pt x="882215" y="1773195"/>
                  </a:cubicBezTo>
                  <a:lnTo>
                    <a:pt x="881303" y="1773195"/>
                  </a:lnTo>
                  <a:lnTo>
                    <a:pt x="878567" y="1773195"/>
                  </a:lnTo>
                  <a:cubicBezTo>
                    <a:pt x="876743" y="1773195"/>
                    <a:pt x="875831" y="1773195"/>
                    <a:pt x="874007" y="1774107"/>
                  </a:cubicBezTo>
                  <a:lnTo>
                    <a:pt x="863976" y="1775019"/>
                  </a:lnTo>
                  <a:lnTo>
                    <a:pt x="858504" y="1775019"/>
                  </a:lnTo>
                  <a:lnTo>
                    <a:pt x="846648" y="1775931"/>
                  </a:lnTo>
                  <a:cubicBezTo>
                    <a:pt x="830233" y="1776843"/>
                    <a:pt x="813818" y="1777755"/>
                    <a:pt x="798314" y="1777755"/>
                  </a:cubicBezTo>
                  <a:cubicBezTo>
                    <a:pt x="744508" y="1779579"/>
                    <a:pt x="701646" y="1778667"/>
                    <a:pt x="673374" y="1777755"/>
                  </a:cubicBezTo>
                  <a:cubicBezTo>
                    <a:pt x="663343" y="1777755"/>
                    <a:pt x="652399" y="1776843"/>
                    <a:pt x="642368" y="1775931"/>
                  </a:cubicBezTo>
                  <a:cubicBezTo>
                    <a:pt x="614096" y="1774107"/>
                    <a:pt x="577618" y="1770459"/>
                    <a:pt x="528372" y="1759515"/>
                  </a:cubicBezTo>
                  <a:cubicBezTo>
                    <a:pt x="521075" y="1757691"/>
                    <a:pt x="513780" y="1755868"/>
                    <a:pt x="507396" y="1754044"/>
                  </a:cubicBezTo>
                  <a:cubicBezTo>
                    <a:pt x="500100" y="1752220"/>
                    <a:pt x="493716" y="1750396"/>
                    <a:pt x="486421" y="1748572"/>
                  </a:cubicBezTo>
                  <a:cubicBezTo>
                    <a:pt x="475477" y="1745836"/>
                    <a:pt x="465446" y="1742188"/>
                    <a:pt x="456326" y="1738540"/>
                  </a:cubicBezTo>
                  <a:cubicBezTo>
                    <a:pt x="447206" y="1735804"/>
                    <a:pt x="438998" y="1732156"/>
                    <a:pt x="431703" y="1729420"/>
                  </a:cubicBezTo>
                  <a:cubicBezTo>
                    <a:pt x="417111" y="1723949"/>
                    <a:pt x="407079" y="1720301"/>
                    <a:pt x="403432" y="1718477"/>
                  </a:cubicBezTo>
                  <a:cubicBezTo>
                    <a:pt x="401608" y="1717565"/>
                    <a:pt x="397960" y="1716653"/>
                    <a:pt x="394312" y="1714829"/>
                  </a:cubicBezTo>
                  <a:cubicBezTo>
                    <a:pt x="386104" y="1712093"/>
                    <a:pt x="372425" y="1704797"/>
                    <a:pt x="352361" y="1693854"/>
                  </a:cubicBezTo>
                  <a:cubicBezTo>
                    <a:pt x="343242" y="1688382"/>
                    <a:pt x="334122" y="1682910"/>
                    <a:pt x="325002" y="1676526"/>
                  </a:cubicBezTo>
                  <a:cubicBezTo>
                    <a:pt x="285788" y="1650079"/>
                    <a:pt x="258429" y="1625456"/>
                    <a:pt x="240189" y="1610865"/>
                  </a:cubicBezTo>
                  <a:cubicBezTo>
                    <a:pt x="235630" y="1606305"/>
                    <a:pt x="229246" y="1600833"/>
                    <a:pt x="221950" y="1593537"/>
                  </a:cubicBezTo>
                  <a:cubicBezTo>
                    <a:pt x="214654" y="1586242"/>
                    <a:pt x="206446" y="1578034"/>
                    <a:pt x="198239" y="1568914"/>
                  </a:cubicBezTo>
                  <a:cubicBezTo>
                    <a:pt x="152641" y="1516932"/>
                    <a:pt x="115250" y="1459478"/>
                    <a:pt x="86979" y="1396552"/>
                  </a:cubicBezTo>
                  <a:cubicBezTo>
                    <a:pt x="82419" y="1387432"/>
                    <a:pt x="78771" y="1377401"/>
                    <a:pt x="75123" y="1368281"/>
                  </a:cubicBezTo>
                  <a:cubicBezTo>
                    <a:pt x="71475" y="1359162"/>
                    <a:pt x="67828" y="1349130"/>
                    <a:pt x="64180" y="1339098"/>
                  </a:cubicBezTo>
                  <a:cubicBezTo>
                    <a:pt x="24053" y="1226926"/>
                    <a:pt x="9462" y="1110194"/>
                    <a:pt x="3990" y="997110"/>
                  </a:cubicBezTo>
                  <a:cubicBezTo>
                    <a:pt x="2166" y="961543"/>
                    <a:pt x="1254" y="925977"/>
                    <a:pt x="342" y="891322"/>
                  </a:cubicBezTo>
                  <a:cubicBezTo>
                    <a:pt x="-570" y="839340"/>
                    <a:pt x="342" y="789181"/>
                    <a:pt x="3078" y="739023"/>
                  </a:cubicBezTo>
                  <a:cubicBezTo>
                    <a:pt x="9462" y="646002"/>
                    <a:pt x="23141" y="546598"/>
                    <a:pt x="57796" y="449017"/>
                  </a:cubicBezTo>
                  <a:cubicBezTo>
                    <a:pt x="60532" y="440810"/>
                    <a:pt x="64180" y="433514"/>
                    <a:pt x="66915" y="425306"/>
                  </a:cubicBezTo>
                  <a:cubicBezTo>
                    <a:pt x="69651" y="417098"/>
                    <a:pt x="73299" y="409803"/>
                    <a:pt x="76947" y="401595"/>
                  </a:cubicBezTo>
                  <a:cubicBezTo>
                    <a:pt x="81507" y="392475"/>
                    <a:pt x="85155" y="382444"/>
                    <a:pt x="90627" y="373324"/>
                  </a:cubicBezTo>
                  <a:cubicBezTo>
                    <a:pt x="95187" y="364204"/>
                    <a:pt x="100658" y="355085"/>
                    <a:pt x="105218" y="346877"/>
                  </a:cubicBezTo>
                  <a:cubicBezTo>
                    <a:pt x="109778" y="338669"/>
                    <a:pt x="115250" y="330461"/>
                    <a:pt x="119810" y="323166"/>
                  </a:cubicBezTo>
                  <a:cubicBezTo>
                    <a:pt x="122546" y="318606"/>
                    <a:pt x="125282" y="314046"/>
                    <a:pt x="128017" y="309486"/>
                  </a:cubicBezTo>
                  <a:cubicBezTo>
                    <a:pt x="130753" y="304926"/>
                    <a:pt x="134401" y="300366"/>
                    <a:pt x="137137" y="295807"/>
                  </a:cubicBezTo>
                  <a:cubicBezTo>
                    <a:pt x="143521" y="286687"/>
                    <a:pt x="149905" y="277567"/>
                    <a:pt x="157201" y="268448"/>
                  </a:cubicBezTo>
                  <a:cubicBezTo>
                    <a:pt x="164496" y="259328"/>
                    <a:pt x="171792" y="251120"/>
                    <a:pt x="179087" y="242000"/>
                  </a:cubicBezTo>
                  <a:cubicBezTo>
                    <a:pt x="186384" y="232881"/>
                    <a:pt x="195503" y="224673"/>
                    <a:pt x="203711" y="215553"/>
                  </a:cubicBezTo>
                  <a:cubicBezTo>
                    <a:pt x="225598" y="191842"/>
                    <a:pt x="250221" y="170867"/>
                    <a:pt x="275756" y="150804"/>
                  </a:cubicBezTo>
                  <a:cubicBezTo>
                    <a:pt x="283052" y="145332"/>
                    <a:pt x="290348" y="139860"/>
                    <a:pt x="297643" y="134388"/>
                  </a:cubicBezTo>
                  <a:cubicBezTo>
                    <a:pt x="304939" y="128916"/>
                    <a:pt x="313147" y="123445"/>
                    <a:pt x="320443" y="118885"/>
                  </a:cubicBezTo>
                  <a:cubicBezTo>
                    <a:pt x="334122" y="110677"/>
                    <a:pt x="346890" y="103381"/>
                    <a:pt x="343242" y="106117"/>
                  </a:cubicBezTo>
                  <a:cubicBezTo>
                    <a:pt x="332299" y="114325"/>
                    <a:pt x="306763" y="129828"/>
                    <a:pt x="273932" y="157187"/>
                  </a:cubicBezTo>
                  <a:cubicBezTo>
                    <a:pt x="264813" y="164483"/>
                    <a:pt x="254781" y="171779"/>
                    <a:pt x="245662" y="179987"/>
                  </a:cubicBezTo>
                  <a:cubicBezTo>
                    <a:pt x="236542" y="188194"/>
                    <a:pt x="227422" y="196402"/>
                    <a:pt x="218303" y="205522"/>
                  </a:cubicBezTo>
                  <a:cubicBezTo>
                    <a:pt x="185471" y="238353"/>
                    <a:pt x="157201" y="273007"/>
                    <a:pt x="134401" y="307662"/>
                  </a:cubicBezTo>
                  <a:cubicBezTo>
                    <a:pt x="111602" y="343229"/>
                    <a:pt x="93363" y="378796"/>
                    <a:pt x="78771" y="416186"/>
                  </a:cubicBezTo>
                  <a:cubicBezTo>
                    <a:pt x="73299" y="430778"/>
                    <a:pt x="67828" y="443545"/>
                    <a:pt x="65091" y="454489"/>
                  </a:cubicBezTo>
                  <a:cubicBezTo>
                    <a:pt x="62356" y="464521"/>
                    <a:pt x="59620" y="472728"/>
                    <a:pt x="58708" y="477288"/>
                  </a:cubicBezTo>
                  <a:cubicBezTo>
                    <a:pt x="57796" y="480936"/>
                    <a:pt x="58708" y="480936"/>
                    <a:pt x="59620" y="479112"/>
                  </a:cubicBezTo>
                  <a:cubicBezTo>
                    <a:pt x="60532" y="478200"/>
                    <a:pt x="63268" y="469992"/>
                    <a:pt x="67828" y="457225"/>
                  </a:cubicBezTo>
                  <a:cubicBezTo>
                    <a:pt x="83331" y="414363"/>
                    <a:pt x="103394" y="372412"/>
                    <a:pt x="128017" y="331373"/>
                  </a:cubicBezTo>
                  <a:cubicBezTo>
                    <a:pt x="131666" y="325901"/>
                    <a:pt x="134401" y="320430"/>
                    <a:pt x="137137" y="315870"/>
                  </a:cubicBezTo>
                  <a:cubicBezTo>
                    <a:pt x="161760" y="277567"/>
                    <a:pt x="194591" y="236529"/>
                    <a:pt x="235630" y="199138"/>
                  </a:cubicBezTo>
                  <a:lnTo>
                    <a:pt x="253869" y="182723"/>
                  </a:lnTo>
                  <a:cubicBezTo>
                    <a:pt x="260253" y="177251"/>
                    <a:pt x="266637" y="172691"/>
                    <a:pt x="273021" y="167219"/>
                  </a:cubicBezTo>
                  <a:cubicBezTo>
                    <a:pt x="279404" y="162659"/>
                    <a:pt x="285788" y="157187"/>
                    <a:pt x="292172" y="152628"/>
                  </a:cubicBezTo>
                  <a:cubicBezTo>
                    <a:pt x="298556" y="148068"/>
                    <a:pt x="305851" y="143508"/>
                    <a:pt x="312235" y="138948"/>
                  </a:cubicBezTo>
                  <a:cubicBezTo>
                    <a:pt x="360569" y="106117"/>
                    <a:pt x="412552" y="78758"/>
                    <a:pt x="467270" y="56871"/>
                  </a:cubicBezTo>
                  <a:cubicBezTo>
                    <a:pt x="521075" y="34984"/>
                    <a:pt x="578530" y="19480"/>
                    <a:pt x="639631" y="10361"/>
                  </a:cubicBezTo>
                  <a:cubicBezTo>
                    <a:pt x="656047" y="8537"/>
                    <a:pt x="670639" y="5801"/>
                    <a:pt x="682494" y="4889"/>
                  </a:cubicBezTo>
                  <a:cubicBezTo>
                    <a:pt x="695262" y="3977"/>
                    <a:pt x="706205" y="3065"/>
                    <a:pt x="714413" y="2153"/>
                  </a:cubicBezTo>
                  <a:cubicBezTo>
                    <a:pt x="726268" y="329"/>
                    <a:pt x="737212" y="329"/>
                    <a:pt x="751804" y="329"/>
                  </a:cubicBezTo>
                  <a:cubicBezTo>
                    <a:pt x="775515" y="-583"/>
                    <a:pt x="807434" y="329"/>
                    <a:pt x="843001" y="3977"/>
                  </a:cubicBezTo>
                  <a:cubicBezTo>
                    <a:pt x="876743" y="7625"/>
                    <a:pt x="910486" y="13097"/>
                    <a:pt x="943317" y="21304"/>
                  </a:cubicBezTo>
                  <a:cubicBezTo>
                    <a:pt x="964292" y="25864"/>
                    <a:pt x="972500" y="29512"/>
                    <a:pt x="960644" y="26776"/>
                  </a:cubicBezTo>
                  <a:cubicBezTo>
                    <a:pt x="947877" y="24040"/>
                    <a:pt x="934198" y="21304"/>
                    <a:pt x="920518" y="19480"/>
                  </a:cubicBezTo>
                  <a:lnTo>
                    <a:pt x="916870" y="18568"/>
                  </a:lnTo>
                  <a:cubicBezTo>
                    <a:pt x="907750" y="17656"/>
                    <a:pt x="898631" y="15832"/>
                    <a:pt x="889511" y="14920"/>
                  </a:cubicBezTo>
                  <a:cubicBezTo>
                    <a:pt x="874920" y="13097"/>
                    <a:pt x="871271" y="13097"/>
                    <a:pt x="881303" y="14920"/>
                  </a:cubicBezTo>
                  <a:cubicBezTo>
                    <a:pt x="893159" y="17656"/>
                    <a:pt x="909574" y="20392"/>
                    <a:pt x="928725" y="24040"/>
                  </a:cubicBezTo>
                  <a:cubicBezTo>
                    <a:pt x="957908" y="30424"/>
                    <a:pt x="988003" y="38632"/>
                    <a:pt x="1015362" y="46839"/>
                  </a:cubicBezTo>
                  <a:cubicBezTo>
                    <a:pt x="1054577" y="59607"/>
                    <a:pt x="1091968" y="75110"/>
                    <a:pt x="1128447" y="92438"/>
                  </a:cubicBezTo>
                  <a:cubicBezTo>
                    <a:pt x="1164925" y="109765"/>
                    <a:pt x="1199580" y="128916"/>
                    <a:pt x="1233323" y="152628"/>
                  </a:cubicBezTo>
                  <a:cubicBezTo>
                    <a:pt x="1255210" y="167219"/>
                    <a:pt x="1275273" y="182723"/>
                    <a:pt x="1294425" y="200962"/>
                  </a:cubicBezTo>
                  <a:cubicBezTo>
                    <a:pt x="1313576" y="218289"/>
                    <a:pt x="1329991" y="238353"/>
                    <a:pt x="1344583" y="258416"/>
                  </a:cubicBezTo>
                  <a:cubicBezTo>
                    <a:pt x="1349143" y="263888"/>
                    <a:pt x="1352791" y="270272"/>
                    <a:pt x="1356439" y="275743"/>
                  </a:cubicBezTo>
                  <a:cubicBezTo>
                    <a:pt x="1392917" y="330461"/>
                    <a:pt x="1404773" y="382444"/>
                    <a:pt x="1401125" y="376972"/>
                  </a:cubicBezTo>
                  <a:cubicBezTo>
                    <a:pt x="1398389" y="373324"/>
                    <a:pt x="1392917" y="359644"/>
                    <a:pt x="1379238" y="330461"/>
                  </a:cubicBezTo>
                  <a:cubicBezTo>
                    <a:pt x="1370118" y="312222"/>
                    <a:pt x="1359174" y="293983"/>
                    <a:pt x="1345495" y="273919"/>
                  </a:cubicBezTo>
                  <a:cubicBezTo>
                    <a:pt x="1331815" y="254768"/>
                    <a:pt x="1315400" y="233793"/>
                    <a:pt x="1292601" y="211905"/>
                  </a:cubicBezTo>
                  <a:cubicBezTo>
                    <a:pt x="1252474" y="174515"/>
                    <a:pt x="1212348" y="148980"/>
                    <a:pt x="1171309" y="127093"/>
                  </a:cubicBezTo>
                  <a:cubicBezTo>
                    <a:pt x="1161277" y="121621"/>
                    <a:pt x="1149422" y="115237"/>
                    <a:pt x="1141214" y="111589"/>
                  </a:cubicBezTo>
                  <a:cubicBezTo>
                    <a:pt x="1121151" y="102469"/>
                    <a:pt x="1097440" y="91526"/>
                    <a:pt x="1071905" y="81494"/>
                  </a:cubicBezTo>
                  <a:cubicBezTo>
                    <a:pt x="1046369" y="71462"/>
                    <a:pt x="1019010" y="62343"/>
                    <a:pt x="992563" y="55047"/>
                  </a:cubicBezTo>
                  <a:cubicBezTo>
                    <a:pt x="949701" y="43191"/>
                    <a:pt x="899542" y="32248"/>
                    <a:pt x="845736" y="26776"/>
                  </a:cubicBezTo>
                  <a:cubicBezTo>
                    <a:pt x="811082" y="23128"/>
                    <a:pt x="780075" y="21304"/>
                    <a:pt x="757275" y="21304"/>
                  </a:cubicBezTo>
                  <a:cubicBezTo>
                    <a:pt x="755451" y="21304"/>
                    <a:pt x="752716" y="21304"/>
                    <a:pt x="749980" y="21304"/>
                  </a:cubicBezTo>
                  <a:cubicBezTo>
                    <a:pt x="741772" y="21304"/>
                    <a:pt x="731740" y="21304"/>
                    <a:pt x="723533" y="21304"/>
                  </a:cubicBezTo>
                  <a:cubicBezTo>
                    <a:pt x="715325" y="22216"/>
                    <a:pt x="708941" y="22216"/>
                    <a:pt x="705293" y="23128"/>
                  </a:cubicBezTo>
                  <a:cubicBezTo>
                    <a:pt x="699822" y="24040"/>
                    <a:pt x="696174" y="24952"/>
                    <a:pt x="690702" y="25864"/>
                  </a:cubicBezTo>
                  <a:cubicBezTo>
                    <a:pt x="687966" y="25864"/>
                    <a:pt x="684318" y="26776"/>
                    <a:pt x="679758" y="26776"/>
                  </a:cubicBezTo>
                  <a:cubicBezTo>
                    <a:pt x="675198" y="27688"/>
                    <a:pt x="669727" y="28600"/>
                    <a:pt x="664255" y="29512"/>
                  </a:cubicBezTo>
                  <a:cubicBezTo>
                    <a:pt x="652399" y="31336"/>
                    <a:pt x="637808" y="32248"/>
                    <a:pt x="623216" y="35896"/>
                  </a:cubicBezTo>
                  <a:cubicBezTo>
                    <a:pt x="613185" y="37720"/>
                    <a:pt x="603153" y="39544"/>
                    <a:pt x="593121" y="41367"/>
                  </a:cubicBezTo>
                  <a:cubicBezTo>
                    <a:pt x="583090" y="43191"/>
                    <a:pt x="573058" y="45927"/>
                    <a:pt x="563026" y="48663"/>
                  </a:cubicBezTo>
                  <a:cubicBezTo>
                    <a:pt x="557554" y="50487"/>
                    <a:pt x="552083" y="51399"/>
                    <a:pt x="546611" y="52311"/>
                  </a:cubicBezTo>
                  <a:cubicBezTo>
                    <a:pt x="541139" y="54135"/>
                    <a:pt x="536579" y="55959"/>
                    <a:pt x="532019" y="56871"/>
                  </a:cubicBezTo>
                  <a:cubicBezTo>
                    <a:pt x="522900" y="59607"/>
                    <a:pt x="513780" y="63255"/>
                    <a:pt x="507396" y="65079"/>
                  </a:cubicBezTo>
                  <a:cubicBezTo>
                    <a:pt x="493716" y="70550"/>
                    <a:pt x="492805" y="71462"/>
                    <a:pt x="501013" y="68727"/>
                  </a:cubicBezTo>
                  <a:cubicBezTo>
                    <a:pt x="508308" y="65991"/>
                    <a:pt x="522900" y="62343"/>
                    <a:pt x="540227" y="56871"/>
                  </a:cubicBezTo>
                  <a:cubicBezTo>
                    <a:pt x="579442" y="46839"/>
                    <a:pt x="624128" y="35896"/>
                    <a:pt x="672463" y="31336"/>
                  </a:cubicBezTo>
                  <a:cubicBezTo>
                    <a:pt x="682494" y="29512"/>
                    <a:pt x="693438" y="29512"/>
                    <a:pt x="704381" y="28600"/>
                  </a:cubicBezTo>
                  <a:cubicBezTo>
                    <a:pt x="715325" y="27688"/>
                    <a:pt x="725357" y="26776"/>
                    <a:pt x="734476" y="26776"/>
                  </a:cubicBezTo>
                  <a:cubicBezTo>
                    <a:pt x="777339" y="24952"/>
                    <a:pt x="820202" y="26776"/>
                    <a:pt x="868536" y="33160"/>
                  </a:cubicBezTo>
                  <a:cubicBezTo>
                    <a:pt x="885863" y="35896"/>
                    <a:pt x="905014" y="38632"/>
                    <a:pt x="918694" y="41367"/>
                  </a:cubicBezTo>
                  <a:cubicBezTo>
                    <a:pt x="957908" y="48663"/>
                    <a:pt x="1001683" y="60519"/>
                    <a:pt x="1041810" y="75110"/>
                  </a:cubicBezTo>
                  <a:cubicBezTo>
                    <a:pt x="1091056" y="93350"/>
                    <a:pt x="1135742" y="113413"/>
                    <a:pt x="1182252" y="139860"/>
                  </a:cubicBezTo>
                  <a:cubicBezTo>
                    <a:pt x="1225115" y="164483"/>
                    <a:pt x="1269802" y="195490"/>
                    <a:pt x="1304456" y="233793"/>
                  </a:cubicBezTo>
                  <a:cubicBezTo>
                    <a:pt x="1334551" y="266624"/>
                    <a:pt x="1356439" y="301278"/>
                    <a:pt x="1371942" y="334109"/>
                  </a:cubicBezTo>
                  <a:cubicBezTo>
                    <a:pt x="1378326" y="346877"/>
                    <a:pt x="1383798" y="360556"/>
                    <a:pt x="1389269" y="375148"/>
                  </a:cubicBezTo>
                  <a:cubicBezTo>
                    <a:pt x="1394741" y="389739"/>
                    <a:pt x="1398389" y="406155"/>
                    <a:pt x="1402037" y="420746"/>
                  </a:cubicBezTo>
                  <a:cubicBezTo>
                    <a:pt x="1415717" y="480024"/>
                    <a:pt x="1424836" y="533830"/>
                    <a:pt x="1431220" y="575781"/>
                  </a:cubicBezTo>
                  <a:cubicBezTo>
                    <a:pt x="1433956" y="588548"/>
                    <a:pt x="1435780" y="608612"/>
                    <a:pt x="1437604" y="628675"/>
                  </a:cubicBezTo>
                  <a:cubicBezTo>
                    <a:pt x="1443076" y="690689"/>
                    <a:pt x="1445811" y="753614"/>
                    <a:pt x="1447635" y="818364"/>
                  </a:cubicBezTo>
                  <a:cubicBezTo>
                    <a:pt x="1447635" y="829308"/>
                    <a:pt x="1447635" y="842075"/>
                    <a:pt x="1447635" y="842075"/>
                  </a:cubicBezTo>
                  <a:cubicBezTo>
                    <a:pt x="1446723" y="843900"/>
                    <a:pt x="1445811" y="836604"/>
                    <a:pt x="1443987" y="823836"/>
                  </a:cubicBezTo>
                  <a:cubicBezTo>
                    <a:pt x="1443076" y="812892"/>
                    <a:pt x="1442163" y="801037"/>
                    <a:pt x="1440340" y="791917"/>
                  </a:cubicBezTo>
                  <a:cubicBezTo>
                    <a:pt x="1439428" y="787357"/>
                    <a:pt x="1439428" y="786445"/>
                    <a:pt x="1438516" y="785533"/>
                  </a:cubicBezTo>
                  <a:cubicBezTo>
                    <a:pt x="1437604" y="784622"/>
                    <a:pt x="1437604" y="790093"/>
                    <a:pt x="1437604" y="801949"/>
                  </a:cubicBezTo>
                  <a:cubicBezTo>
                    <a:pt x="1437604" y="834780"/>
                    <a:pt x="1437604" y="867610"/>
                    <a:pt x="1436692" y="901353"/>
                  </a:cubicBezTo>
                  <a:cubicBezTo>
                    <a:pt x="1436692" y="936008"/>
                    <a:pt x="1435780" y="974311"/>
                    <a:pt x="1435780" y="1013525"/>
                  </a:cubicBezTo>
                  <a:cubicBezTo>
                    <a:pt x="1435780" y="1063684"/>
                    <a:pt x="1434868" y="1114754"/>
                    <a:pt x="1432132" y="1164912"/>
                  </a:cubicBezTo>
                  <a:cubicBezTo>
                    <a:pt x="1430308" y="1201391"/>
                    <a:pt x="1425748" y="1237870"/>
                    <a:pt x="1419364" y="1274348"/>
                  </a:cubicBezTo>
                  <a:cubicBezTo>
                    <a:pt x="1412981" y="1310827"/>
                    <a:pt x="1403861" y="1347306"/>
                    <a:pt x="1391093" y="1382872"/>
                  </a:cubicBezTo>
                  <a:cubicBezTo>
                    <a:pt x="1387445" y="1395640"/>
                    <a:pt x="1381062" y="1408408"/>
                    <a:pt x="1376502" y="1419351"/>
                  </a:cubicBezTo>
                  <a:cubicBezTo>
                    <a:pt x="1371942" y="1431207"/>
                    <a:pt x="1364646" y="1443062"/>
                    <a:pt x="1360086" y="1451270"/>
                  </a:cubicBezTo>
                  <a:cubicBezTo>
                    <a:pt x="1353703" y="1463126"/>
                    <a:pt x="1347319" y="1471334"/>
                    <a:pt x="1343671" y="1476805"/>
                  </a:cubicBezTo>
                  <a:cubicBezTo>
                    <a:pt x="1339111" y="1482277"/>
                    <a:pt x="1337287" y="1485925"/>
                    <a:pt x="1336375" y="1485013"/>
                  </a:cubicBezTo>
                  <a:cubicBezTo>
                    <a:pt x="1335464" y="1484101"/>
                    <a:pt x="1337287" y="1480453"/>
                    <a:pt x="1341847" y="1472246"/>
                  </a:cubicBezTo>
                  <a:cubicBezTo>
                    <a:pt x="1343671" y="1467686"/>
                    <a:pt x="1347319" y="1463126"/>
                    <a:pt x="1350055" y="1455830"/>
                  </a:cubicBezTo>
                  <a:cubicBezTo>
                    <a:pt x="1353703" y="1448534"/>
                    <a:pt x="1357350" y="1440327"/>
                    <a:pt x="1361910" y="1431207"/>
                  </a:cubicBezTo>
                  <a:cubicBezTo>
                    <a:pt x="1366470" y="1422999"/>
                    <a:pt x="1369206" y="1413880"/>
                    <a:pt x="1372854" y="1404760"/>
                  </a:cubicBezTo>
                  <a:cubicBezTo>
                    <a:pt x="1375590" y="1397464"/>
                    <a:pt x="1378326" y="1391080"/>
                    <a:pt x="1380150" y="1383785"/>
                  </a:cubicBezTo>
                  <a:cubicBezTo>
                    <a:pt x="1381974" y="1377401"/>
                    <a:pt x="1384709" y="1370105"/>
                    <a:pt x="1386534" y="1364633"/>
                  </a:cubicBezTo>
                  <a:cubicBezTo>
                    <a:pt x="1390182" y="1351866"/>
                    <a:pt x="1392917" y="1340010"/>
                    <a:pt x="1395653" y="1329978"/>
                  </a:cubicBezTo>
                  <a:cubicBezTo>
                    <a:pt x="1397477" y="1321771"/>
                    <a:pt x="1399301" y="1312651"/>
                    <a:pt x="1401125" y="1300795"/>
                  </a:cubicBezTo>
                  <a:cubicBezTo>
                    <a:pt x="1403861" y="1289852"/>
                    <a:pt x="1405685" y="1276172"/>
                    <a:pt x="1408421" y="1261581"/>
                  </a:cubicBezTo>
                  <a:cubicBezTo>
                    <a:pt x="1413893" y="1226014"/>
                    <a:pt x="1416628" y="1195007"/>
                    <a:pt x="1418452" y="1163088"/>
                  </a:cubicBezTo>
                  <a:cubicBezTo>
                    <a:pt x="1419364" y="1143937"/>
                    <a:pt x="1420276" y="1122050"/>
                    <a:pt x="1420276" y="1101074"/>
                  </a:cubicBezTo>
                  <a:cubicBezTo>
                    <a:pt x="1421188" y="1067332"/>
                    <a:pt x="1421188" y="1033589"/>
                    <a:pt x="1421188" y="998934"/>
                  </a:cubicBezTo>
                  <a:cubicBezTo>
                    <a:pt x="1421188" y="963367"/>
                    <a:pt x="1421188" y="931448"/>
                    <a:pt x="1420276" y="903177"/>
                  </a:cubicBezTo>
                  <a:cubicBezTo>
                    <a:pt x="1419364" y="879466"/>
                    <a:pt x="1419364" y="851195"/>
                    <a:pt x="1418452" y="822012"/>
                  </a:cubicBezTo>
                  <a:cubicBezTo>
                    <a:pt x="1418452" y="802861"/>
                    <a:pt x="1417541" y="783710"/>
                    <a:pt x="1416628" y="764558"/>
                  </a:cubicBezTo>
                  <a:cubicBezTo>
                    <a:pt x="1415717" y="745407"/>
                    <a:pt x="1414804" y="725344"/>
                    <a:pt x="1412981" y="708016"/>
                  </a:cubicBezTo>
                  <a:cubicBezTo>
                    <a:pt x="1410244" y="669714"/>
                    <a:pt x="1406597" y="632323"/>
                    <a:pt x="1401125" y="594932"/>
                  </a:cubicBezTo>
                  <a:cubicBezTo>
                    <a:pt x="1400213" y="589460"/>
                    <a:pt x="1399301" y="584901"/>
                    <a:pt x="1399301" y="580341"/>
                  </a:cubicBezTo>
                  <a:cubicBezTo>
                    <a:pt x="1397477" y="569397"/>
                    <a:pt x="1396565" y="564837"/>
                    <a:pt x="1396565" y="571221"/>
                  </a:cubicBezTo>
                  <a:cubicBezTo>
                    <a:pt x="1396565" y="576693"/>
                    <a:pt x="1398389" y="586724"/>
                    <a:pt x="1399301" y="600404"/>
                  </a:cubicBezTo>
                  <a:cubicBezTo>
                    <a:pt x="1400213" y="613171"/>
                    <a:pt x="1402037" y="625939"/>
                    <a:pt x="1402949" y="637795"/>
                  </a:cubicBezTo>
                  <a:cubicBezTo>
                    <a:pt x="1407509" y="681569"/>
                    <a:pt x="1410244" y="723520"/>
                    <a:pt x="1412981" y="762734"/>
                  </a:cubicBezTo>
                  <a:cubicBezTo>
                    <a:pt x="1413893" y="774590"/>
                    <a:pt x="1413893" y="788269"/>
                    <a:pt x="1413893" y="797389"/>
                  </a:cubicBezTo>
                  <a:cubicBezTo>
                    <a:pt x="1413893" y="818364"/>
                    <a:pt x="1413893" y="844811"/>
                    <a:pt x="1414804" y="874906"/>
                  </a:cubicBezTo>
                  <a:cubicBezTo>
                    <a:pt x="1414804" y="884026"/>
                    <a:pt x="1414804" y="894058"/>
                    <a:pt x="1414804" y="903177"/>
                  </a:cubicBezTo>
                  <a:cubicBezTo>
                    <a:pt x="1414804" y="943304"/>
                    <a:pt x="1414804" y="983431"/>
                    <a:pt x="1414804" y="1025381"/>
                  </a:cubicBezTo>
                  <a:cubicBezTo>
                    <a:pt x="1414804" y="1045444"/>
                    <a:pt x="1414804" y="1062772"/>
                    <a:pt x="1414804" y="1076451"/>
                  </a:cubicBezTo>
                  <a:cubicBezTo>
                    <a:pt x="1414804" y="1081011"/>
                    <a:pt x="1414804" y="1085571"/>
                    <a:pt x="1414804" y="1089219"/>
                  </a:cubicBezTo>
                  <a:cubicBezTo>
                    <a:pt x="1415717" y="1120226"/>
                    <a:pt x="1414804" y="1164912"/>
                    <a:pt x="1408421" y="1221454"/>
                  </a:cubicBezTo>
                  <a:cubicBezTo>
                    <a:pt x="1404773" y="1252461"/>
                    <a:pt x="1400213" y="1283468"/>
                    <a:pt x="1392917" y="1313563"/>
                  </a:cubicBezTo>
                  <a:cubicBezTo>
                    <a:pt x="1389269" y="1329978"/>
                    <a:pt x="1384709" y="1344570"/>
                    <a:pt x="1381062" y="1359162"/>
                  </a:cubicBezTo>
                  <a:cubicBezTo>
                    <a:pt x="1376502" y="1372841"/>
                    <a:pt x="1371942" y="1385609"/>
                    <a:pt x="1367382" y="1397464"/>
                  </a:cubicBezTo>
                  <a:cubicBezTo>
                    <a:pt x="1363734" y="1406584"/>
                    <a:pt x="1360086" y="1415703"/>
                    <a:pt x="1356439" y="1424823"/>
                  </a:cubicBezTo>
                  <a:cubicBezTo>
                    <a:pt x="1343671" y="1451270"/>
                    <a:pt x="1327256" y="1481365"/>
                    <a:pt x="1303545" y="1510548"/>
                  </a:cubicBezTo>
                  <a:cubicBezTo>
                    <a:pt x="1289865" y="1527876"/>
                    <a:pt x="1277097" y="1540643"/>
                    <a:pt x="1270713" y="1546115"/>
                  </a:cubicBezTo>
                  <a:cubicBezTo>
                    <a:pt x="1265242" y="1550675"/>
                    <a:pt x="1252474" y="1562530"/>
                    <a:pt x="1236059" y="1577122"/>
                  </a:cubicBezTo>
                  <a:cubicBezTo>
                    <a:pt x="1220555" y="1590801"/>
                    <a:pt x="1204140" y="1602657"/>
                    <a:pt x="1187725" y="1614513"/>
                  </a:cubicBezTo>
                  <a:cubicBezTo>
                    <a:pt x="1152158" y="1640048"/>
                    <a:pt x="1115679" y="1661935"/>
                    <a:pt x="1078288" y="1681998"/>
                  </a:cubicBezTo>
                  <a:cubicBezTo>
                    <a:pt x="1060049" y="1692030"/>
                    <a:pt x="1040897" y="1702061"/>
                    <a:pt x="1022658" y="1711181"/>
                  </a:cubicBezTo>
                  <a:cubicBezTo>
                    <a:pt x="1004419" y="1720301"/>
                    <a:pt x="985268" y="1730332"/>
                    <a:pt x="975236" y="1746748"/>
                  </a:cubicBezTo>
                  <a:cubicBezTo>
                    <a:pt x="965204" y="1764075"/>
                    <a:pt x="964292" y="1785050"/>
                    <a:pt x="957908" y="1804202"/>
                  </a:cubicBezTo>
                  <a:cubicBezTo>
                    <a:pt x="951525" y="1824265"/>
                    <a:pt x="942405" y="1843416"/>
                    <a:pt x="934198" y="1862568"/>
                  </a:cubicBezTo>
                  <a:cubicBezTo>
                    <a:pt x="927814" y="1877159"/>
                    <a:pt x="922341" y="1891751"/>
                    <a:pt x="918694" y="1906342"/>
                  </a:cubicBezTo>
                  <a:cubicBezTo>
                    <a:pt x="915958" y="1917286"/>
                    <a:pt x="915046" y="1920934"/>
                    <a:pt x="915958" y="1912726"/>
                  </a:cubicBezTo>
                  <a:cubicBezTo>
                    <a:pt x="916870" y="1908166"/>
                    <a:pt x="917782" y="1905430"/>
                    <a:pt x="918694" y="1899959"/>
                  </a:cubicBezTo>
                  <a:cubicBezTo>
                    <a:pt x="925078" y="1876247"/>
                    <a:pt x="934198" y="1855272"/>
                    <a:pt x="941493" y="1835209"/>
                  </a:cubicBezTo>
                  <a:cubicBezTo>
                    <a:pt x="948789" y="1816057"/>
                    <a:pt x="954260" y="1797818"/>
                    <a:pt x="956084" y="1781403"/>
                  </a:cubicBezTo>
                  <a:cubicBezTo>
                    <a:pt x="957908" y="1771371"/>
                    <a:pt x="958820" y="1757691"/>
                    <a:pt x="966116" y="1743100"/>
                  </a:cubicBezTo>
                  <a:cubicBezTo>
                    <a:pt x="969764" y="1735804"/>
                    <a:pt x="975236" y="1728509"/>
                    <a:pt x="982532" y="1722125"/>
                  </a:cubicBezTo>
                  <a:cubicBezTo>
                    <a:pt x="989827" y="1715741"/>
                    <a:pt x="998035" y="1710269"/>
                    <a:pt x="1007155" y="1705709"/>
                  </a:cubicBezTo>
                  <a:cubicBezTo>
                    <a:pt x="1058225" y="1678350"/>
                    <a:pt x="1101999" y="1653727"/>
                    <a:pt x="1151246" y="1620896"/>
                  </a:cubicBezTo>
                  <a:cubicBezTo>
                    <a:pt x="1184076" y="1599009"/>
                    <a:pt x="1213260" y="1576210"/>
                    <a:pt x="1241530" y="1549763"/>
                  </a:cubicBezTo>
                  <a:cubicBezTo>
                    <a:pt x="1255210" y="1536083"/>
                    <a:pt x="1267978" y="1523316"/>
                    <a:pt x="1279833" y="1509636"/>
                  </a:cubicBezTo>
                  <a:cubicBezTo>
                    <a:pt x="1285305" y="1503252"/>
                    <a:pt x="1290777" y="1495957"/>
                    <a:pt x="1295337" y="1489573"/>
                  </a:cubicBezTo>
                  <a:cubicBezTo>
                    <a:pt x="1299897" y="1482277"/>
                    <a:pt x="1305368" y="1475893"/>
                    <a:pt x="1309016" y="1469509"/>
                  </a:cubicBezTo>
                  <a:cubicBezTo>
                    <a:pt x="1312664" y="1464038"/>
                    <a:pt x="1315400" y="1458566"/>
                    <a:pt x="1319048" y="1452182"/>
                  </a:cubicBezTo>
                  <a:cubicBezTo>
                    <a:pt x="1320872" y="1449446"/>
                    <a:pt x="1322696" y="1446710"/>
                    <a:pt x="1324520" y="1443974"/>
                  </a:cubicBezTo>
                  <a:cubicBezTo>
                    <a:pt x="1326344" y="1441239"/>
                    <a:pt x="1327256" y="1437591"/>
                    <a:pt x="1329080" y="1434855"/>
                  </a:cubicBezTo>
                  <a:cubicBezTo>
                    <a:pt x="1331815" y="1428471"/>
                    <a:pt x="1335464" y="1422999"/>
                    <a:pt x="1338199" y="1416615"/>
                  </a:cubicBezTo>
                  <a:cubicBezTo>
                    <a:pt x="1340935" y="1410232"/>
                    <a:pt x="1343671" y="1403848"/>
                    <a:pt x="1346407" y="1397464"/>
                  </a:cubicBezTo>
                  <a:cubicBezTo>
                    <a:pt x="1357350" y="1371929"/>
                    <a:pt x="1363734" y="1348218"/>
                    <a:pt x="1369206" y="1327243"/>
                  </a:cubicBezTo>
                  <a:cubicBezTo>
                    <a:pt x="1372854" y="1313563"/>
                    <a:pt x="1374678" y="1298972"/>
                    <a:pt x="1378326" y="1283468"/>
                  </a:cubicBezTo>
                  <a:cubicBezTo>
                    <a:pt x="1381062" y="1265229"/>
                    <a:pt x="1383798" y="1248813"/>
                    <a:pt x="1384709" y="1236046"/>
                  </a:cubicBezTo>
                  <a:cubicBezTo>
                    <a:pt x="1385622" y="1223278"/>
                    <a:pt x="1386534" y="1213247"/>
                    <a:pt x="1385622" y="1207775"/>
                  </a:cubicBezTo>
                  <a:cubicBezTo>
                    <a:pt x="1385622" y="1202303"/>
                    <a:pt x="1386534" y="1184064"/>
                    <a:pt x="1387445" y="1158529"/>
                  </a:cubicBezTo>
                  <a:cubicBezTo>
                    <a:pt x="1388358" y="1148497"/>
                    <a:pt x="1388358" y="1137553"/>
                    <a:pt x="1388358" y="1127521"/>
                  </a:cubicBezTo>
                  <a:cubicBezTo>
                    <a:pt x="1389269" y="1105634"/>
                    <a:pt x="1388358" y="1091043"/>
                    <a:pt x="1387445" y="1094691"/>
                  </a:cubicBezTo>
                  <a:cubicBezTo>
                    <a:pt x="1385622" y="1101074"/>
                    <a:pt x="1385622" y="1070980"/>
                    <a:pt x="1384709" y="1026293"/>
                  </a:cubicBezTo>
                  <a:cubicBezTo>
                    <a:pt x="1384709" y="1007142"/>
                    <a:pt x="1384709" y="987078"/>
                    <a:pt x="1383798" y="967927"/>
                  </a:cubicBezTo>
                  <a:cubicBezTo>
                    <a:pt x="1383798" y="934184"/>
                    <a:pt x="1382885" y="899529"/>
                    <a:pt x="1382885" y="860315"/>
                  </a:cubicBezTo>
                  <a:cubicBezTo>
                    <a:pt x="1382885" y="832044"/>
                    <a:pt x="1381974" y="803773"/>
                    <a:pt x="1380150" y="776414"/>
                  </a:cubicBezTo>
                  <a:cubicBezTo>
                    <a:pt x="1379238" y="749967"/>
                    <a:pt x="1378326" y="727167"/>
                    <a:pt x="1380150" y="729904"/>
                  </a:cubicBezTo>
                  <a:cubicBezTo>
                    <a:pt x="1381062" y="732639"/>
                    <a:pt x="1381974" y="737199"/>
                    <a:pt x="1382885" y="739935"/>
                  </a:cubicBezTo>
                  <a:cubicBezTo>
                    <a:pt x="1382885" y="740847"/>
                    <a:pt x="1382885" y="725344"/>
                    <a:pt x="1381974" y="715312"/>
                  </a:cubicBezTo>
                  <a:cubicBezTo>
                    <a:pt x="1381062" y="706192"/>
                    <a:pt x="1381062" y="696161"/>
                    <a:pt x="1380150" y="687041"/>
                  </a:cubicBezTo>
                  <a:cubicBezTo>
                    <a:pt x="1378326" y="668802"/>
                    <a:pt x="1377414" y="650562"/>
                    <a:pt x="1374678" y="633235"/>
                  </a:cubicBezTo>
                  <a:cubicBezTo>
                    <a:pt x="1369206" y="585812"/>
                    <a:pt x="1362823" y="538390"/>
                    <a:pt x="1353703" y="491880"/>
                  </a:cubicBezTo>
                  <a:cubicBezTo>
                    <a:pt x="1351879" y="480936"/>
                    <a:pt x="1349143" y="470904"/>
                    <a:pt x="1347319" y="461785"/>
                  </a:cubicBezTo>
                  <a:cubicBezTo>
                    <a:pt x="1346407" y="458137"/>
                    <a:pt x="1346407" y="457225"/>
                    <a:pt x="1346407" y="458137"/>
                  </a:cubicBezTo>
                  <a:cubicBezTo>
                    <a:pt x="1346407" y="459049"/>
                    <a:pt x="1347319" y="464521"/>
                    <a:pt x="1348231" y="469081"/>
                  </a:cubicBezTo>
                  <a:cubicBezTo>
                    <a:pt x="1350055" y="477288"/>
                    <a:pt x="1351879" y="487320"/>
                    <a:pt x="1352791" y="495528"/>
                  </a:cubicBezTo>
                  <a:cubicBezTo>
                    <a:pt x="1355526" y="511031"/>
                    <a:pt x="1358263" y="525623"/>
                    <a:pt x="1360086" y="541126"/>
                  </a:cubicBezTo>
                  <a:cubicBezTo>
                    <a:pt x="1361910" y="552982"/>
                    <a:pt x="1363734" y="565749"/>
                    <a:pt x="1365558" y="577605"/>
                  </a:cubicBezTo>
                  <a:cubicBezTo>
                    <a:pt x="1367382" y="590372"/>
                    <a:pt x="1368294" y="604964"/>
                    <a:pt x="1369206" y="609524"/>
                  </a:cubicBezTo>
                  <a:cubicBezTo>
                    <a:pt x="1369206" y="614083"/>
                    <a:pt x="1368294" y="605876"/>
                    <a:pt x="1366470" y="594020"/>
                  </a:cubicBezTo>
                  <a:cubicBezTo>
                    <a:pt x="1363734" y="588548"/>
                    <a:pt x="1361910" y="576693"/>
                    <a:pt x="1360086" y="564837"/>
                  </a:cubicBezTo>
                  <a:close/>
                  <a:moveTo>
                    <a:pt x="1163101" y="1628192"/>
                  </a:moveTo>
                  <a:cubicBezTo>
                    <a:pt x="1174045" y="1620896"/>
                    <a:pt x="1170397" y="1621808"/>
                    <a:pt x="1156717" y="1630928"/>
                  </a:cubicBezTo>
                  <a:cubicBezTo>
                    <a:pt x="1133918" y="1645519"/>
                    <a:pt x="1110207" y="1660111"/>
                    <a:pt x="1093792" y="1670142"/>
                  </a:cubicBezTo>
                  <a:cubicBezTo>
                    <a:pt x="1089232" y="1672879"/>
                    <a:pt x="1091968" y="1671966"/>
                    <a:pt x="1099264" y="1668319"/>
                  </a:cubicBezTo>
                  <a:cubicBezTo>
                    <a:pt x="1122063" y="1654639"/>
                    <a:pt x="1144862" y="1640960"/>
                    <a:pt x="1163101" y="1628192"/>
                  </a:cubicBezTo>
                  <a:close/>
                  <a:moveTo>
                    <a:pt x="1384709" y="886762"/>
                  </a:moveTo>
                  <a:cubicBezTo>
                    <a:pt x="1385622" y="895882"/>
                    <a:pt x="1385622" y="892234"/>
                    <a:pt x="1385622" y="879466"/>
                  </a:cubicBezTo>
                  <a:cubicBezTo>
                    <a:pt x="1385622" y="866699"/>
                    <a:pt x="1385622" y="847547"/>
                    <a:pt x="1384709" y="839340"/>
                  </a:cubicBezTo>
                  <a:cubicBezTo>
                    <a:pt x="1383798" y="830220"/>
                    <a:pt x="1383798" y="832956"/>
                    <a:pt x="1383798" y="845723"/>
                  </a:cubicBezTo>
                  <a:cubicBezTo>
                    <a:pt x="1383798" y="859403"/>
                    <a:pt x="1384709" y="878554"/>
                    <a:pt x="1384709" y="886762"/>
                  </a:cubicBezTo>
                  <a:close/>
                  <a:moveTo>
                    <a:pt x="1391093" y="996198"/>
                  </a:moveTo>
                  <a:lnTo>
                    <a:pt x="1391093" y="994374"/>
                  </a:lnTo>
                  <a:lnTo>
                    <a:pt x="1391093" y="990726"/>
                  </a:lnTo>
                  <a:lnTo>
                    <a:pt x="1391093" y="996198"/>
                  </a:lnTo>
                  <a:close/>
                  <a:moveTo>
                    <a:pt x="1389269" y="1259757"/>
                  </a:moveTo>
                  <a:cubicBezTo>
                    <a:pt x="1389269" y="1257021"/>
                    <a:pt x="1389269" y="1255197"/>
                    <a:pt x="1389269" y="1254285"/>
                  </a:cubicBezTo>
                  <a:cubicBezTo>
                    <a:pt x="1389269" y="1253373"/>
                    <a:pt x="1386534" y="1265229"/>
                    <a:pt x="1385622" y="1272525"/>
                  </a:cubicBezTo>
                  <a:cubicBezTo>
                    <a:pt x="1384709" y="1275260"/>
                    <a:pt x="1384709" y="1278908"/>
                    <a:pt x="1383798" y="1281644"/>
                  </a:cubicBezTo>
                  <a:cubicBezTo>
                    <a:pt x="1374678" y="1330890"/>
                    <a:pt x="1360999" y="1375577"/>
                    <a:pt x="1345495" y="1411144"/>
                  </a:cubicBezTo>
                  <a:cubicBezTo>
                    <a:pt x="1344583" y="1412968"/>
                    <a:pt x="1343671" y="1415703"/>
                    <a:pt x="1343671" y="1415703"/>
                  </a:cubicBezTo>
                  <a:cubicBezTo>
                    <a:pt x="1343671" y="1416615"/>
                    <a:pt x="1343671" y="1417527"/>
                    <a:pt x="1344583" y="1415703"/>
                  </a:cubicBezTo>
                  <a:cubicBezTo>
                    <a:pt x="1345495" y="1412968"/>
                    <a:pt x="1349143" y="1404760"/>
                    <a:pt x="1350967" y="1401112"/>
                  </a:cubicBezTo>
                  <a:cubicBezTo>
                    <a:pt x="1368294" y="1359162"/>
                    <a:pt x="1379238" y="1316299"/>
                    <a:pt x="1386534" y="1273436"/>
                  </a:cubicBezTo>
                  <a:cubicBezTo>
                    <a:pt x="1388358" y="1267965"/>
                    <a:pt x="1388358" y="1263405"/>
                    <a:pt x="1389269" y="1259757"/>
                  </a:cubicBezTo>
                  <a:close/>
                  <a:moveTo>
                    <a:pt x="1388358" y="794653"/>
                  </a:moveTo>
                  <a:cubicBezTo>
                    <a:pt x="1388358" y="792829"/>
                    <a:pt x="1388358" y="791005"/>
                    <a:pt x="1388358" y="791917"/>
                  </a:cubicBezTo>
                  <a:cubicBezTo>
                    <a:pt x="1388358" y="795565"/>
                    <a:pt x="1388358" y="801037"/>
                    <a:pt x="1388358" y="805597"/>
                  </a:cubicBezTo>
                  <a:cubicBezTo>
                    <a:pt x="1389269" y="834780"/>
                    <a:pt x="1390182" y="860315"/>
                    <a:pt x="1391093" y="881290"/>
                  </a:cubicBezTo>
                  <a:cubicBezTo>
                    <a:pt x="1391093" y="881290"/>
                    <a:pt x="1391093" y="881290"/>
                    <a:pt x="1391093" y="880378"/>
                  </a:cubicBezTo>
                  <a:cubicBezTo>
                    <a:pt x="1391093" y="878554"/>
                    <a:pt x="1391093" y="875818"/>
                    <a:pt x="1391093" y="873082"/>
                  </a:cubicBezTo>
                  <a:cubicBezTo>
                    <a:pt x="1390182" y="842075"/>
                    <a:pt x="1390182" y="816540"/>
                    <a:pt x="1388358" y="794653"/>
                  </a:cubicBezTo>
                  <a:close/>
                  <a:moveTo>
                    <a:pt x="885863" y="1746748"/>
                  </a:moveTo>
                  <a:cubicBezTo>
                    <a:pt x="886775" y="1746748"/>
                    <a:pt x="886775" y="1746748"/>
                    <a:pt x="888599" y="1746748"/>
                  </a:cubicBezTo>
                  <a:cubicBezTo>
                    <a:pt x="890423" y="1746748"/>
                    <a:pt x="894982" y="1745836"/>
                    <a:pt x="895895" y="1745836"/>
                  </a:cubicBezTo>
                  <a:cubicBezTo>
                    <a:pt x="900455" y="1744924"/>
                    <a:pt x="899542" y="1744924"/>
                    <a:pt x="892247" y="1745836"/>
                  </a:cubicBezTo>
                  <a:cubicBezTo>
                    <a:pt x="890423" y="1745836"/>
                    <a:pt x="887687" y="1746748"/>
                    <a:pt x="885863" y="1746748"/>
                  </a:cubicBezTo>
                  <a:close/>
                  <a:moveTo>
                    <a:pt x="43205" y="1254285"/>
                  </a:moveTo>
                  <a:cubicBezTo>
                    <a:pt x="30437" y="1203215"/>
                    <a:pt x="21317" y="1152145"/>
                    <a:pt x="15845" y="1100162"/>
                  </a:cubicBezTo>
                  <a:cubicBezTo>
                    <a:pt x="14021" y="1081011"/>
                    <a:pt x="12197" y="1062772"/>
                    <a:pt x="10373" y="1048180"/>
                  </a:cubicBezTo>
                  <a:cubicBezTo>
                    <a:pt x="8550" y="1034501"/>
                    <a:pt x="8550" y="1037237"/>
                    <a:pt x="9462" y="1054564"/>
                  </a:cubicBezTo>
                  <a:cubicBezTo>
                    <a:pt x="9462" y="1060036"/>
                    <a:pt x="10373" y="1066420"/>
                    <a:pt x="10373" y="1071892"/>
                  </a:cubicBezTo>
                  <a:cubicBezTo>
                    <a:pt x="14933" y="1125698"/>
                    <a:pt x="21317" y="1178592"/>
                    <a:pt x="34085" y="1233310"/>
                  </a:cubicBezTo>
                  <a:cubicBezTo>
                    <a:pt x="40469" y="1263405"/>
                    <a:pt x="49588" y="1294412"/>
                    <a:pt x="59620" y="1324507"/>
                  </a:cubicBezTo>
                  <a:cubicBezTo>
                    <a:pt x="69651" y="1354602"/>
                    <a:pt x="82419" y="1384697"/>
                    <a:pt x="97010" y="1414791"/>
                  </a:cubicBezTo>
                  <a:cubicBezTo>
                    <a:pt x="116162" y="1453094"/>
                    <a:pt x="136225" y="1485013"/>
                    <a:pt x="154465" y="1508724"/>
                  </a:cubicBezTo>
                  <a:cubicBezTo>
                    <a:pt x="175440" y="1536995"/>
                    <a:pt x="198239" y="1563442"/>
                    <a:pt x="223774" y="1588977"/>
                  </a:cubicBezTo>
                  <a:cubicBezTo>
                    <a:pt x="242013" y="1606305"/>
                    <a:pt x="248397" y="1610865"/>
                    <a:pt x="237454" y="1599009"/>
                  </a:cubicBezTo>
                  <a:cubicBezTo>
                    <a:pt x="230158" y="1590801"/>
                    <a:pt x="222862" y="1582594"/>
                    <a:pt x="216478" y="1574386"/>
                  </a:cubicBezTo>
                  <a:cubicBezTo>
                    <a:pt x="209183" y="1566178"/>
                    <a:pt x="201887" y="1556146"/>
                    <a:pt x="194591" y="1546115"/>
                  </a:cubicBezTo>
                  <a:cubicBezTo>
                    <a:pt x="190943" y="1541555"/>
                    <a:pt x="185471" y="1534259"/>
                    <a:pt x="180000" y="1526052"/>
                  </a:cubicBezTo>
                  <a:cubicBezTo>
                    <a:pt x="177264" y="1522404"/>
                    <a:pt x="173616" y="1517844"/>
                    <a:pt x="170880" y="1513284"/>
                  </a:cubicBezTo>
                  <a:cubicBezTo>
                    <a:pt x="168144" y="1508724"/>
                    <a:pt x="164496" y="1504164"/>
                    <a:pt x="161760" y="1499605"/>
                  </a:cubicBezTo>
                  <a:cubicBezTo>
                    <a:pt x="151728" y="1485013"/>
                    <a:pt x="144433" y="1474069"/>
                    <a:pt x="141697" y="1470421"/>
                  </a:cubicBezTo>
                  <a:cubicBezTo>
                    <a:pt x="139873" y="1468598"/>
                    <a:pt x="138961" y="1467686"/>
                    <a:pt x="138961" y="1467686"/>
                  </a:cubicBezTo>
                  <a:cubicBezTo>
                    <a:pt x="138961" y="1468598"/>
                    <a:pt x="134401" y="1464038"/>
                    <a:pt x="128929" y="1454006"/>
                  </a:cubicBezTo>
                  <a:cubicBezTo>
                    <a:pt x="126193" y="1449446"/>
                    <a:pt x="122546" y="1443062"/>
                    <a:pt x="117986" y="1436679"/>
                  </a:cubicBezTo>
                  <a:cubicBezTo>
                    <a:pt x="114338" y="1429383"/>
                    <a:pt x="109778" y="1422087"/>
                    <a:pt x="105218" y="1413880"/>
                  </a:cubicBezTo>
                  <a:cubicBezTo>
                    <a:pt x="89715" y="1383785"/>
                    <a:pt x="75123" y="1350042"/>
                    <a:pt x="62356" y="1309915"/>
                  </a:cubicBezTo>
                  <a:cubicBezTo>
                    <a:pt x="58708" y="1300795"/>
                    <a:pt x="55972" y="1290764"/>
                    <a:pt x="53236" y="1280732"/>
                  </a:cubicBezTo>
                  <a:cubicBezTo>
                    <a:pt x="48676" y="1273436"/>
                    <a:pt x="45940" y="1264317"/>
                    <a:pt x="43205" y="1254285"/>
                  </a:cubicBezTo>
                  <a:close/>
                  <a:moveTo>
                    <a:pt x="163584" y="1461302"/>
                  </a:moveTo>
                  <a:cubicBezTo>
                    <a:pt x="166320" y="1466774"/>
                    <a:pt x="169968" y="1471334"/>
                    <a:pt x="172704" y="1476805"/>
                  </a:cubicBezTo>
                  <a:cubicBezTo>
                    <a:pt x="176352" y="1482277"/>
                    <a:pt x="179087" y="1486837"/>
                    <a:pt x="182736" y="1492309"/>
                  </a:cubicBezTo>
                  <a:cubicBezTo>
                    <a:pt x="189119" y="1503252"/>
                    <a:pt x="196415" y="1512372"/>
                    <a:pt x="202799" y="1522404"/>
                  </a:cubicBezTo>
                  <a:cubicBezTo>
                    <a:pt x="240189" y="1571650"/>
                    <a:pt x="282140" y="1614513"/>
                    <a:pt x="332299" y="1650079"/>
                  </a:cubicBezTo>
                  <a:cubicBezTo>
                    <a:pt x="357834" y="1668319"/>
                    <a:pt x="388840" y="1686558"/>
                    <a:pt x="422583" y="1702061"/>
                  </a:cubicBezTo>
                  <a:cubicBezTo>
                    <a:pt x="460886" y="1719389"/>
                    <a:pt x="494629" y="1728509"/>
                    <a:pt x="522900" y="1734892"/>
                  </a:cubicBezTo>
                  <a:cubicBezTo>
                    <a:pt x="547523" y="1740364"/>
                    <a:pt x="552994" y="1740364"/>
                    <a:pt x="533843" y="1734892"/>
                  </a:cubicBezTo>
                  <a:cubicBezTo>
                    <a:pt x="527459" y="1733068"/>
                    <a:pt x="520164" y="1731244"/>
                    <a:pt x="512868" y="1728509"/>
                  </a:cubicBezTo>
                  <a:cubicBezTo>
                    <a:pt x="505572" y="1725773"/>
                    <a:pt x="498276" y="1723949"/>
                    <a:pt x="490069" y="1721213"/>
                  </a:cubicBezTo>
                  <a:cubicBezTo>
                    <a:pt x="474565" y="1715741"/>
                    <a:pt x="453590" y="1708445"/>
                    <a:pt x="429879" y="1697501"/>
                  </a:cubicBezTo>
                  <a:cubicBezTo>
                    <a:pt x="400696" y="1684734"/>
                    <a:pt x="372425" y="1669231"/>
                    <a:pt x="345978" y="1651903"/>
                  </a:cubicBezTo>
                  <a:cubicBezTo>
                    <a:pt x="318619" y="1633664"/>
                    <a:pt x="296732" y="1615424"/>
                    <a:pt x="285788" y="1603569"/>
                  </a:cubicBezTo>
                  <a:cubicBezTo>
                    <a:pt x="271197" y="1589889"/>
                    <a:pt x="248397" y="1567090"/>
                    <a:pt x="224686" y="1540643"/>
                  </a:cubicBezTo>
                  <a:cubicBezTo>
                    <a:pt x="205535" y="1518756"/>
                    <a:pt x="189119" y="1495957"/>
                    <a:pt x="173616" y="1473158"/>
                  </a:cubicBezTo>
                  <a:cubicBezTo>
                    <a:pt x="159936" y="1452182"/>
                    <a:pt x="154465" y="1445799"/>
                    <a:pt x="163584" y="1461302"/>
                  </a:cubicBezTo>
                  <a:close/>
                  <a:moveTo>
                    <a:pt x="34085" y="583988"/>
                  </a:moveTo>
                  <a:lnTo>
                    <a:pt x="33173" y="589460"/>
                  </a:lnTo>
                  <a:lnTo>
                    <a:pt x="33173" y="589460"/>
                  </a:lnTo>
                  <a:lnTo>
                    <a:pt x="34085" y="583988"/>
                  </a:lnTo>
                  <a:close/>
                  <a:moveTo>
                    <a:pt x="69651" y="462697"/>
                  </a:moveTo>
                  <a:cubicBezTo>
                    <a:pt x="71475" y="456313"/>
                    <a:pt x="70564" y="457225"/>
                    <a:pt x="68740" y="463609"/>
                  </a:cubicBezTo>
                  <a:cubicBezTo>
                    <a:pt x="66004" y="469992"/>
                    <a:pt x="62356" y="481848"/>
                    <a:pt x="60532" y="488232"/>
                  </a:cubicBezTo>
                  <a:cubicBezTo>
                    <a:pt x="58708" y="494616"/>
                    <a:pt x="59620" y="493704"/>
                    <a:pt x="61444" y="487320"/>
                  </a:cubicBezTo>
                  <a:cubicBezTo>
                    <a:pt x="64180" y="480936"/>
                    <a:pt x="67828" y="469081"/>
                    <a:pt x="69651" y="462697"/>
                  </a:cubicBezTo>
                  <a:close/>
                  <a:moveTo>
                    <a:pt x="741772" y="32248"/>
                  </a:moveTo>
                  <a:cubicBezTo>
                    <a:pt x="729005" y="32248"/>
                    <a:pt x="739948" y="33160"/>
                    <a:pt x="758187" y="33160"/>
                  </a:cubicBezTo>
                  <a:cubicBezTo>
                    <a:pt x="763659" y="33160"/>
                    <a:pt x="770043" y="33160"/>
                    <a:pt x="775515" y="33160"/>
                  </a:cubicBezTo>
                  <a:cubicBezTo>
                    <a:pt x="781899" y="33160"/>
                    <a:pt x="776427" y="32248"/>
                    <a:pt x="760924" y="32248"/>
                  </a:cubicBezTo>
                  <a:cubicBezTo>
                    <a:pt x="755451" y="32248"/>
                    <a:pt x="746332" y="32248"/>
                    <a:pt x="741772" y="32248"/>
                  </a:cubicBezTo>
                  <a:close/>
                  <a:moveTo>
                    <a:pt x="880391" y="52311"/>
                  </a:moveTo>
                  <a:cubicBezTo>
                    <a:pt x="889511" y="53223"/>
                    <a:pt x="895895" y="55047"/>
                    <a:pt x="903190" y="55959"/>
                  </a:cubicBezTo>
                  <a:cubicBezTo>
                    <a:pt x="915046" y="57783"/>
                    <a:pt x="907750" y="55959"/>
                    <a:pt x="892247" y="52311"/>
                  </a:cubicBezTo>
                  <a:cubicBezTo>
                    <a:pt x="882215" y="50487"/>
                    <a:pt x="872183" y="48663"/>
                    <a:pt x="862152" y="46839"/>
                  </a:cubicBezTo>
                  <a:cubicBezTo>
                    <a:pt x="826585" y="42279"/>
                    <a:pt x="791018" y="38632"/>
                    <a:pt x="755451" y="38632"/>
                  </a:cubicBezTo>
                  <a:cubicBezTo>
                    <a:pt x="742684" y="38632"/>
                    <a:pt x="730828" y="38632"/>
                    <a:pt x="718061" y="39544"/>
                  </a:cubicBezTo>
                  <a:lnTo>
                    <a:pt x="680670" y="42279"/>
                  </a:lnTo>
                  <a:cubicBezTo>
                    <a:pt x="678846" y="42279"/>
                    <a:pt x="677022" y="42279"/>
                    <a:pt x="675198" y="43191"/>
                  </a:cubicBezTo>
                  <a:cubicBezTo>
                    <a:pt x="673374" y="43191"/>
                    <a:pt x="672463" y="43191"/>
                    <a:pt x="672463" y="43191"/>
                  </a:cubicBezTo>
                  <a:cubicBezTo>
                    <a:pt x="672463" y="43191"/>
                    <a:pt x="672463" y="43191"/>
                    <a:pt x="676110" y="42279"/>
                  </a:cubicBezTo>
                  <a:cubicBezTo>
                    <a:pt x="688878" y="40456"/>
                    <a:pt x="707117" y="39544"/>
                    <a:pt x="725357" y="38632"/>
                  </a:cubicBezTo>
                  <a:cubicBezTo>
                    <a:pt x="775515" y="36808"/>
                    <a:pt x="825673" y="40456"/>
                    <a:pt x="874920" y="47751"/>
                  </a:cubicBezTo>
                  <a:cubicBezTo>
                    <a:pt x="892247" y="50487"/>
                    <a:pt x="908662" y="53223"/>
                    <a:pt x="924166" y="56871"/>
                  </a:cubicBezTo>
                  <a:cubicBezTo>
                    <a:pt x="928725" y="57783"/>
                    <a:pt x="933285" y="58695"/>
                    <a:pt x="932373" y="58695"/>
                  </a:cubicBezTo>
                  <a:cubicBezTo>
                    <a:pt x="932373" y="58695"/>
                    <a:pt x="926901" y="56871"/>
                    <a:pt x="922341" y="55959"/>
                  </a:cubicBezTo>
                  <a:cubicBezTo>
                    <a:pt x="916870" y="55047"/>
                    <a:pt x="909574" y="53223"/>
                    <a:pt x="903190" y="51399"/>
                  </a:cubicBezTo>
                  <a:cubicBezTo>
                    <a:pt x="847561" y="40456"/>
                    <a:pt x="791018" y="35896"/>
                    <a:pt x="738124" y="36808"/>
                  </a:cubicBezTo>
                  <a:cubicBezTo>
                    <a:pt x="684318" y="37720"/>
                    <a:pt x="633248" y="45015"/>
                    <a:pt x="586737" y="55959"/>
                  </a:cubicBezTo>
                  <a:cubicBezTo>
                    <a:pt x="539315" y="66903"/>
                    <a:pt x="488245" y="85142"/>
                    <a:pt x="438087" y="108853"/>
                  </a:cubicBezTo>
                  <a:cubicBezTo>
                    <a:pt x="375161" y="138036"/>
                    <a:pt x="318619" y="175427"/>
                    <a:pt x="269373" y="220113"/>
                  </a:cubicBezTo>
                  <a:cubicBezTo>
                    <a:pt x="259341" y="229233"/>
                    <a:pt x="251133" y="236529"/>
                    <a:pt x="245662" y="242912"/>
                  </a:cubicBezTo>
                  <a:cubicBezTo>
                    <a:pt x="242013" y="246560"/>
                    <a:pt x="243838" y="245648"/>
                    <a:pt x="252957" y="237441"/>
                  </a:cubicBezTo>
                  <a:cubicBezTo>
                    <a:pt x="254781" y="235617"/>
                    <a:pt x="262077" y="229233"/>
                    <a:pt x="268461" y="223761"/>
                  </a:cubicBezTo>
                  <a:cubicBezTo>
                    <a:pt x="293083" y="200962"/>
                    <a:pt x="320443" y="180899"/>
                    <a:pt x="348714" y="161747"/>
                  </a:cubicBezTo>
                  <a:cubicBezTo>
                    <a:pt x="360569" y="154452"/>
                    <a:pt x="372425" y="147156"/>
                    <a:pt x="384280" y="139860"/>
                  </a:cubicBezTo>
                  <a:cubicBezTo>
                    <a:pt x="396136" y="132564"/>
                    <a:pt x="408904" y="127093"/>
                    <a:pt x="419847" y="120709"/>
                  </a:cubicBezTo>
                  <a:cubicBezTo>
                    <a:pt x="480037" y="90614"/>
                    <a:pt x="550259" y="66903"/>
                    <a:pt x="616832" y="55959"/>
                  </a:cubicBezTo>
                  <a:cubicBezTo>
                    <a:pt x="623216" y="55047"/>
                    <a:pt x="630512" y="53223"/>
                    <a:pt x="637808" y="52311"/>
                  </a:cubicBezTo>
                  <a:cubicBezTo>
                    <a:pt x="679758" y="45927"/>
                    <a:pt x="722621" y="43191"/>
                    <a:pt x="763659" y="43191"/>
                  </a:cubicBezTo>
                  <a:cubicBezTo>
                    <a:pt x="804698" y="44103"/>
                    <a:pt x="844824" y="46839"/>
                    <a:pt x="880391" y="52311"/>
                  </a:cubicBezTo>
                  <a:close/>
                  <a:moveTo>
                    <a:pt x="358745" y="181811"/>
                  </a:moveTo>
                  <a:cubicBezTo>
                    <a:pt x="363305" y="178163"/>
                    <a:pt x="361481" y="179075"/>
                    <a:pt x="353274" y="184546"/>
                  </a:cubicBezTo>
                  <a:cubicBezTo>
                    <a:pt x="345066" y="190018"/>
                    <a:pt x="338682" y="194578"/>
                    <a:pt x="333210" y="199138"/>
                  </a:cubicBezTo>
                  <a:cubicBezTo>
                    <a:pt x="328650" y="202786"/>
                    <a:pt x="330474" y="201874"/>
                    <a:pt x="337770" y="196402"/>
                  </a:cubicBezTo>
                  <a:cubicBezTo>
                    <a:pt x="345066" y="190930"/>
                    <a:pt x="352361" y="186370"/>
                    <a:pt x="358745" y="181811"/>
                  </a:cubicBezTo>
                  <a:close/>
                  <a:moveTo>
                    <a:pt x="777339" y="50487"/>
                  </a:moveTo>
                  <a:cubicBezTo>
                    <a:pt x="780986" y="50487"/>
                    <a:pt x="779163" y="50487"/>
                    <a:pt x="780075" y="50487"/>
                  </a:cubicBezTo>
                  <a:cubicBezTo>
                    <a:pt x="774603" y="50487"/>
                    <a:pt x="767307" y="49575"/>
                    <a:pt x="762747" y="49575"/>
                  </a:cubicBezTo>
                  <a:cubicBezTo>
                    <a:pt x="758187" y="49575"/>
                    <a:pt x="754540" y="49575"/>
                    <a:pt x="754540" y="49575"/>
                  </a:cubicBezTo>
                  <a:cubicBezTo>
                    <a:pt x="754540" y="49575"/>
                    <a:pt x="755451" y="49575"/>
                    <a:pt x="757275" y="49575"/>
                  </a:cubicBezTo>
                  <a:cubicBezTo>
                    <a:pt x="759100" y="49575"/>
                    <a:pt x="760924" y="49575"/>
                    <a:pt x="763659" y="49575"/>
                  </a:cubicBezTo>
                  <a:cubicBezTo>
                    <a:pt x="768219" y="50487"/>
                    <a:pt x="773691" y="50487"/>
                    <a:pt x="777339" y="50487"/>
                  </a:cubicBezTo>
                  <a:close/>
                  <a:moveTo>
                    <a:pt x="897719" y="64167"/>
                  </a:moveTo>
                  <a:cubicBezTo>
                    <a:pt x="903190" y="64167"/>
                    <a:pt x="904102" y="64167"/>
                    <a:pt x="897719" y="64167"/>
                  </a:cubicBezTo>
                  <a:cubicBezTo>
                    <a:pt x="894071" y="63255"/>
                    <a:pt x="885863" y="61431"/>
                    <a:pt x="881303" y="60519"/>
                  </a:cubicBezTo>
                  <a:cubicBezTo>
                    <a:pt x="874920" y="59607"/>
                    <a:pt x="874007" y="59607"/>
                    <a:pt x="880391" y="60519"/>
                  </a:cubicBezTo>
                  <a:cubicBezTo>
                    <a:pt x="884039" y="61431"/>
                    <a:pt x="891335" y="62343"/>
                    <a:pt x="897719" y="64167"/>
                  </a:cubicBezTo>
                  <a:close/>
                  <a:moveTo>
                    <a:pt x="1326344" y="319518"/>
                  </a:moveTo>
                  <a:cubicBezTo>
                    <a:pt x="1329080" y="324078"/>
                    <a:pt x="1331815" y="328637"/>
                    <a:pt x="1333639" y="332285"/>
                  </a:cubicBezTo>
                  <a:cubicBezTo>
                    <a:pt x="1334551" y="334109"/>
                    <a:pt x="1335464" y="335021"/>
                    <a:pt x="1335464" y="335933"/>
                  </a:cubicBezTo>
                  <a:cubicBezTo>
                    <a:pt x="1335464" y="335021"/>
                    <a:pt x="1335464" y="335933"/>
                    <a:pt x="1334551" y="334109"/>
                  </a:cubicBezTo>
                  <a:cubicBezTo>
                    <a:pt x="1332727" y="329549"/>
                    <a:pt x="1329080" y="324078"/>
                    <a:pt x="1327256" y="319518"/>
                  </a:cubicBezTo>
                  <a:cubicBezTo>
                    <a:pt x="1308104" y="286687"/>
                    <a:pt x="1284393" y="254768"/>
                    <a:pt x="1256122" y="228321"/>
                  </a:cubicBezTo>
                  <a:cubicBezTo>
                    <a:pt x="1226939" y="201874"/>
                    <a:pt x="1194108" y="179075"/>
                    <a:pt x="1159453" y="159923"/>
                  </a:cubicBezTo>
                  <a:cubicBezTo>
                    <a:pt x="1124799" y="140772"/>
                    <a:pt x="1089232" y="123445"/>
                    <a:pt x="1050017" y="107029"/>
                  </a:cubicBezTo>
                  <a:cubicBezTo>
                    <a:pt x="1038162" y="102469"/>
                    <a:pt x="1024482" y="96998"/>
                    <a:pt x="1014451" y="93350"/>
                  </a:cubicBezTo>
                  <a:cubicBezTo>
                    <a:pt x="1008067" y="91526"/>
                    <a:pt x="1002595" y="89702"/>
                    <a:pt x="1002595" y="90614"/>
                  </a:cubicBezTo>
                  <a:cubicBezTo>
                    <a:pt x="1003507" y="91526"/>
                    <a:pt x="1011715" y="94262"/>
                    <a:pt x="1019010" y="96998"/>
                  </a:cubicBezTo>
                  <a:cubicBezTo>
                    <a:pt x="1030866" y="101557"/>
                    <a:pt x="1044545" y="107029"/>
                    <a:pt x="1056401" y="111589"/>
                  </a:cubicBezTo>
                  <a:cubicBezTo>
                    <a:pt x="1091056" y="126181"/>
                    <a:pt x="1125711" y="143508"/>
                    <a:pt x="1156717" y="160835"/>
                  </a:cubicBezTo>
                  <a:cubicBezTo>
                    <a:pt x="1192284" y="180899"/>
                    <a:pt x="1226027" y="203698"/>
                    <a:pt x="1255210" y="229233"/>
                  </a:cubicBezTo>
                  <a:cubicBezTo>
                    <a:pt x="1284393" y="255680"/>
                    <a:pt x="1308104" y="286687"/>
                    <a:pt x="1326344" y="319518"/>
                  </a:cubicBezTo>
                  <a:close/>
                  <a:moveTo>
                    <a:pt x="938757" y="89702"/>
                  </a:moveTo>
                  <a:cubicBezTo>
                    <a:pt x="948789" y="91526"/>
                    <a:pt x="949701" y="91526"/>
                    <a:pt x="941493" y="89702"/>
                  </a:cubicBezTo>
                  <a:cubicBezTo>
                    <a:pt x="934198" y="86966"/>
                    <a:pt x="916870" y="83318"/>
                    <a:pt x="907750" y="81494"/>
                  </a:cubicBezTo>
                  <a:cubicBezTo>
                    <a:pt x="897719" y="79670"/>
                    <a:pt x="896806" y="79670"/>
                    <a:pt x="905014" y="81494"/>
                  </a:cubicBezTo>
                  <a:cubicBezTo>
                    <a:pt x="912310" y="83318"/>
                    <a:pt x="928725" y="86966"/>
                    <a:pt x="938757" y="89702"/>
                  </a:cubicBezTo>
                  <a:close/>
                  <a:moveTo>
                    <a:pt x="1374678" y="468169"/>
                  </a:moveTo>
                  <a:cubicBezTo>
                    <a:pt x="1372854" y="461785"/>
                    <a:pt x="1373766" y="466345"/>
                    <a:pt x="1375590" y="476376"/>
                  </a:cubicBezTo>
                  <a:cubicBezTo>
                    <a:pt x="1376502" y="480936"/>
                    <a:pt x="1378326" y="488232"/>
                    <a:pt x="1378326" y="489144"/>
                  </a:cubicBezTo>
                  <a:cubicBezTo>
                    <a:pt x="1378326" y="490056"/>
                    <a:pt x="1378326" y="485496"/>
                    <a:pt x="1377414" y="483672"/>
                  </a:cubicBezTo>
                  <a:cubicBezTo>
                    <a:pt x="1377414" y="478200"/>
                    <a:pt x="1375590" y="471816"/>
                    <a:pt x="1374678" y="468169"/>
                  </a:cubicBezTo>
                  <a:close/>
                  <a:moveTo>
                    <a:pt x="1109295" y="153540"/>
                  </a:moveTo>
                  <a:cubicBezTo>
                    <a:pt x="1119327" y="158099"/>
                    <a:pt x="1122063" y="159011"/>
                    <a:pt x="1113855" y="155363"/>
                  </a:cubicBezTo>
                  <a:cubicBezTo>
                    <a:pt x="1106559" y="151716"/>
                    <a:pt x="1091056" y="143508"/>
                    <a:pt x="1081936" y="139860"/>
                  </a:cubicBezTo>
                  <a:cubicBezTo>
                    <a:pt x="1075553" y="137124"/>
                    <a:pt x="1073729" y="136212"/>
                    <a:pt x="1077376" y="138948"/>
                  </a:cubicBezTo>
                  <a:cubicBezTo>
                    <a:pt x="1083760" y="140772"/>
                    <a:pt x="1099264" y="148980"/>
                    <a:pt x="1109295" y="153540"/>
                  </a:cubicBezTo>
                  <a:close/>
                  <a:moveTo>
                    <a:pt x="1083760" y="147156"/>
                  </a:moveTo>
                  <a:lnTo>
                    <a:pt x="1079200" y="145332"/>
                  </a:lnTo>
                  <a:lnTo>
                    <a:pt x="1078288" y="145332"/>
                  </a:lnTo>
                  <a:lnTo>
                    <a:pt x="1083760" y="147156"/>
                  </a:lnTo>
                  <a:close/>
                  <a:moveTo>
                    <a:pt x="1164925" y="190018"/>
                  </a:moveTo>
                  <a:cubicBezTo>
                    <a:pt x="1165837" y="190018"/>
                    <a:pt x="1167661" y="191842"/>
                    <a:pt x="1166749" y="190930"/>
                  </a:cubicBezTo>
                  <a:cubicBezTo>
                    <a:pt x="1165837" y="190018"/>
                    <a:pt x="1163101" y="188194"/>
                    <a:pt x="1161277" y="187282"/>
                  </a:cubicBezTo>
                  <a:cubicBezTo>
                    <a:pt x="1154893" y="183635"/>
                    <a:pt x="1153070" y="182723"/>
                    <a:pt x="1158541" y="185458"/>
                  </a:cubicBezTo>
                  <a:cubicBezTo>
                    <a:pt x="1159453" y="187282"/>
                    <a:pt x="1163101" y="189106"/>
                    <a:pt x="1164925" y="190018"/>
                  </a:cubicBezTo>
                  <a:close/>
                  <a:moveTo>
                    <a:pt x="1393829" y="690689"/>
                  </a:moveTo>
                  <a:cubicBezTo>
                    <a:pt x="1392917" y="687041"/>
                    <a:pt x="1392917" y="680657"/>
                    <a:pt x="1392917" y="681569"/>
                  </a:cubicBezTo>
                  <a:cubicBezTo>
                    <a:pt x="1392917" y="681569"/>
                    <a:pt x="1392917" y="689777"/>
                    <a:pt x="1393829" y="694337"/>
                  </a:cubicBezTo>
                  <a:cubicBezTo>
                    <a:pt x="1396565" y="735375"/>
                    <a:pt x="1398389" y="773678"/>
                    <a:pt x="1400213" y="810157"/>
                  </a:cubicBezTo>
                  <a:cubicBezTo>
                    <a:pt x="1400213" y="819276"/>
                    <a:pt x="1401125" y="825660"/>
                    <a:pt x="1401125" y="820188"/>
                  </a:cubicBezTo>
                  <a:cubicBezTo>
                    <a:pt x="1401125" y="815628"/>
                    <a:pt x="1401125" y="810157"/>
                    <a:pt x="1401125" y="804685"/>
                  </a:cubicBezTo>
                  <a:cubicBezTo>
                    <a:pt x="1399301" y="761822"/>
                    <a:pt x="1397477" y="726255"/>
                    <a:pt x="1393829" y="690689"/>
                  </a:cubicBezTo>
                  <a:close/>
                  <a:moveTo>
                    <a:pt x="1373766" y="580341"/>
                  </a:moveTo>
                  <a:cubicBezTo>
                    <a:pt x="1372854" y="575781"/>
                    <a:pt x="1371942" y="569397"/>
                    <a:pt x="1371942" y="566661"/>
                  </a:cubicBezTo>
                  <a:cubicBezTo>
                    <a:pt x="1371030" y="563013"/>
                    <a:pt x="1371030" y="565749"/>
                    <a:pt x="1371942" y="573045"/>
                  </a:cubicBezTo>
                  <a:cubicBezTo>
                    <a:pt x="1372854" y="577605"/>
                    <a:pt x="1373766" y="582165"/>
                    <a:pt x="1373766" y="587636"/>
                  </a:cubicBezTo>
                  <a:cubicBezTo>
                    <a:pt x="1374678" y="589460"/>
                    <a:pt x="1374678" y="587636"/>
                    <a:pt x="1373766" y="580341"/>
                  </a:cubicBezTo>
                  <a:close/>
                  <a:moveTo>
                    <a:pt x="1272538" y="279391"/>
                  </a:moveTo>
                  <a:cubicBezTo>
                    <a:pt x="1273449" y="280303"/>
                    <a:pt x="1275273" y="282127"/>
                    <a:pt x="1275273" y="282127"/>
                  </a:cubicBezTo>
                  <a:cubicBezTo>
                    <a:pt x="1274362" y="280303"/>
                    <a:pt x="1271626" y="277567"/>
                    <a:pt x="1268889" y="273919"/>
                  </a:cubicBezTo>
                  <a:cubicBezTo>
                    <a:pt x="1267978" y="273007"/>
                    <a:pt x="1268889" y="273919"/>
                    <a:pt x="1268889" y="273919"/>
                  </a:cubicBezTo>
                  <a:cubicBezTo>
                    <a:pt x="1268889" y="275743"/>
                    <a:pt x="1270713" y="277567"/>
                    <a:pt x="1272538" y="279391"/>
                  </a:cubicBezTo>
                  <a:close/>
                  <a:moveTo>
                    <a:pt x="1187725" y="210082"/>
                  </a:moveTo>
                  <a:lnTo>
                    <a:pt x="1197756" y="217377"/>
                  </a:lnTo>
                  <a:lnTo>
                    <a:pt x="1188636" y="210994"/>
                  </a:lnTo>
                  <a:cubicBezTo>
                    <a:pt x="1182252" y="206434"/>
                    <a:pt x="1178605" y="204610"/>
                    <a:pt x="1180429" y="205522"/>
                  </a:cubicBezTo>
                  <a:cubicBezTo>
                    <a:pt x="1181341" y="206434"/>
                    <a:pt x="1184989" y="209170"/>
                    <a:pt x="1187725" y="210082"/>
                  </a:cubicBezTo>
                  <a:close/>
                  <a:moveTo>
                    <a:pt x="1317224" y="366940"/>
                  </a:moveTo>
                  <a:cubicBezTo>
                    <a:pt x="1319960" y="372412"/>
                    <a:pt x="1321784" y="377884"/>
                    <a:pt x="1322696" y="377884"/>
                  </a:cubicBezTo>
                  <a:cubicBezTo>
                    <a:pt x="1322696" y="377884"/>
                    <a:pt x="1320872" y="371500"/>
                    <a:pt x="1318136" y="365116"/>
                  </a:cubicBezTo>
                  <a:cubicBezTo>
                    <a:pt x="1309016" y="342317"/>
                    <a:pt x="1295337" y="317694"/>
                    <a:pt x="1279833" y="295807"/>
                  </a:cubicBezTo>
                  <a:cubicBezTo>
                    <a:pt x="1265242" y="274831"/>
                    <a:pt x="1248827" y="258416"/>
                    <a:pt x="1235147" y="246560"/>
                  </a:cubicBezTo>
                  <a:cubicBezTo>
                    <a:pt x="1224203" y="237441"/>
                    <a:pt x="1215084" y="230145"/>
                    <a:pt x="1204140" y="222849"/>
                  </a:cubicBezTo>
                  <a:cubicBezTo>
                    <a:pt x="1221468" y="236529"/>
                    <a:pt x="1237883" y="250208"/>
                    <a:pt x="1251562" y="265712"/>
                  </a:cubicBezTo>
                  <a:cubicBezTo>
                    <a:pt x="1266154" y="281215"/>
                    <a:pt x="1278009" y="297631"/>
                    <a:pt x="1289865" y="315870"/>
                  </a:cubicBezTo>
                  <a:cubicBezTo>
                    <a:pt x="1300808" y="332285"/>
                    <a:pt x="1309928" y="351437"/>
                    <a:pt x="1317224" y="366940"/>
                  </a:cubicBezTo>
                  <a:close/>
                </a:path>
              </a:pathLst>
            </a:custGeom>
            <a:solidFill>
              <a:srgbClr val="A381BD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877FB94D-51F3-4CAD-A9CB-3E86CC29FB2F}"/>
                </a:ext>
              </a:extLst>
            </p:cNvPr>
            <p:cNvSpPr/>
            <p:nvPr/>
          </p:nvSpPr>
          <p:spPr>
            <a:xfrm>
              <a:off x="10195430" y="1887575"/>
              <a:ext cx="173274" cy="1012285"/>
            </a:xfrm>
            <a:custGeom>
              <a:avLst/>
              <a:gdLst>
                <a:gd name="connsiteX0" fmla="*/ 160373 w 173273"/>
                <a:gd name="connsiteY0" fmla="*/ 1017044 h 1012284"/>
                <a:gd name="connsiteX1" fmla="*/ 164021 w 173273"/>
                <a:gd name="connsiteY1" fmla="*/ 996069 h 1012284"/>
                <a:gd name="connsiteX2" fmla="*/ 174052 w 173273"/>
                <a:gd name="connsiteY2" fmla="*/ 712447 h 1012284"/>
                <a:gd name="connsiteX3" fmla="*/ 163109 w 173273"/>
                <a:gd name="connsiteY3" fmla="*/ 439768 h 1012284"/>
                <a:gd name="connsiteX4" fmla="*/ 152165 w 173273"/>
                <a:gd name="connsiteY4" fmla="*/ 339452 h 1012284"/>
                <a:gd name="connsiteX5" fmla="*/ 140310 w 173273"/>
                <a:gd name="connsiteY5" fmla="*/ 267406 h 1012284"/>
                <a:gd name="connsiteX6" fmla="*/ 129366 w 173273"/>
                <a:gd name="connsiteY6" fmla="*/ 215424 h 1012284"/>
                <a:gd name="connsiteX7" fmla="*/ 123894 w 173273"/>
                <a:gd name="connsiteY7" fmla="*/ 188977 h 1012284"/>
                <a:gd name="connsiteX8" fmla="*/ 117511 w 173273"/>
                <a:gd name="connsiteY8" fmla="*/ 165266 h 1012284"/>
                <a:gd name="connsiteX9" fmla="*/ 71912 w 173273"/>
                <a:gd name="connsiteY9" fmla="*/ 73157 h 1012284"/>
                <a:gd name="connsiteX10" fmla="*/ 45465 w 173273"/>
                <a:gd name="connsiteY10" fmla="*/ 39414 h 1012284"/>
                <a:gd name="connsiteX11" fmla="*/ 16282 w 173273"/>
                <a:gd name="connsiteY11" fmla="*/ 12055 h 1012284"/>
                <a:gd name="connsiteX12" fmla="*/ 1691 w 173273"/>
                <a:gd name="connsiteY12" fmla="*/ 1111 h 1012284"/>
                <a:gd name="connsiteX13" fmla="*/ 5338 w 173273"/>
                <a:gd name="connsiteY13" fmla="*/ 4759 h 1012284"/>
                <a:gd name="connsiteX14" fmla="*/ 10810 w 173273"/>
                <a:gd name="connsiteY14" fmla="*/ 9319 h 1012284"/>
                <a:gd name="connsiteX15" fmla="*/ 51849 w 173273"/>
                <a:gd name="connsiteY15" fmla="*/ 51270 h 1012284"/>
                <a:gd name="connsiteX16" fmla="*/ 84679 w 173273"/>
                <a:gd name="connsiteY16" fmla="*/ 100516 h 1012284"/>
                <a:gd name="connsiteX17" fmla="*/ 109303 w 173273"/>
                <a:gd name="connsiteY17" fmla="*/ 154322 h 1012284"/>
                <a:gd name="connsiteX18" fmla="*/ 117511 w 173273"/>
                <a:gd name="connsiteY18" fmla="*/ 182593 h 1012284"/>
                <a:gd name="connsiteX19" fmla="*/ 121158 w 173273"/>
                <a:gd name="connsiteY19" fmla="*/ 198096 h 1012284"/>
                <a:gd name="connsiteX20" fmla="*/ 124806 w 173273"/>
                <a:gd name="connsiteY20" fmla="*/ 214512 h 1012284"/>
                <a:gd name="connsiteX21" fmla="*/ 164933 w 173273"/>
                <a:gd name="connsiteY21" fmla="*/ 539173 h 1012284"/>
                <a:gd name="connsiteX22" fmla="*/ 166757 w 173273"/>
                <a:gd name="connsiteY22" fmla="*/ 592979 h 1012284"/>
                <a:gd name="connsiteX23" fmla="*/ 168581 w 173273"/>
                <a:gd name="connsiteY23" fmla="*/ 723390 h 1012284"/>
                <a:gd name="connsiteX24" fmla="*/ 168581 w 173273"/>
                <a:gd name="connsiteY24" fmla="*/ 851066 h 1012284"/>
                <a:gd name="connsiteX25" fmla="*/ 160373 w 173273"/>
                <a:gd name="connsiteY25" fmla="*/ 1002452 h 1012284"/>
                <a:gd name="connsiteX26" fmla="*/ 159461 w 173273"/>
                <a:gd name="connsiteY26" fmla="*/ 1008836 h 1012284"/>
                <a:gd name="connsiteX27" fmla="*/ 160373 w 173273"/>
                <a:gd name="connsiteY27" fmla="*/ 1017044 h 101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73273" h="1012284">
                  <a:moveTo>
                    <a:pt x="160373" y="1017044"/>
                  </a:moveTo>
                  <a:cubicBezTo>
                    <a:pt x="160373" y="1018868"/>
                    <a:pt x="162197" y="1006100"/>
                    <a:pt x="164021" y="996069"/>
                  </a:cubicBezTo>
                  <a:cubicBezTo>
                    <a:pt x="175876" y="903960"/>
                    <a:pt x="174052" y="808203"/>
                    <a:pt x="174052" y="712447"/>
                  </a:cubicBezTo>
                  <a:cubicBezTo>
                    <a:pt x="174052" y="620338"/>
                    <a:pt x="172229" y="527317"/>
                    <a:pt x="163109" y="439768"/>
                  </a:cubicBezTo>
                  <a:cubicBezTo>
                    <a:pt x="160373" y="407849"/>
                    <a:pt x="156725" y="374106"/>
                    <a:pt x="152165" y="339452"/>
                  </a:cubicBezTo>
                  <a:cubicBezTo>
                    <a:pt x="148517" y="314828"/>
                    <a:pt x="144870" y="288381"/>
                    <a:pt x="140310" y="267406"/>
                  </a:cubicBezTo>
                  <a:cubicBezTo>
                    <a:pt x="136662" y="250079"/>
                    <a:pt x="133014" y="232751"/>
                    <a:pt x="129366" y="215424"/>
                  </a:cubicBezTo>
                  <a:cubicBezTo>
                    <a:pt x="127542" y="206304"/>
                    <a:pt x="125718" y="198096"/>
                    <a:pt x="123894" y="188977"/>
                  </a:cubicBezTo>
                  <a:cubicBezTo>
                    <a:pt x="122070" y="180769"/>
                    <a:pt x="120246" y="173473"/>
                    <a:pt x="117511" y="165266"/>
                  </a:cubicBezTo>
                  <a:cubicBezTo>
                    <a:pt x="107479" y="134259"/>
                    <a:pt x="91975" y="102340"/>
                    <a:pt x="71912" y="73157"/>
                  </a:cubicBezTo>
                  <a:cubicBezTo>
                    <a:pt x="63704" y="61301"/>
                    <a:pt x="54585" y="49446"/>
                    <a:pt x="45465" y="39414"/>
                  </a:cubicBezTo>
                  <a:cubicBezTo>
                    <a:pt x="36345" y="29382"/>
                    <a:pt x="26314" y="20263"/>
                    <a:pt x="16282" y="12055"/>
                  </a:cubicBezTo>
                  <a:cubicBezTo>
                    <a:pt x="10810" y="7495"/>
                    <a:pt x="6250" y="3847"/>
                    <a:pt x="1691" y="1111"/>
                  </a:cubicBezTo>
                  <a:cubicBezTo>
                    <a:pt x="-1958" y="-1624"/>
                    <a:pt x="778" y="1111"/>
                    <a:pt x="5338" y="4759"/>
                  </a:cubicBezTo>
                  <a:cubicBezTo>
                    <a:pt x="7162" y="6583"/>
                    <a:pt x="8986" y="7495"/>
                    <a:pt x="10810" y="9319"/>
                  </a:cubicBezTo>
                  <a:cubicBezTo>
                    <a:pt x="26314" y="22999"/>
                    <a:pt x="39993" y="35766"/>
                    <a:pt x="51849" y="51270"/>
                  </a:cubicBezTo>
                  <a:cubicBezTo>
                    <a:pt x="64616" y="66773"/>
                    <a:pt x="75560" y="83189"/>
                    <a:pt x="84679" y="100516"/>
                  </a:cubicBezTo>
                  <a:cubicBezTo>
                    <a:pt x="94711" y="117843"/>
                    <a:pt x="102919" y="136083"/>
                    <a:pt x="109303" y="154322"/>
                  </a:cubicBezTo>
                  <a:cubicBezTo>
                    <a:pt x="112951" y="163442"/>
                    <a:pt x="115687" y="172561"/>
                    <a:pt x="117511" y="182593"/>
                  </a:cubicBezTo>
                  <a:cubicBezTo>
                    <a:pt x="118422" y="187153"/>
                    <a:pt x="120246" y="192625"/>
                    <a:pt x="121158" y="198096"/>
                  </a:cubicBezTo>
                  <a:lnTo>
                    <a:pt x="124806" y="214512"/>
                  </a:lnTo>
                  <a:cubicBezTo>
                    <a:pt x="148517" y="323036"/>
                    <a:pt x="159461" y="433384"/>
                    <a:pt x="164933" y="539173"/>
                  </a:cubicBezTo>
                  <a:cubicBezTo>
                    <a:pt x="165845" y="556500"/>
                    <a:pt x="166757" y="574739"/>
                    <a:pt x="166757" y="592979"/>
                  </a:cubicBezTo>
                  <a:cubicBezTo>
                    <a:pt x="167669" y="636753"/>
                    <a:pt x="168581" y="680528"/>
                    <a:pt x="168581" y="723390"/>
                  </a:cubicBezTo>
                  <a:cubicBezTo>
                    <a:pt x="168581" y="766253"/>
                    <a:pt x="169492" y="809115"/>
                    <a:pt x="168581" y="851066"/>
                  </a:cubicBezTo>
                  <a:cubicBezTo>
                    <a:pt x="167669" y="905784"/>
                    <a:pt x="165845" y="955942"/>
                    <a:pt x="160373" y="1002452"/>
                  </a:cubicBezTo>
                  <a:cubicBezTo>
                    <a:pt x="160373" y="1005188"/>
                    <a:pt x="159461" y="1007924"/>
                    <a:pt x="159461" y="1008836"/>
                  </a:cubicBezTo>
                  <a:cubicBezTo>
                    <a:pt x="160373" y="1012484"/>
                    <a:pt x="160373" y="1015220"/>
                    <a:pt x="160373" y="1017044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4BB1706E-8B63-4008-973C-47B71210AF2B}"/>
                </a:ext>
              </a:extLst>
            </p:cNvPr>
            <p:cNvSpPr/>
            <p:nvPr/>
          </p:nvSpPr>
          <p:spPr>
            <a:xfrm>
              <a:off x="10373131" y="2840744"/>
              <a:ext cx="9120" cy="18239"/>
            </a:xfrm>
            <a:custGeom>
              <a:avLst/>
              <a:gdLst>
                <a:gd name="connsiteX0" fmla="*/ 1824 w 0"/>
                <a:gd name="connsiteY0" fmla="*/ 2773 h 18239"/>
                <a:gd name="connsiteX1" fmla="*/ 1824 w 0"/>
                <a:gd name="connsiteY1" fmla="*/ 949 h 18239"/>
                <a:gd name="connsiteX2" fmla="*/ 0 w 0"/>
                <a:gd name="connsiteY2" fmla="*/ 14629 h 18239"/>
                <a:gd name="connsiteX3" fmla="*/ 0 w 0"/>
                <a:gd name="connsiteY3" fmla="*/ 21012 h 18239"/>
                <a:gd name="connsiteX4" fmla="*/ 912 w 0"/>
                <a:gd name="connsiteY4" fmla="*/ 13716 h 18239"/>
                <a:gd name="connsiteX5" fmla="*/ 1824 w 0"/>
                <a:gd name="connsiteY5" fmla="*/ 2773 h 18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h="18239">
                  <a:moveTo>
                    <a:pt x="1824" y="2773"/>
                  </a:moveTo>
                  <a:cubicBezTo>
                    <a:pt x="1824" y="37"/>
                    <a:pt x="1824" y="-875"/>
                    <a:pt x="1824" y="949"/>
                  </a:cubicBezTo>
                  <a:cubicBezTo>
                    <a:pt x="1824" y="2773"/>
                    <a:pt x="912" y="10069"/>
                    <a:pt x="0" y="14629"/>
                  </a:cubicBezTo>
                  <a:cubicBezTo>
                    <a:pt x="0" y="16452"/>
                    <a:pt x="0" y="21012"/>
                    <a:pt x="0" y="21012"/>
                  </a:cubicBezTo>
                  <a:cubicBezTo>
                    <a:pt x="0" y="21012"/>
                    <a:pt x="912" y="17364"/>
                    <a:pt x="912" y="13716"/>
                  </a:cubicBezTo>
                  <a:cubicBezTo>
                    <a:pt x="1824" y="10069"/>
                    <a:pt x="1824" y="5509"/>
                    <a:pt x="1824" y="2773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736BD459-05E5-4DBC-A161-917442D10F8C}"/>
                </a:ext>
              </a:extLst>
            </p:cNvPr>
            <p:cNvSpPr/>
            <p:nvPr/>
          </p:nvSpPr>
          <p:spPr>
            <a:xfrm>
              <a:off x="10368571" y="2907553"/>
              <a:ext cx="9120" cy="9120"/>
            </a:xfrm>
            <a:custGeom>
              <a:avLst/>
              <a:gdLst>
                <a:gd name="connsiteX0" fmla="*/ 1824 w 0"/>
                <a:gd name="connsiteY0" fmla="*/ 3449 h 9119"/>
                <a:gd name="connsiteX1" fmla="*/ 0 w 0"/>
                <a:gd name="connsiteY1" fmla="*/ 11657 h 9119"/>
                <a:gd name="connsiteX2" fmla="*/ 0 w 0"/>
                <a:gd name="connsiteY2" fmla="*/ 13480 h 9119"/>
                <a:gd name="connsiteX3" fmla="*/ 1824 w 0"/>
                <a:gd name="connsiteY3" fmla="*/ 7097 h 9119"/>
                <a:gd name="connsiteX4" fmla="*/ 1824 w 0"/>
                <a:gd name="connsiteY4" fmla="*/ 3449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9119">
                  <a:moveTo>
                    <a:pt x="1824" y="3449"/>
                  </a:moveTo>
                  <a:cubicBezTo>
                    <a:pt x="1824" y="4361"/>
                    <a:pt x="912" y="8921"/>
                    <a:pt x="0" y="11657"/>
                  </a:cubicBezTo>
                  <a:cubicBezTo>
                    <a:pt x="0" y="12569"/>
                    <a:pt x="0" y="14392"/>
                    <a:pt x="0" y="13480"/>
                  </a:cubicBezTo>
                  <a:cubicBezTo>
                    <a:pt x="0" y="12569"/>
                    <a:pt x="912" y="8921"/>
                    <a:pt x="1824" y="7097"/>
                  </a:cubicBezTo>
                  <a:cubicBezTo>
                    <a:pt x="2736" y="-1111"/>
                    <a:pt x="2736" y="-2023"/>
                    <a:pt x="1824" y="3449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9EF3D858-27DD-475E-BD3B-73D5C4223226}"/>
                </a:ext>
              </a:extLst>
            </p:cNvPr>
            <p:cNvSpPr/>
            <p:nvPr/>
          </p:nvSpPr>
          <p:spPr>
            <a:xfrm>
              <a:off x="10245455" y="3172388"/>
              <a:ext cx="9120" cy="9120"/>
            </a:xfrm>
            <a:custGeom>
              <a:avLst/>
              <a:gdLst>
                <a:gd name="connsiteX0" fmla="*/ 0 w 9119"/>
                <a:gd name="connsiteY0" fmla="*/ 10380 h 9119"/>
                <a:gd name="connsiteX1" fmla="*/ 0 w 9119"/>
                <a:gd name="connsiteY1" fmla="*/ 10380 h 9119"/>
                <a:gd name="connsiteX2" fmla="*/ 6384 w 9119"/>
                <a:gd name="connsiteY2" fmla="*/ 3996 h 9119"/>
                <a:gd name="connsiteX3" fmla="*/ 5472 w 9119"/>
                <a:gd name="connsiteY3" fmla="*/ 4908 h 9119"/>
                <a:gd name="connsiteX4" fmla="*/ 0 w 9119"/>
                <a:gd name="connsiteY4" fmla="*/ 10380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9" h="9119">
                  <a:moveTo>
                    <a:pt x="0" y="10380"/>
                  </a:moveTo>
                  <a:cubicBezTo>
                    <a:pt x="0" y="10380"/>
                    <a:pt x="0" y="11292"/>
                    <a:pt x="0" y="10380"/>
                  </a:cubicBezTo>
                  <a:cubicBezTo>
                    <a:pt x="1824" y="8556"/>
                    <a:pt x="5472" y="4908"/>
                    <a:pt x="6384" y="3996"/>
                  </a:cubicBezTo>
                  <a:cubicBezTo>
                    <a:pt x="10944" y="-1475"/>
                    <a:pt x="10944" y="-1475"/>
                    <a:pt x="5472" y="4908"/>
                  </a:cubicBezTo>
                  <a:cubicBezTo>
                    <a:pt x="4560" y="5820"/>
                    <a:pt x="1824" y="8556"/>
                    <a:pt x="0" y="1038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F61C54B0-5AFD-42B0-9DD8-CBCD8CCB31F6}"/>
              </a:ext>
            </a:extLst>
          </p:cNvPr>
          <p:cNvGrpSpPr/>
          <p:nvPr/>
        </p:nvGrpSpPr>
        <p:grpSpPr>
          <a:xfrm rot="1999888">
            <a:off x="7058725" y="1869040"/>
            <a:ext cx="4117042" cy="3371850"/>
            <a:chOff x="9000277" y="1652157"/>
            <a:chExt cx="1440910" cy="1915133"/>
          </a:xfrm>
        </p:grpSpPr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A84FBBB6-CF40-4453-8B7A-6DE65EB85FE3}"/>
                </a:ext>
              </a:extLst>
            </p:cNvPr>
            <p:cNvSpPr/>
            <p:nvPr/>
          </p:nvSpPr>
          <p:spPr>
            <a:xfrm>
              <a:off x="9052267" y="1693201"/>
              <a:ext cx="1358833" cy="1869535"/>
            </a:xfrm>
            <a:custGeom>
              <a:avLst/>
              <a:gdLst>
                <a:gd name="connsiteX0" fmla="*/ 860320 w 1358832"/>
                <a:gd name="connsiteY0" fmla="*/ 1872594 h 1869534"/>
                <a:gd name="connsiteX1" fmla="*/ 863968 w 1358832"/>
                <a:gd name="connsiteY1" fmla="*/ 1694760 h 1869534"/>
                <a:gd name="connsiteX2" fmla="*/ 380625 w 1358832"/>
                <a:gd name="connsiteY2" fmla="*/ 1644602 h 1869534"/>
                <a:gd name="connsiteX3" fmla="*/ 66908 w 1358832"/>
                <a:gd name="connsiteY3" fmla="*/ 1299878 h 1869534"/>
                <a:gd name="connsiteX4" fmla="*/ 334 w 1358832"/>
                <a:gd name="connsiteY4" fmla="*/ 851190 h 1869534"/>
                <a:gd name="connsiteX5" fmla="*/ 119802 w 1358832"/>
                <a:gd name="connsiteY5" fmla="*/ 291241 h 1869534"/>
                <a:gd name="connsiteX6" fmla="*/ 716229 w 1358832"/>
                <a:gd name="connsiteY6" fmla="*/ 323 h 1869534"/>
                <a:gd name="connsiteX7" fmla="*/ 1020826 w 1358832"/>
                <a:gd name="connsiteY7" fmla="*/ 68721 h 1869534"/>
                <a:gd name="connsiteX8" fmla="*/ 1228755 w 1358832"/>
                <a:gd name="connsiteY8" fmla="*/ 205516 h 1869534"/>
                <a:gd name="connsiteX9" fmla="*/ 1316304 w 1358832"/>
                <a:gd name="connsiteY9" fmla="*/ 372406 h 1869534"/>
                <a:gd name="connsiteX10" fmla="*/ 1362814 w 1358832"/>
                <a:gd name="connsiteY10" fmla="*/ 942386 h 1869534"/>
                <a:gd name="connsiteX11" fmla="*/ 1241523 w 1358832"/>
                <a:gd name="connsiteY11" fmla="*/ 1471328 h 1869534"/>
                <a:gd name="connsiteX12" fmla="*/ 964285 w 1358832"/>
                <a:gd name="connsiteY12" fmla="*/ 1670137 h 1869534"/>
                <a:gd name="connsiteX13" fmla="*/ 921422 w 1358832"/>
                <a:gd name="connsiteY13" fmla="*/ 1700232 h 1869534"/>
                <a:gd name="connsiteX14" fmla="*/ 905007 w 1358832"/>
                <a:gd name="connsiteY14" fmla="*/ 1744006 h 1869534"/>
                <a:gd name="connsiteX15" fmla="*/ 858496 w 1358832"/>
                <a:gd name="connsiteY15" fmla="*/ 1878066 h 1869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58832" h="1869534">
                  <a:moveTo>
                    <a:pt x="860320" y="1872594"/>
                  </a:moveTo>
                  <a:cubicBezTo>
                    <a:pt x="886767" y="1813316"/>
                    <a:pt x="863968" y="1749478"/>
                    <a:pt x="863968" y="1694760"/>
                  </a:cubicBezTo>
                  <a:cubicBezTo>
                    <a:pt x="700726" y="1707528"/>
                    <a:pt x="527452" y="1710264"/>
                    <a:pt x="380625" y="1644602"/>
                  </a:cubicBezTo>
                  <a:cubicBezTo>
                    <a:pt x="227414" y="1577116"/>
                    <a:pt x="121626" y="1443057"/>
                    <a:pt x="66908" y="1299878"/>
                  </a:cubicBezTo>
                  <a:cubicBezTo>
                    <a:pt x="12190" y="1156699"/>
                    <a:pt x="2158" y="1002576"/>
                    <a:pt x="334" y="851190"/>
                  </a:cubicBezTo>
                  <a:cubicBezTo>
                    <a:pt x="-2402" y="658764"/>
                    <a:pt x="9454" y="457219"/>
                    <a:pt x="119802" y="291241"/>
                  </a:cubicBezTo>
                  <a:cubicBezTo>
                    <a:pt x="240182" y="109760"/>
                    <a:pt x="478205" y="-6972"/>
                    <a:pt x="716229" y="323"/>
                  </a:cubicBezTo>
                  <a:cubicBezTo>
                    <a:pt x="823841" y="3971"/>
                    <a:pt x="924158" y="25859"/>
                    <a:pt x="1020826" y="68721"/>
                  </a:cubicBezTo>
                  <a:cubicBezTo>
                    <a:pt x="1088312" y="98816"/>
                    <a:pt x="1174037" y="144414"/>
                    <a:pt x="1228755" y="205516"/>
                  </a:cubicBezTo>
                  <a:cubicBezTo>
                    <a:pt x="1270706" y="252939"/>
                    <a:pt x="1302625" y="313128"/>
                    <a:pt x="1316304" y="372406"/>
                  </a:cubicBezTo>
                  <a:cubicBezTo>
                    <a:pt x="1360078" y="567568"/>
                    <a:pt x="1364638" y="743578"/>
                    <a:pt x="1362814" y="942386"/>
                  </a:cubicBezTo>
                  <a:cubicBezTo>
                    <a:pt x="1360991" y="1125692"/>
                    <a:pt x="1362814" y="1322677"/>
                    <a:pt x="1241523" y="1471328"/>
                  </a:cubicBezTo>
                  <a:cubicBezTo>
                    <a:pt x="1171301" y="1557965"/>
                    <a:pt x="1068249" y="1617243"/>
                    <a:pt x="964285" y="1670137"/>
                  </a:cubicBezTo>
                  <a:cubicBezTo>
                    <a:pt x="948781" y="1678345"/>
                    <a:pt x="932366" y="1686553"/>
                    <a:pt x="921422" y="1700232"/>
                  </a:cubicBezTo>
                  <a:cubicBezTo>
                    <a:pt x="911390" y="1713000"/>
                    <a:pt x="908654" y="1728503"/>
                    <a:pt x="905007" y="1744006"/>
                  </a:cubicBezTo>
                  <a:cubicBezTo>
                    <a:pt x="894975" y="1795077"/>
                    <a:pt x="868528" y="1826996"/>
                    <a:pt x="858496" y="1878066"/>
                  </a:cubicBezTo>
                </a:path>
              </a:pathLst>
            </a:custGeom>
            <a:solidFill>
              <a:srgbClr val="FFFFFF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931CEAF1-99E6-4637-8878-910D06C5DFE3}"/>
                </a:ext>
              </a:extLst>
            </p:cNvPr>
            <p:cNvSpPr/>
            <p:nvPr/>
          </p:nvSpPr>
          <p:spPr>
            <a:xfrm>
              <a:off x="9000277" y="1652157"/>
              <a:ext cx="1440910" cy="1915133"/>
            </a:xfrm>
            <a:custGeom>
              <a:avLst/>
              <a:gdLst>
                <a:gd name="connsiteX0" fmla="*/ 1360086 w 1440909"/>
                <a:gd name="connsiteY0" fmla="*/ 564837 h 1915132"/>
                <a:gd name="connsiteX1" fmla="*/ 1336375 w 1440909"/>
                <a:gd name="connsiteY1" fmla="*/ 441722 h 1915132"/>
                <a:gd name="connsiteX2" fmla="*/ 1331815 w 1440909"/>
                <a:gd name="connsiteY2" fmla="*/ 423482 h 1915132"/>
                <a:gd name="connsiteX3" fmla="*/ 1326344 w 1440909"/>
                <a:gd name="connsiteY3" fmla="*/ 401595 h 1915132"/>
                <a:gd name="connsiteX4" fmla="*/ 1301721 w 1440909"/>
                <a:gd name="connsiteY4" fmla="*/ 343229 h 1915132"/>
                <a:gd name="connsiteX5" fmla="*/ 1262506 w 1440909"/>
                <a:gd name="connsiteY5" fmla="*/ 284863 h 1915132"/>
                <a:gd name="connsiteX6" fmla="*/ 1232411 w 1440909"/>
                <a:gd name="connsiteY6" fmla="*/ 252944 h 1915132"/>
                <a:gd name="connsiteX7" fmla="*/ 1199580 w 1440909"/>
                <a:gd name="connsiteY7" fmla="*/ 225585 h 1915132"/>
                <a:gd name="connsiteX8" fmla="*/ 1105647 w 1440909"/>
                <a:gd name="connsiteY8" fmla="*/ 167219 h 1915132"/>
                <a:gd name="connsiteX9" fmla="*/ 1090144 w 1440909"/>
                <a:gd name="connsiteY9" fmla="*/ 159011 h 1915132"/>
                <a:gd name="connsiteX10" fmla="*/ 1028130 w 1440909"/>
                <a:gd name="connsiteY10" fmla="*/ 131652 h 1915132"/>
                <a:gd name="connsiteX11" fmla="*/ 1011715 w 1440909"/>
                <a:gd name="connsiteY11" fmla="*/ 125268 h 1915132"/>
                <a:gd name="connsiteX12" fmla="*/ 835705 w 1440909"/>
                <a:gd name="connsiteY12" fmla="*/ 84230 h 1915132"/>
                <a:gd name="connsiteX13" fmla="*/ 756364 w 1440909"/>
                <a:gd name="connsiteY13" fmla="*/ 79670 h 1915132"/>
                <a:gd name="connsiteX14" fmla="*/ 722621 w 1440909"/>
                <a:gd name="connsiteY14" fmla="*/ 80582 h 1915132"/>
                <a:gd name="connsiteX15" fmla="*/ 688878 w 1440909"/>
                <a:gd name="connsiteY15" fmla="*/ 83318 h 1915132"/>
                <a:gd name="connsiteX16" fmla="*/ 653311 w 1440909"/>
                <a:gd name="connsiteY16" fmla="*/ 86966 h 1915132"/>
                <a:gd name="connsiteX17" fmla="*/ 651487 w 1440909"/>
                <a:gd name="connsiteY17" fmla="*/ 86054 h 1915132"/>
                <a:gd name="connsiteX18" fmla="*/ 670639 w 1440909"/>
                <a:gd name="connsiteY18" fmla="*/ 83318 h 1915132"/>
                <a:gd name="connsiteX19" fmla="*/ 683406 w 1440909"/>
                <a:gd name="connsiteY19" fmla="*/ 81494 h 1915132"/>
                <a:gd name="connsiteX20" fmla="*/ 697086 w 1440909"/>
                <a:gd name="connsiteY20" fmla="*/ 80582 h 1915132"/>
                <a:gd name="connsiteX21" fmla="*/ 731740 w 1440909"/>
                <a:gd name="connsiteY21" fmla="*/ 78758 h 1915132"/>
                <a:gd name="connsiteX22" fmla="*/ 766395 w 1440909"/>
                <a:gd name="connsiteY22" fmla="*/ 78758 h 1915132"/>
                <a:gd name="connsiteX23" fmla="*/ 794666 w 1440909"/>
                <a:gd name="connsiteY23" fmla="*/ 79670 h 1915132"/>
                <a:gd name="connsiteX24" fmla="*/ 800138 w 1440909"/>
                <a:gd name="connsiteY24" fmla="*/ 79670 h 1915132"/>
                <a:gd name="connsiteX25" fmla="*/ 792842 w 1440909"/>
                <a:gd name="connsiteY25" fmla="*/ 78758 h 1915132"/>
                <a:gd name="connsiteX26" fmla="*/ 764571 w 1440909"/>
                <a:gd name="connsiteY26" fmla="*/ 76934 h 1915132"/>
                <a:gd name="connsiteX27" fmla="*/ 724445 w 1440909"/>
                <a:gd name="connsiteY27" fmla="*/ 76934 h 1915132"/>
                <a:gd name="connsiteX28" fmla="*/ 684318 w 1440909"/>
                <a:gd name="connsiteY28" fmla="*/ 79670 h 1915132"/>
                <a:gd name="connsiteX29" fmla="*/ 528372 w 1440909"/>
                <a:gd name="connsiteY29" fmla="*/ 113413 h 1915132"/>
                <a:gd name="connsiteX30" fmla="*/ 395224 w 1440909"/>
                <a:gd name="connsiteY30" fmla="*/ 175427 h 1915132"/>
                <a:gd name="connsiteX31" fmla="*/ 376073 w 1440909"/>
                <a:gd name="connsiteY31" fmla="*/ 187282 h 1915132"/>
                <a:gd name="connsiteX32" fmla="*/ 359658 w 1440909"/>
                <a:gd name="connsiteY32" fmla="*/ 199138 h 1915132"/>
                <a:gd name="connsiteX33" fmla="*/ 348714 w 1440909"/>
                <a:gd name="connsiteY33" fmla="*/ 208258 h 1915132"/>
                <a:gd name="connsiteX34" fmla="*/ 373337 w 1440909"/>
                <a:gd name="connsiteY34" fmla="*/ 191842 h 1915132"/>
                <a:gd name="connsiteX35" fmla="*/ 432615 w 1440909"/>
                <a:gd name="connsiteY35" fmla="*/ 157187 h 1915132"/>
                <a:gd name="connsiteX36" fmla="*/ 448118 w 1440909"/>
                <a:gd name="connsiteY36" fmla="*/ 148980 h 1915132"/>
                <a:gd name="connsiteX37" fmla="*/ 463622 w 1440909"/>
                <a:gd name="connsiteY37" fmla="*/ 141684 h 1915132"/>
                <a:gd name="connsiteX38" fmla="*/ 495540 w 1440909"/>
                <a:gd name="connsiteY38" fmla="*/ 128004 h 1915132"/>
                <a:gd name="connsiteX39" fmla="*/ 526548 w 1440909"/>
                <a:gd name="connsiteY39" fmla="*/ 117061 h 1915132"/>
                <a:gd name="connsiteX40" fmla="*/ 539315 w 1440909"/>
                <a:gd name="connsiteY40" fmla="*/ 114325 h 1915132"/>
                <a:gd name="connsiteX41" fmla="*/ 528372 w 1440909"/>
                <a:gd name="connsiteY41" fmla="*/ 117973 h 1915132"/>
                <a:gd name="connsiteX42" fmla="*/ 504660 w 1440909"/>
                <a:gd name="connsiteY42" fmla="*/ 127093 h 1915132"/>
                <a:gd name="connsiteX43" fmla="*/ 489157 w 1440909"/>
                <a:gd name="connsiteY43" fmla="*/ 133476 h 1915132"/>
                <a:gd name="connsiteX44" fmla="*/ 473654 w 1440909"/>
                <a:gd name="connsiteY44" fmla="*/ 140772 h 1915132"/>
                <a:gd name="connsiteX45" fmla="*/ 442646 w 1440909"/>
                <a:gd name="connsiteY45" fmla="*/ 155363 h 1915132"/>
                <a:gd name="connsiteX46" fmla="*/ 314971 w 1440909"/>
                <a:gd name="connsiteY46" fmla="*/ 240177 h 1915132"/>
                <a:gd name="connsiteX47" fmla="*/ 287612 w 1440909"/>
                <a:gd name="connsiteY47" fmla="*/ 265712 h 1915132"/>
                <a:gd name="connsiteX48" fmla="*/ 261165 w 1440909"/>
                <a:gd name="connsiteY48" fmla="*/ 293071 h 1915132"/>
                <a:gd name="connsiteX49" fmla="*/ 243838 w 1440909"/>
                <a:gd name="connsiteY49" fmla="*/ 313134 h 1915132"/>
                <a:gd name="connsiteX50" fmla="*/ 235630 w 1440909"/>
                <a:gd name="connsiteY50" fmla="*/ 323166 h 1915132"/>
                <a:gd name="connsiteX51" fmla="*/ 228334 w 1440909"/>
                <a:gd name="connsiteY51" fmla="*/ 334109 h 1915132"/>
                <a:gd name="connsiteX52" fmla="*/ 212830 w 1440909"/>
                <a:gd name="connsiteY52" fmla="*/ 355085 h 1915132"/>
                <a:gd name="connsiteX53" fmla="*/ 199151 w 1440909"/>
                <a:gd name="connsiteY53" fmla="*/ 376972 h 1915132"/>
                <a:gd name="connsiteX54" fmla="*/ 153552 w 1440909"/>
                <a:gd name="connsiteY54" fmla="*/ 471816 h 1915132"/>
                <a:gd name="connsiteX55" fmla="*/ 144433 w 1440909"/>
                <a:gd name="connsiteY55" fmla="*/ 497352 h 1915132"/>
                <a:gd name="connsiteX56" fmla="*/ 133489 w 1440909"/>
                <a:gd name="connsiteY56" fmla="*/ 530182 h 1915132"/>
                <a:gd name="connsiteX57" fmla="*/ 132577 w 1440909"/>
                <a:gd name="connsiteY57" fmla="*/ 533830 h 1915132"/>
                <a:gd name="connsiteX58" fmla="*/ 124369 w 1440909"/>
                <a:gd name="connsiteY58" fmla="*/ 558453 h 1915132"/>
                <a:gd name="connsiteX59" fmla="*/ 113426 w 1440909"/>
                <a:gd name="connsiteY59" fmla="*/ 604052 h 1915132"/>
                <a:gd name="connsiteX60" fmla="*/ 97923 w 1440909"/>
                <a:gd name="connsiteY60" fmla="*/ 749055 h 1915132"/>
                <a:gd name="connsiteX61" fmla="*/ 97010 w 1440909"/>
                <a:gd name="connsiteY61" fmla="*/ 783710 h 1915132"/>
                <a:gd name="connsiteX62" fmla="*/ 97010 w 1440909"/>
                <a:gd name="connsiteY62" fmla="*/ 820188 h 1915132"/>
                <a:gd name="connsiteX63" fmla="*/ 97010 w 1440909"/>
                <a:gd name="connsiteY63" fmla="*/ 915033 h 1915132"/>
                <a:gd name="connsiteX64" fmla="*/ 96099 w 1440909"/>
                <a:gd name="connsiteY64" fmla="*/ 951512 h 1915132"/>
                <a:gd name="connsiteX65" fmla="*/ 96099 w 1440909"/>
                <a:gd name="connsiteY65" fmla="*/ 999846 h 1915132"/>
                <a:gd name="connsiteX66" fmla="*/ 101570 w 1440909"/>
                <a:gd name="connsiteY66" fmla="*/ 1083747 h 1915132"/>
                <a:gd name="connsiteX67" fmla="*/ 103394 w 1440909"/>
                <a:gd name="connsiteY67" fmla="*/ 1101074 h 1915132"/>
                <a:gd name="connsiteX68" fmla="*/ 106130 w 1440909"/>
                <a:gd name="connsiteY68" fmla="*/ 1125698 h 1915132"/>
                <a:gd name="connsiteX69" fmla="*/ 114338 w 1440909"/>
                <a:gd name="connsiteY69" fmla="*/ 1215982 h 1915132"/>
                <a:gd name="connsiteX70" fmla="*/ 123458 w 1440909"/>
                <a:gd name="connsiteY70" fmla="*/ 1258845 h 1915132"/>
                <a:gd name="connsiteX71" fmla="*/ 143521 w 1440909"/>
                <a:gd name="connsiteY71" fmla="*/ 1320859 h 1915132"/>
                <a:gd name="connsiteX72" fmla="*/ 190943 w 1440909"/>
                <a:gd name="connsiteY72" fmla="*/ 1422999 h 1915132"/>
                <a:gd name="connsiteX73" fmla="*/ 249309 w 1440909"/>
                <a:gd name="connsiteY73" fmla="*/ 1509636 h 1915132"/>
                <a:gd name="connsiteX74" fmla="*/ 324091 w 1440909"/>
                <a:gd name="connsiteY74" fmla="*/ 1587154 h 1915132"/>
                <a:gd name="connsiteX75" fmla="*/ 403432 w 1440909"/>
                <a:gd name="connsiteY75" fmla="*/ 1643695 h 1915132"/>
                <a:gd name="connsiteX76" fmla="*/ 502836 w 1440909"/>
                <a:gd name="connsiteY76" fmla="*/ 1689294 h 1915132"/>
                <a:gd name="connsiteX77" fmla="*/ 502836 w 1440909"/>
                <a:gd name="connsiteY77" fmla="*/ 1691118 h 1915132"/>
                <a:gd name="connsiteX78" fmla="*/ 480949 w 1440909"/>
                <a:gd name="connsiteY78" fmla="*/ 1684734 h 1915132"/>
                <a:gd name="connsiteX79" fmla="*/ 470006 w 1440909"/>
                <a:gd name="connsiteY79" fmla="*/ 1681086 h 1915132"/>
                <a:gd name="connsiteX80" fmla="*/ 459974 w 1440909"/>
                <a:gd name="connsiteY80" fmla="*/ 1677438 h 1915132"/>
                <a:gd name="connsiteX81" fmla="*/ 460886 w 1440909"/>
                <a:gd name="connsiteY81" fmla="*/ 1679262 h 1915132"/>
                <a:gd name="connsiteX82" fmla="*/ 479125 w 1440909"/>
                <a:gd name="connsiteY82" fmla="*/ 1686558 h 1915132"/>
                <a:gd name="connsiteX83" fmla="*/ 499189 w 1440909"/>
                <a:gd name="connsiteY83" fmla="*/ 1693854 h 1915132"/>
                <a:gd name="connsiteX84" fmla="*/ 718973 w 1440909"/>
                <a:gd name="connsiteY84" fmla="*/ 1729420 h 1915132"/>
                <a:gd name="connsiteX85" fmla="*/ 796490 w 1440909"/>
                <a:gd name="connsiteY85" fmla="*/ 1731244 h 1915132"/>
                <a:gd name="connsiteX86" fmla="*/ 848472 w 1440909"/>
                <a:gd name="connsiteY86" fmla="*/ 1731244 h 1915132"/>
                <a:gd name="connsiteX87" fmla="*/ 867623 w 1440909"/>
                <a:gd name="connsiteY87" fmla="*/ 1731244 h 1915132"/>
                <a:gd name="connsiteX88" fmla="*/ 875831 w 1440909"/>
                <a:gd name="connsiteY88" fmla="*/ 1732156 h 1915132"/>
                <a:gd name="connsiteX89" fmla="*/ 862152 w 1440909"/>
                <a:gd name="connsiteY89" fmla="*/ 1734892 h 1915132"/>
                <a:gd name="connsiteX90" fmla="*/ 844824 w 1440909"/>
                <a:gd name="connsiteY90" fmla="*/ 1736716 h 1915132"/>
                <a:gd name="connsiteX91" fmla="*/ 814729 w 1440909"/>
                <a:gd name="connsiteY91" fmla="*/ 1741276 h 1915132"/>
                <a:gd name="connsiteX92" fmla="*/ 874920 w 1440909"/>
                <a:gd name="connsiteY92" fmla="*/ 1741276 h 1915132"/>
                <a:gd name="connsiteX93" fmla="*/ 896806 w 1440909"/>
                <a:gd name="connsiteY93" fmla="*/ 1740364 h 1915132"/>
                <a:gd name="connsiteX94" fmla="*/ 906838 w 1440909"/>
                <a:gd name="connsiteY94" fmla="*/ 1739452 h 1915132"/>
                <a:gd name="connsiteX95" fmla="*/ 911398 w 1440909"/>
                <a:gd name="connsiteY95" fmla="*/ 1739452 h 1915132"/>
                <a:gd name="connsiteX96" fmla="*/ 914134 w 1440909"/>
                <a:gd name="connsiteY96" fmla="*/ 1739452 h 1915132"/>
                <a:gd name="connsiteX97" fmla="*/ 915046 w 1440909"/>
                <a:gd name="connsiteY97" fmla="*/ 1739452 h 1915132"/>
                <a:gd name="connsiteX98" fmla="*/ 915046 w 1440909"/>
                <a:gd name="connsiteY98" fmla="*/ 1740364 h 1915132"/>
                <a:gd name="connsiteX99" fmla="*/ 917782 w 1440909"/>
                <a:gd name="connsiteY99" fmla="*/ 1788698 h 1915132"/>
                <a:gd name="connsiteX100" fmla="*/ 921430 w 1440909"/>
                <a:gd name="connsiteY100" fmla="*/ 1835209 h 1915132"/>
                <a:gd name="connsiteX101" fmla="*/ 915958 w 1440909"/>
                <a:gd name="connsiteY101" fmla="*/ 1886279 h 1915132"/>
                <a:gd name="connsiteX102" fmla="*/ 905014 w 1440909"/>
                <a:gd name="connsiteY102" fmla="*/ 1910902 h 1915132"/>
                <a:gd name="connsiteX103" fmla="*/ 904102 w 1440909"/>
                <a:gd name="connsiteY103" fmla="*/ 1909990 h 1915132"/>
                <a:gd name="connsiteX104" fmla="*/ 906838 w 1440909"/>
                <a:gd name="connsiteY104" fmla="*/ 1870775 h 1915132"/>
                <a:gd name="connsiteX105" fmla="*/ 905926 w 1440909"/>
                <a:gd name="connsiteY105" fmla="*/ 1845240 h 1915132"/>
                <a:gd name="connsiteX106" fmla="*/ 902279 w 1440909"/>
                <a:gd name="connsiteY106" fmla="*/ 1810586 h 1915132"/>
                <a:gd name="connsiteX107" fmla="*/ 897719 w 1440909"/>
                <a:gd name="connsiteY107" fmla="*/ 1789610 h 1915132"/>
                <a:gd name="connsiteX108" fmla="*/ 899542 w 1440909"/>
                <a:gd name="connsiteY108" fmla="*/ 1820617 h 1915132"/>
                <a:gd name="connsiteX109" fmla="*/ 900455 w 1440909"/>
                <a:gd name="connsiteY109" fmla="*/ 1851624 h 1915132"/>
                <a:gd name="connsiteX110" fmla="*/ 897719 w 1440909"/>
                <a:gd name="connsiteY110" fmla="*/ 1879895 h 1915132"/>
                <a:gd name="connsiteX111" fmla="*/ 894071 w 1440909"/>
                <a:gd name="connsiteY111" fmla="*/ 1889927 h 1915132"/>
                <a:gd name="connsiteX112" fmla="*/ 896806 w 1440909"/>
                <a:gd name="connsiteY112" fmla="*/ 1870775 h 1915132"/>
                <a:gd name="connsiteX113" fmla="*/ 894982 w 1440909"/>
                <a:gd name="connsiteY113" fmla="*/ 1810586 h 1915132"/>
                <a:gd name="connsiteX114" fmla="*/ 891335 w 1440909"/>
                <a:gd name="connsiteY114" fmla="*/ 1770459 h 1915132"/>
                <a:gd name="connsiteX115" fmla="*/ 891335 w 1440909"/>
                <a:gd name="connsiteY115" fmla="*/ 1767723 h 1915132"/>
                <a:gd name="connsiteX116" fmla="*/ 890423 w 1440909"/>
                <a:gd name="connsiteY116" fmla="*/ 1766811 h 1915132"/>
                <a:gd name="connsiteX117" fmla="*/ 888599 w 1440909"/>
                <a:gd name="connsiteY117" fmla="*/ 1766811 h 1915132"/>
                <a:gd name="connsiteX118" fmla="*/ 884951 w 1440909"/>
                <a:gd name="connsiteY118" fmla="*/ 1766811 h 1915132"/>
                <a:gd name="connsiteX119" fmla="*/ 878567 w 1440909"/>
                <a:gd name="connsiteY119" fmla="*/ 1766811 h 1915132"/>
                <a:gd name="connsiteX120" fmla="*/ 863064 w 1440909"/>
                <a:gd name="connsiteY120" fmla="*/ 1767723 h 1915132"/>
                <a:gd name="connsiteX121" fmla="*/ 838441 w 1440909"/>
                <a:gd name="connsiteY121" fmla="*/ 1768635 h 1915132"/>
                <a:gd name="connsiteX122" fmla="*/ 810170 w 1440909"/>
                <a:gd name="connsiteY122" fmla="*/ 1769547 h 1915132"/>
                <a:gd name="connsiteX123" fmla="*/ 661519 w 1440909"/>
                <a:gd name="connsiteY123" fmla="*/ 1768635 h 1915132"/>
                <a:gd name="connsiteX124" fmla="*/ 634160 w 1440909"/>
                <a:gd name="connsiteY124" fmla="*/ 1766811 h 1915132"/>
                <a:gd name="connsiteX125" fmla="*/ 646015 w 1440909"/>
                <a:gd name="connsiteY125" fmla="*/ 1768635 h 1915132"/>
                <a:gd name="connsiteX126" fmla="*/ 666079 w 1440909"/>
                <a:gd name="connsiteY126" fmla="*/ 1770459 h 1915132"/>
                <a:gd name="connsiteX127" fmla="*/ 788283 w 1440909"/>
                <a:gd name="connsiteY127" fmla="*/ 1774107 h 1915132"/>
                <a:gd name="connsiteX128" fmla="*/ 846648 w 1440909"/>
                <a:gd name="connsiteY128" fmla="*/ 1772283 h 1915132"/>
                <a:gd name="connsiteX129" fmla="*/ 879479 w 1440909"/>
                <a:gd name="connsiteY129" fmla="*/ 1770459 h 1915132"/>
                <a:gd name="connsiteX130" fmla="*/ 882215 w 1440909"/>
                <a:gd name="connsiteY130" fmla="*/ 1770459 h 1915132"/>
                <a:gd name="connsiteX131" fmla="*/ 883127 w 1440909"/>
                <a:gd name="connsiteY131" fmla="*/ 1770459 h 1915132"/>
                <a:gd name="connsiteX132" fmla="*/ 884039 w 1440909"/>
                <a:gd name="connsiteY132" fmla="*/ 1771371 h 1915132"/>
                <a:gd name="connsiteX133" fmla="*/ 884039 w 1440909"/>
                <a:gd name="connsiteY133" fmla="*/ 1775019 h 1915132"/>
                <a:gd name="connsiteX134" fmla="*/ 883127 w 1440909"/>
                <a:gd name="connsiteY134" fmla="*/ 1775931 h 1915132"/>
                <a:gd name="connsiteX135" fmla="*/ 883127 w 1440909"/>
                <a:gd name="connsiteY135" fmla="*/ 1773195 h 1915132"/>
                <a:gd name="connsiteX136" fmla="*/ 882215 w 1440909"/>
                <a:gd name="connsiteY136" fmla="*/ 1773195 h 1915132"/>
                <a:gd name="connsiteX137" fmla="*/ 881303 w 1440909"/>
                <a:gd name="connsiteY137" fmla="*/ 1773195 h 1915132"/>
                <a:gd name="connsiteX138" fmla="*/ 878567 w 1440909"/>
                <a:gd name="connsiteY138" fmla="*/ 1773195 h 1915132"/>
                <a:gd name="connsiteX139" fmla="*/ 874007 w 1440909"/>
                <a:gd name="connsiteY139" fmla="*/ 1774107 h 1915132"/>
                <a:gd name="connsiteX140" fmla="*/ 863976 w 1440909"/>
                <a:gd name="connsiteY140" fmla="*/ 1775019 h 1915132"/>
                <a:gd name="connsiteX141" fmla="*/ 858504 w 1440909"/>
                <a:gd name="connsiteY141" fmla="*/ 1775019 h 1915132"/>
                <a:gd name="connsiteX142" fmla="*/ 846648 w 1440909"/>
                <a:gd name="connsiteY142" fmla="*/ 1775931 h 1915132"/>
                <a:gd name="connsiteX143" fmla="*/ 798314 w 1440909"/>
                <a:gd name="connsiteY143" fmla="*/ 1777755 h 1915132"/>
                <a:gd name="connsiteX144" fmla="*/ 673374 w 1440909"/>
                <a:gd name="connsiteY144" fmla="*/ 1777755 h 1915132"/>
                <a:gd name="connsiteX145" fmla="*/ 642368 w 1440909"/>
                <a:gd name="connsiteY145" fmla="*/ 1775931 h 1915132"/>
                <a:gd name="connsiteX146" fmla="*/ 528372 w 1440909"/>
                <a:gd name="connsiteY146" fmla="*/ 1759515 h 1915132"/>
                <a:gd name="connsiteX147" fmla="*/ 507396 w 1440909"/>
                <a:gd name="connsiteY147" fmla="*/ 1754044 h 1915132"/>
                <a:gd name="connsiteX148" fmla="*/ 486421 w 1440909"/>
                <a:gd name="connsiteY148" fmla="*/ 1748572 h 1915132"/>
                <a:gd name="connsiteX149" fmla="*/ 456326 w 1440909"/>
                <a:gd name="connsiteY149" fmla="*/ 1738540 h 1915132"/>
                <a:gd name="connsiteX150" fmla="*/ 431703 w 1440909"/>
                <a:gd name="connsiteY150" fmla="*/ 1729420 h 1915132"/>
                <a:gd name="connsiteX151" fmla="*/ 403432 w 1440909"/>
                <a:gd name="connsiteY151" fmla="*/ 1718477 h 1915132"/>
                <a:gd name="connsiteX152" fmla="*/ 394312 w 1440909"/>
                <a:gd name="connsiteY152" fmla="*/ 1714829 h 1915132"/>
                <a:gd name="connsiteX153" fmla="*/ 352361 w 1440909"/>
                <a:gd name="connsiteY153" fmla="*/ 1693854 h 1915132"/>
                <a:gd name="connsiteX154" fmla="*/ 325002 w 1440909"/>
                <a:gd name="connsiteY154" fmla="*/ 1676526 h 1915132"/>
                <a:gd name="connsiteX155" fmla="*/ 240189 w 1440909"/>
                <a:gd name="connsiteY155" fmla="*/ 1610865 h 1915132"/>
                <a:gd name="connsiteX156" fmla="*/ 221950 w 1440909"/>
                <a:gd name="connsiteY156" fmla="*/ 1593537 h 1915132"/>
                <a:gd name="connsiteX157" fmla="*/ 198239 w 1440909"/>
                <a:gd name="connsiteY157" fmla="*/ 1568914 h 1915132"/>
                <a:gd name="connsiteX158" fmla="*/ 86979 w 1440909"/>
                <a:gd name="connsiteY158" fmla="*/ 1396552 h 1915132"/>
                <a:gd name="connsiteX159" fmla="*/ 75123 w 1440909"/>
                <a:gd name="connsiteY159" fmla="*/ 1368281 h 1915132"/>
                <a:gd name="connsiteX160" fmla="*/ 64180 w 1440909"/>
                <a:gd name="connsiteY160" fmla="*/ 1339098 h 1915132"/>
                <a:gd name="connsiteX161" fmla="*/ 3990 w 1440909"/>
                <a:gd name="connsiteY161" fmla="*/ 997110 h 1915132"/>
                <a:gd name="connsiteX162" fmla="*/ 342 w 1440909"/>
                <a:gd name="connsiteY162" fmla="*/ 891322 h 1915132"/>
                <a:gd name="connsiteX163" fmla="*/ 3078 w 1440909"/>
                <a:gd name="connsiteY163" fmla="*/ 739023 h 1915132"/>
                <a:gd name="connsiteX164" fmla="*/ 57796 w 1440909"/>
                <a:gd name="connsiteY164" fmla="*/ 449017 h 1915132"/>
                <a:gd name="connsiteX165" fmla="*/ 66915 w 1440909"/>
                <a:gd name="connsiteY165" fmla="*/ 425306 h 1915132"/>
                <a:gd name="connsiteX166" fmla="*/ 76947 w 1440909"/>
                <a:gd name="connsiteY166" fmla="*/ 401595 h 1915132"/>
                <a:gd name="connsiteX167" fmla="*/ 90627 w 1440909"/>
                <a:gd name="connsiteY167" fmla="*/ 373324 h 1915132"/>
                <a:gd name="connsiteX168" fmla="*/ 105218 w 1440909"/>
                <a:gd name="connsiteY168" fmla="*/ 346877 h 1915132"/>
                <a:gd name="connsiteX169" fmla="*/ 119810 w 1440909"/>
                <a:gd name="connsiteY169" fmla="*/ 323166 h 1915132"/>
                <a:gd name="connsiteX170" fmla="*/ 128017 w 1440909"/>
                <a:gd name="connsiteY170" fmla="*/ 309486 h 1915132"/>
                <a:gd name="connsiteX171" fmla="*/ 137137 w 1440909"/>
                <a:gd name="connsiteY171" fmla="*/ 295807 h 1915132"/>
                <a:gd name="connsiteX172" fmla="*/ 157201 w 1440909"/>
                <a:gd name="connsiteY172" fmla="*/ 268448 h 1915132"/>
                <a:gd name="connsiteX173" fmla="*/ 179087 w 1440909"/>
                <a:gd name="connsiteY173" fmla="*/ 242000 h 1915132"/>
                <a:gd name="connsiteX174" fmla="*/ 203711 w 1440909"/>
                <a:gd name="connsiteY174" fmla="*/ 215553 h 1915132"/>
                <a:gd name="connsiteX175" fmla="*/ 275756 w 1440909"/>
                <a:gd name="connsiteY175" fmla="*/ 150804 h 1915132"/>
                <a:gd name="connsiteX176" fmla="*/ 297643 w 1440909"/>
                <a:gd name="connsiteY176" fmla="*/ 134388 h 1915132"/>
                <a:gd name="connsiteX177" fmla="*/ 320443 w 1440909"/>
                <a:gd name="connsiteY177" fmla="*/ 118885 h 1915132"/>
                <a:gd name="connsiteX178" fmla="*/ 343242 w 1440909"/>
                <a:gd name="connsiteY178" fmla="*/ 106117 h 1915132"/>
                <a:gd name="connsiteX179" fmla="*/ 273932 w 1440909"/>
                <a:gd name="connsiteY179" fmla="*/ 157187 h 1915132"/>
                <a:gd name="connsiteX180" fmla="*/ 245662 w 1440909"/>
                <a:gd name="connsiteY180" fmla="*/ 179987 h 1915132"/>
                <a:gd name="connsiteX181" fmla="*/ 218303 w 1440909"/>
                <a:gd name="connsiteY181" fmla="*/ 205522 h 1915132"/>
                <a:gd name="connsiteX182" fmla="*/ 134401 w 1440909"/>
                <a:gd name="connsiteY182" fmla="*/ 307662 h 1915132"/>
                <a:gd name="connsiteX183" fmla="*/ 78771 w 1440909"/>
                <a:gd name="connsiteY183" fmla="*/ 416186 h 1915132"/>
                <a:gd name="connsiteX184" fmla="*/ 65091 w 1440909"/>
                <a:gd name="connsiteY184" fmla="*/ 454489 h 1915132"/>
                <a:gd name="connsiteX185" fmla="*/ 58708 w 1440909"/>
                <a:gd name="connsiteY185" fmla="*/ 477288 h 1915132"/>
                <a:gd name="connsiteX186" fmla="*/ 59620 w 1440909"/>
                <a:gd name="connsiteY186" fmla="*/ 479112 h 1915132"/>
                <a:gd name="connsiteX187" fmla="*/ 67828 w 1440909"/>
                <a:gd name="connsiteY187" fmla="*/ 457225 h 1915132"/>
                <a:gd name="connsiteX188" fmla="*/ 128017 w 1440909"/>
                <a:gd name="connsiteY188" fmla="*/ 331373 h 1915132"/>
                <a:gd name="connsiteX189" fmla="*/ 137137 w 1440909"/>
                <a:gd name="connsiteY189" fmla="*/ 315870 h 1915132"/>
                <a:gd name="connsiteX190" fmla="*/ 235630 w 1440909"/>
                <a:gd name="connsiteY190" fmla="*/ 199138 h 1915132"/>
                <a:gd name="connsiteX191" fmla="*/ 253869 w 1440909"/>
                <a:gd name="connsiteY191" fmla="*/ 182723 h 1915132"/>
                <a:gd name="connsiteX192" fmla="*/ 273021 w 1440909"/>
                <a:gd name="connsiteY192" fmla="*/ 167219 h 1915132"/>
                <a:gd name="connsiteX193" fmla="*/ 292172 w 1440909"/>
                <a:gd name="connsiteY193" fmla="*/ 152628 h 1915132"/>
                <a:gd name="connsiteX194" fmla="*/ 312235 w 1440909"/>
                <a:gd name="connsiteY194" fmla="*/ 138948 h 1915132"/>
                <a:gd name="connsiteX195" fmla="*/ 467270 w 1440909"/>
                <a:gd name="connsiteY195" fmla="*/ 56871 h 1915132"/>
                <a:gd name="connsiteX196" fmla="*/ 639631 w 1440909"/>
                <a:gd name="connsiteY196" fmla="*/ 10361 h 1915132"/>
                <a:gd name="connsiteX197" fmla="*/ 682494 w 1440909"/>
                <a:gd name="connsiteY197" fmla="*/ 4889 h 1915132"/>
                <a:gd name="connsiteX198" fmla="*/ 714413 w 1440909"/>
                <a:gd name="connsiteY198" fmla="*/ 2153 h 1915132"/>
                <a:gd name="connsiteX199" fmla="*/ 751804 w 1440909"/>
                <a:gd name="connsiteY199" fmla="*/ 329 h 1915132"/>
                <a:gd name="connsiteX200" fmla="*/ 843001 w 1440909"/>
                <a:gd name="connsiteY200" fmla="*/ 3977 h 1915132"/>
                <a:gd name="connsiteX201" fmla="*/ 943317 w 1440909"/>
                <a:gd name="connsiteY201" fmla="*/ 21304 h 1915132"/>
                <a:gd name="connsiteX202" fmla="*/ 960644 w 1440909"/>
                <a:gd name="connsiteY202" fmla="*/ 26776 h 1915132"/>
                <a:gd name="connsiteX203" fmla="*/ 920518 w 1440909"/>
                <a:gd name="connsiteY203" fmla="*/ 19480 h 1915132"/>
                <a:gd name="connsiteX204" fmla="*/ 916870 w 1440909"/>
                <a:gd name="connsiteY204" fmla="*/ 18568 h 1915132"/>
                <a:gd name="connsiteX205" fmla="*/ 889511 w 1440909"/>
                <a:gd name="connsiteY205" fmla="*/ 14920 h 1915132"/>
                <a:gd name="connsiteX206" fmla="*/ 881303 w 1440909"/>
                <a:gd name="connsiteY206" fmla="*/ 14920 h 1915132"/>
                <a:gd name="connsiteX207" fmla="*/ 928725 w 1440909"/>
                <a:gd name="connsiteY207" fmla="*/ 24040 h 1915132"/>
                <a:gd name="connsiteX208" fmla="*/ 1015362 w 1440909"/>
                <a:gd name="connsiteY208" fmla="*/ 46839 h 1915132"/>
                <a:gd name="connsiteX209" fmla="*/ 1128447 w 1440909"/>
                <a:gd name="connsiteY209" fmla="*/ 92438 h 1915132"/>
                <a:gd name="connsiteX210" fmla="*/ 1233323 w 1440909"/>
                <a:gd name="connsiteY210" fmla="*/ 152628 h 1915132"/>
                <a:gd name="connsiteX211" fmla="*/ 1294425 w 1440909"/>
                <a:gd name="connsiteY211" fmla="*/ 200962 h 1915132"/>
                <a:gd name="connsiteX212" fmla="*/ 1344583 w 1440909"/>
                <a:gd name="connsiteY212" fmla="*/ 258416 h 1915132"/>
                <a:gd name="connsiteX213" fmla="*/ 1356439 w 1440909"/>
                <a:gd name="connsiteY213" fmla="*/ 275743 h 1915132"/>
                <a:gd name="connsiteX214" fmla="*/ 1401125 w 1440909"/>
                <a:gd name="connsiteY214" fmla="*/ 376972 h 1915132"/>
                <a:gd name="connsiteX215" fmla="*/ 1379238 w 1440909"/>
                <a:gd name="connsiteY215" fmla="*/ 330461 h 1915132"/>
                <a:gd name="connsiteX216" fmla="*/ 1345495 w 1440909"/>
                <a:gd name="connsiteY216" fmla="*/ 273919 h 1915132"/>
                <a:gd name="connsiteX217" fmla="*/ 1292601 w 1440909"/>
                <a:gd name="connsiteY217" fmla="*/ 211905 h 1915132"/>
                <a:gd name="connsiteX218" fmla="*/ 1171309 w 1440909"/>
                <a:gd name="connsiteY218" fmla="*/ 127093 h 1915132"/>
                <a:gd name="connsiteX219" fmla="*/ 1141214 w 1440909"/>
                <a:gd name="connsiteY219" fmla="*/ 111589 h 1915132"/>
                <a:gd name="connsiteX220" fmla="*/ 1071905 w 1440909"/>
                <a:gd name="connsiteY220" fmla="*/ 81494 h 1915132"/>
                <a:gd name="connsiteX221" fmla="*/ 992563 w 1440909"/>
                <a:gd name="connsiteY221" fmla="*/ 55047 h 1915132"/>
                <a:gd name="connsiteX222" fmla="*/ 845736 w 1440909"/>
                <a:gd name="connsiteY222" fmla="*/ 26776 h 1915132"/>
                <a:gd name="connsiteX223" fmla="*/ 757275 w 1440909"/>
                <a:gd name="connsiteY223" fmla="*/ 21304 h 1915132"/>
                <a:gd name="connsiteX224" fmla="*/ 749980 w 1440909"/>
                <a:gd name="connsiteY224" fmla="*/ 21304 h 1915132"/>
                <a:gd name="connsiteX225" fmla="*/ 723533 w 1440909"/>
                <a:gd name="connsiteY225" fmla="*/ 21304 h 1915132"/>
                <a:gd name="connsiteX226" fmla="*/ 705293 w 1440909"/>
                <a:gd name="connsiteY226" fmla="*/ 23128 h 1915132"/>
                <a:gd name="connsiteX227" fmla="*/ 690702 w 1440909"/>
                <a:gd name="connsiteY227" fmla="*/ 25864 h 1915132"/>
                <a:gd name="connsiteX228" fmla="*/ 679758 w 1440909"/>
                <a:gd name="connsiteY228" fmla="*/ 26776 h 1915132"/>
                <a:gd name="connsiteX229" fmla="*/ 664255 w 1440909"/>
                <a:gd name="connsiteY229" fmla="*/ 29512 h 1915132"/>
                <a:gd name="connsiteX230" fmla="*/ 623216 w 1440909"/>
                <a:gd name="connsiteY230" fmla="*/ 35896 h 1915132"/>
                <a:gd name="connsiteX231" fmla="*/ 593121 w 1440909"/>
                <a:gd name="connsiteY231" fmla="*/ 41367 h 1915132"/>
                <a:gd name="connsiteX232" fmla="*/ 563026 w 1440909"/>
                <a:gd name="connsiteY232" fmla="*/ 48663 h 1915132"/>
                <a:gd name="connsiteX233" fmla="*/ 546611 w 1440909"/>
                <a:gd name="connsiteY233" fmla="*/ 52311 h 1915132"/>
                <a:gd name="connsiteX234" fmla="*/ 532019 w 1440909"/>
                <a:gd name="connsiteY234" fmla="*/ 56871 h 1915132"/>
                <a:gd name="connsiteX235" fmla="*/ 507396 w 1440909"/>
                <a:gd name="connsiteY235" fmla="*/ 65079 h 1915132"/>
                <a:gd name="connsiteX236" fmla="*/ 501013 w 1440909"/>
                <a:gd name="connsiteY236" fmla="*/ 68727 h 1915132"/>
                <a:gd name="connsiteX237" fmla="*/ 540227 w 1440909"/>
                <a:gd name="connsiteY237" fmla="*/ 56871 h 1915132"/>
                <a:gd name="connsiteX238" fmla="*/ 672463 w 1440909"/>
                <a:gd name="connsiteY238" fmla="*/ 31336 h 1915132"/>
                <a:gd name="connsiteX239" fmla="*/ 704381 w 1440909"/>
                <a:gd name="connsiteY239" fmla="*/ 28600 h 1915132"/>
                <a:gd name="connsiteX240" fmla="*/ 734476 w 1440909"/>
                <a:gd name="connsiteY240" fmla="*/ 26776 h 1915132"/>
                <a:gd name="connsiteX241" fmla="*/ 868536 w 1440909"/>
                <a:gd name="connsiteY241" fmla="*/ 33160 h 1915132"/>
                <a:gd name="connsiteX242" fmla="*/ 918694 w 1440909"/>
                <a:gd name="connsiteY242" fmla="*/ 41367 h 1915132"/>
                <a:gd name="connsiteX243" fmla="*/ 1041810 w 1440909"/>
                <a:gd name="connsiteY243" fmla="*/ 75110 h 1915132"/>
                <a:gd name="connsiteX244" fmla="*/ 1182252 w 1440909"/>
                <a:gd name="connsiteY244" fmla="*/ 139860 h 1915132"/>
                <a:gd name="connsiteX245" fmla="*/ 1304456 w 1440909"/>
                <a:gd name="connsiteY245" fmla="*/ 233793 h 1915132"/>
                <a:gd name="connsiteX246" fmla="*/ 1371942 w 1440909"/>
                <a:gd name="connsiteY246" fmla="*/ 334109 h 1915132"/>
                <a:gd name="connsiteX247" fmla="*/ 1389269 w 1440909"/>
                <a:gd name="connsiteY247" fmla="*/ 375148 h 1915132"/>
                <a:gd name="connsiteX248" fmla="*/ 1402037 w 1440909"/>
                <a:gd name="connsiteY248" fmla="*/ 420746 h 1915132"/>
                <a:gd name="connsiteX249" fmla="*/ 1431220 w 1440909"/>
                <a:gd name="connsiteY249" fmla="*/ 575781 h 1915132"/>
                <a:gd name="connsiteX250" fmla="*/ 1437604 w 1440909"/>
                <a:gd name="connsiteY250" fmla="*/ 628675 h 1915132"/>
                <a:gd name="connsiteX251" fmla="*/ 1447635 w 1440909"/>
                <a:gd name="connsiteY251" fmla="*/ 818364 h 1915132"/>
                <a:gd name="connsiteX252" fmla="*/ 1447635 w 1440909"/>
                <a:gd name="connsiteY252" fmla="*/ 842075 h 1915132"/>
                <a:gd name="connsiteX253" fmla="*/ 1443987 w 1440909"/>
                <a:gd name="connsiteY253" fmla="*/ 823836 h 1915132"/>
                <a:gd name="connsiteX254" fmla="*/ 1440340 w 1440909"/>
                <a:gd name="connsiteY254" fmla="*/ 791917 h 1915132"/>
                <a:gd name="connsiteX255" fmla="*/ 1438516 w 1440909"/>
                <a:gd name="connsiteY255" fmla="*/ 785533 h 1915132"/>
                <a:gd name="connsiteX256" fmla="*/ 1437604 w 1440909"/>
                <a:gd name="connsiteY256" fmla="*/ 801949 h 1915132"/>
                <a:gd name="connsiteX257" fmla="*/ 1436692 w 1440909"/>
                <a:gd name="connsiteY257" fmla="*/ 901353 h 1915132"/>
                <a:gd name="connsiteX258" fmla="*/ 1435780 w 1440909"/>
                <a:gd name="connsiteY258" fmla="*/ 1013525 h 1915132"/>
                <a:gd name="connsiteX259" fmla="*/ 1432132 w 1440909"/>
                <a:gd name="connsiteY259" fmla="*/ 1164912 h 1915132"/>
                <a:gd name="connsiteX260" fmla="*/ 1419364 w 1440909"/>
                <a:gd name="connsiteY260" fmla="*/ 1274348 h 1915132"/>
                <a:gd name="connsiteX261" fmla="*/ 1391093 w 1440909"/>
                <a:gd name="connsiteY261" fmla="*/ 1382872 h 1915132"/>
                <a:gd name="connsiteX262" fmla="*/ 1376502 w 1440909"/>
                <a:gd name="connsiteY262" fmla="*/ 1419351 h 1915132"/>
                <a:gd name="connsiteX263" fmla="*/ 1360086 w 1440909"/>
                <a:gd name="connsiteY263" fmla="*/ 1451270 h 1915132"/>
                <a:gd name="connsiteX264" fmla="*/ 1343671 w 1440909"/>
                <a:gd name="connsiteY264" fmla="*/ 1476805 h 1915132"/>
                <a:gd name="connsiteX265" fmla="*/ 1336375 w 1440909"/>
                <a:gd name="connsiteY265" fmla="*/ 1485013 h 1915132"/>
                <a:gd name="connsiteX266" fmla="*/ 1341847 w 1440909"/>
                <a:gd name="connsiteY266" fmla="*/ 1472246 h 1915132"/>
                <a:gd name="connsiteX267" fmla="*/ 1350055 w 1440909"/>
                <a:gd name="connsiteY267" fmla="*/ 1455830 h 1915132"/>
                <a:gd name="connsiteX268" fmla="*/ 1361910 w 1440909"/>
                <a:gd name="connsiteY268" fmla="*/ 1431207 h 1915132"/>
                <a:gd name="connsiteX269" fmla="*/ 1372854 w 1440909"/>
                <a:gd name="connsiteY269" fmla="*/ 1404760 h 1915132"/>
                <a:gd name="connsiteX270" fmla="*/ 1380150 w 1440909"/>
                <a:gd name="connsiteY270" fmla="*/ 1383785 h 1915132"/>
                <a:gd name="connsiteX271" fmla="*/ 1386534 w 1440909"/>
                <a:gd name="connsiteY271" fmla="*/ 1364633 h 1915132"/>
                <a:gd name="connsiteX272" fmla="*/ 1395653 w 1440909"/>
                <a:gd name="connsiteY272" fmla="*/ 1329978 h 1915132"/>
                <a:gd name="connsiteX273" fmla="*/ 1401125 w 1440909"/>
                <a:gd name="connsiteY273" fmla="*/ 1300795 h 1915132"/>
                <a:gd name="connsiteX274" fmla="*/ 1408421 w 1440909"/>
                <a:gd name="connsiteY274" fmla="*/ 1261581 h 1915132"/>
                <a:gd name="connsiteX275" fmla="*/ 1418452 w 1440909"/>
                <a:gd name="connsiteY275" fmla="*/ 1163088 h 1915132"/>
                <a:gd name="connsiteX276" fmla="*/ 1420276 w 1440909"/>
                <a:gd name="connsiteY276" fmla="*/ 1101074 h 1915132"/>
                <a:gd name="connsiteX277" fmla="*/ 1421188 w 1440909"/>
                <a:gd name="connsiteY277" fmla="*/ 998934 h 1915132"/>
                <a:gd name="connsiteX278" fmla="*/ 1420276 w 1440909"/>
                <a:gd name="connsiteY278" fmla="*/ 903177 h 1915132"/>
                <a:gd name="connsiteX279" fmla="*/ 1418452 w 1440909"/>
                <a:gd name="connsiteY279" fmla="*/ 822012 h 1915132"/>
                <a:gd name="connsiteX280" fmla="*/ 1416628 w 1440909"/>
                <a:gd name="connsiteY280" fmla="*/ 764558 h 1915132"/>
                <a:gd name="connsiteX281" fmla="*/ 1412981 w 1440909"/>
                <a:gd name="connsiteY281" fmla="*/ 708016 h 1915132"/>
                <a:gd name="connsiteX282" fmla="*/ 1401125 w 1440909"/>
                <a:gd name="connsiteY282" fmla="*/ 594932 h 1915132"/>
                <a:gd name="connsiteX283" fmla="*/ 1399301 w 1440909"/>
                <a:gd name="connsiteY283" fmla="*/ 580341 h 1915132"/>
                <a:gd name="connsiteX284" fmla="*/ 1396565 w 1440909"/>
                <a:gd name="connsiteY284" fmla="*/ 571221 h 1915132"/>
                <a:gd name="connsiteX285" fmla="*/ 1399301 w 1440909"/>
                <a:gd name="connsiteY285" fmla="*/ 600404 h 1915132"/>
                <a:gd name="connsiteX286" fmla="*/ 1402949 w 1440909"/>
                <a:gd name="connsiteY286" fmla="*/ 637795 h 1915132"/>
                <a:gd name="connsiteX287" fmla="*/ 1412981 w 1440909"/>
                <a:gd name="connsiteY287" fmla="*/ 762734 h 1915132"/>
                <a:gd name="connsiteX288" fmla="*/ 1413893 w 1440909"/>
                <a:gd name="connsiteY288" fmla="*/ 797389 h 1915132"/>
                <a:gd name="connsiteX289" fmla="*/ 1414804 w 1440909"/>
                <a:gd name="connsiteY289" fmla="*/ 874906 h 1915132"/>
                <a:gd name="connsiteX290" fmla="*/ 1414804 w 1440909"/>
                <a:gd name="connsiteY290" fmla="*/ 903177 h 1915132"/>
                <a:gd name="connsiteX291" fmla="*/ 1414804 w 1440909"/>
                <a:gd name="connsiteY291" fmla="*/ 1025381 h 1915132"/>
                <a:gd name="connsiteX292" fmla="*/ 1414804 w 1440909"/>
                <a:gd name="connsiteY292" fmla="*/ 1076451 h 1915132"/>
                <a:gd name="connsiteX293" fmla="*/ 1414804 w 1440909"/>
                <a:gd name="connsiteY293" fmla="*/ 1089219 h 1915132"/>
                <a:gd name="connsiteX294" fmla="*/ 1408421 w 1440909"/>
                <a:gd name="connsiteY294" fmla="*/ 1221454 h 1915132"/>
                <a:gd name="connsiteX295" fmla="*/ 1392917 w 1440909"/>
                <a:gd name="connsiteY295" fmla="*/ 1313563 h 1915132"/>
                <a:gd name="connsiteX296" fmla="*/ 1381062 w 1440909"/>
                <a:gd name="connsiteY296" fmla="*/ 1359162 h 1915132"/>
                <a:gd name="connsiteX297" fmla="*/ 1367382 w 1440909"/>
                <a:gd name="connsiteY297" fmla="*/ 1397464 h 1915132"/>
                <a:gd name="connsiteX298" fmla="*/ 1356439 w 1440909"/>
                <a:gd name="connsiteY298" fmla="*/ 1424823 h 1915132"/>
                <a:gd name="connsiteX299" fmla="*/ 1303545 w 1440909"/>
                <a:gd name="connsiteY299" fmla="*/ 1510548 h 1915132"/>
                <a:gd name="connsiteX300" fmla="*/ 1270713 w 1440909"/>
                <a:gd name="connsiteY300" fmla="*/ 1546115 h 1915132"/>
                <a:gd name="connsiteX301" fmla="*/ 1236059 w 1440909"/>
                <a:gd name="connsiteY301" fmla="*/ 1577122 h 1915132"/>
                <a:gd name="connsiteX302" fmla="*/ 1187725 w 1440909"/>
                <a:gd name="connsiteY302" fmla="*/ 1614513 h 1915132"/>
                <a:gd name="connsiteX303" fmla="*/ 1078288 w 1440909"/>
                <a:gd name="connsiteY303" fmla="*/ 1681998 h 1915132"/>
                <a:gd name="connsiteX304" fmla="*/ 1022658 w 1440909"/>
                <a:gd name="connsiteY304" fmla="*/ 1711181 h 1915132"/>
                <a:gd name="connsiteX305" fmla="*/ 975236 w 1440909"/>
                <a:gd name="connsiteY305" fmla="*/ 1746748 h 1915132"/>
                <a:gd name="connsiteX306" fmla="*/ 957908 w 1440909"/>
                <a:gd name="connsiteY306" fmla="*/ 1804202 h 1915132"/>
                <a:gd name="connsiteX307" fmla="*/ 934198 w 1440909"/>
                <a:gd name="connsiteY307" fmla="*/ 1862568 h 1915132"/>
                <a:gd name="connsiteX308" fmla="*/ 918694 w 1440909"/>
                <a:gd name="connsiteY308" fmla="*/ 1906342 h 1915132"/>
                <a:gd name="connsiteX309" fmla="*/ 915958 w 1440909"/>
                <a:gd name="connsiteY309" fmla="*/ 1912726 h 1915132"/>
                <a:gd name="connsiteX310" fmla="*/ 918694 w 1440909"/>
                <a:gd name="connsiteY310" fmla="*/ 1899959 h 1915132"/>
                <a:gd name="connsiteX311" fmla="*/ 941493 w 1440909"/>
                <a:gd name="connsiteY311" fmla="*/ 1835209 h 1915132"/>
                <a:gd name="connsiteX312" fmla="*/ 956084 w 1440909"/>
                <a:gd name="connsiteY312" fmla="*/ 1781403 h 1915132"/>
                <a:gd name="connsiteX313" fmla="*/ 966116 w 1440909"/>
                <a:gd name="connsiteY313" fmla="*/ 1743100 h 1915132"/>
                <a:gd name="connsiteX314" fmla="*/ 982532 w 1440909"/>
                <a:gd name="connsiteY314" fmla="*/ 1722125 h 1915132"/>
                <a:gd name="connsiteX315" fmla="*/ 1007155 w 1440909"/>
                <a:gd name="connsiteY315" fmla="*/ 1705709 h 1915132"/>
                <a:gd name="connsiteX316" fmla="*/ 1151246 w 1440909"/>
                <a:gd name="connsiteY316" fmla="*/ 1620896 h 1915132"/>
                <a:gd name="connsiteX317" fmla="*/ 1241530 w 1440909"/>
                <a:gd name="connsiteY317" fmla="*/ 1549763 h 1915132"/>
                <a:gd name="connsiteX318" fmla="*/ 1279833 w 1440909"/>
                <a:gd name="connsiteY318" fmla="*/ 1509636 h 1915132"/>
                <a:gd name="connsiteX319" fmla="*/ 1295337 w 1440909"/>
                <a:gd name="connsiteY319" fmla="*/ 1489573 h 1915132"/>
                <a:gd name="connsiteX320" fmla="*/ 1309016 w 1440909"/>
                <a:gd name="connsiteY320" fmla="*/ 1469509 h 1915132"/>
                <a:gd name="connsiteX321" fmla="*/ 1319048 w 1440909"/>
                <a:gd name="connsiteY321" fmla="*/ 1452182 h 1915132"/>
                <a:gd name="connsiteX322" fmla="*/ 1324520 w 1440909"/>
                <a:gd name="connsiteY322" fmla="*/ 1443974 h 1915132"/>
                <a:gd name="connsiteX323" fmla="*/ 1329080 w 1440909"/>
                <a:gd name="connsiteY323" fmla="*/ 1434855 h 1915132"/>
                <a:gd name="connsiteX324" fmla="*/ 1338199 w 1440909"/>
                <a:gd name="connsiteY324" fmla="*/ 1416615 h 1915132"/>
                <a:gd name="connsiteX325" fmla="*/ 1346407 w 1440909"/>
                <a:gd name="connsiteY325" fmla="*/ 1397464 h 1915132"/>
                <a:gd name="connsiteX326" fmla="*/ 1369206 w 1440909"/>
                <a:gd name="connsiteY326" fmla="*/ 1327243 h 1915132"/>
                <a:gd name="connsiteX327" fmla="*/ 1378326 w 1440909"/>
                <a:gd name="connsiteY327" fmla="*/ 1283468 h 1915132"/>
                <a:gd name="connsiteX328" fmla="*/ 1384709 w 1440909"/>
                <a:gd name="connsiteY328" fmla="*/ 1236046 h 1915132"/>
                <a:gd name="connsiteX329" fmla="*/ 1385622 w 1440909"/>
                <a:gd name="connsiteY329" fmla="*/ 1207775 h 1915132"/>
                <a:gd name="connsiteX330" fmla="*/ 1387445 w 1440909"/>
                <a:gd name="connsiteY330" fmla="*/ 1158529 h 1915132"/>
                <a:gd name="connsiteX331" fmla="*/ 1388358 w 1440909"/>
                <a:gd name="connsiteY331" fmla="*/ 1127521 h 1915132"/>
                <a:gd name="connsiteX332" fmla="*/ 1387445 w 1440909"/>
                <a:gd name="connsiteY332" fmla="*/ 1094691 h 1915132"/>
                <a:gd name="connsiteX333" fmla="*/ 1384709 w 1440909"/>
                <a:gd name="connsiteY333" fmla="*/ 1026293 h 1915132"/>
                <a:gd name="connsiteX334" fmla="*/ 1383798 w 1440909"/>
                <a:gd name="connsiteY334" fmla="*/ 967927 h 1915132"/>
                <a:gd name="connsiteX335" fmla="*/ 1382885 w 1440909"/>
                <a:gd name="connsiteY335" fmla="*/ 860315 h 1915132"/>
                <a:gd name="connsiteX336" fmla="*/ 1380150 w 1440909"/>
                <a:gd name="connsiteY336" fmla="*/ 776414 h 1915132"/>
                <a:gd name="connsiteX337" fmla="*/ 1380150 w 1440909"/>
                <a:gd name="connsiteY337" fmla="*/ 729904 h 1915132"/>
                <a:gd name="connsiteX338" fmla="*/ 1382885 w 1440909"/>
                <a:gd name="connsiteY338" fmla="*/ 739935 h 1915132"/>
                <a:gd name="connsiteX339" fmla="*/ 1381974 w 1440909"/>
                <a:gd name="connsiteY339" fmla="*/ 715312 h 1915132"/>
                <a:gd name="connsiteX340" fmla="*/ 1380150 w 1440909"/>
                <a:gd name="connsiteY340" fmla="*/ 687041 h 1915132"/>
                <a:gd name="connsiteX341" fmla="*/ 1374678 w 1440909"/>
                <a:gd name="connsiteY341" fmla="*/ 633235 h 1915132"/>
                <a:gd name="connsiteX342" fmla="*/ 1353703 w 1440909"/>
                <a:gd name="connsiteY342" fmla="*/ 491880 h 1915132"/>
                <a:gd name="connsiteX343" fmla="*/ 1347319 w 1440909"/>
                <a:gd name="connsiteY343" fmla="*/ 461785 h 1915132"/>
                <a:gd name="connsiteX344" fmla="*/ 1346407 w 1440909"/>
                <a:gd name="connsiteY344" fmla="*/ 458137 h 1915132"/>
                <a:gd name="connsiteX345" fmla="*/ 1348231 w 1440909"/>
                <a:gd name="connsiteY345" fmla="*/ 469081 h 1915132"/>
                <a:gd name="connsiteX346" fmla="*/ 1352791 w 1440909"/>
                <a:gd name="connsiteY346" fmla="*/ 495528 h 1915132"/>
                <a:gd name="connsiteX347" fmla="*/ 1360086 w 1440909"/>
                <a:gd name="connsiteY347" fmla="*/ 541126 h 1915132"/>
                <a:gd name="connsiteX348" fmla="*/ 1365558 w 1440909"/>
                <a:gd name="connsiteY348" fmla="*/ 577605 h 1915132"/>
                <a:gd name="connsiteX349" fmla="*/ 1369206 w 1440909"/>
                <a:gd name="connsiteY349" fmla="*/ 609524 h 1915132"/>
                <a:gd name="connsiteX350" fmla="*/ 1366470 w 1440909"/>
                <a:gd name="connsiteY350" fmla="*/ 594020 h 1915132"/>
                <a:gd name="connsiteX351" fmla="*/ 1360086 w 1440909"/>
                <a:gd name="connsiteY351" fmla="*/ 564837 h 1915132"/>
                <a:gd name="connsiteX352" fmla="*/ 1163101 w 1440909"/>
                <a:gd name="connsiteY352" fmla="*/ 1628192 h 1915132"/>
                <a:gd name="connsiteX353" fmla="*/ 1156717 w 1440909"/>
                <a:gd name="connsiteY353" fmla="*/ 1630928 h 1915132"/>
                <a:gd name="connsiteX354" fmla="*/ 1093792 w 1440909"/>
                <a:gd name="connsiteY354" fmla="*/ 1670142 h 1915132"/>
                <a:gd name="connsiteX355" fmla="*/ 1099264 w 1440909"/>
                <a:gd name="connsiteY355" fmla="*/ 1668319 h 1915132"/>
                <a:gd name="connsiteX356" fmla="*/ 1163101 w 1440909"/>
                <a:gd name="connsiteY356" fmla="*/ 1628192 h 1915132"/>
                <a:gd name="connsiteX357" fmla="*/ 1384709 w 1440909"/>
                <a:gd name="connsiteY357" fmla="*/ 886762 h 1915132"/>
                <a:gd name="connsiteX358" fmla="*/ 1385622 w 1440909"/>
                <a:gd name="connsiteY358" fmla="*/ 879466 h 1915132"/>
                <a:gd name="connsiteX359" fmla="*/ 1384709 w 1440909"/>
                <a:gd name="connsiteY359" fmla="*/ 839340 h 1915132"/>
                <a:gd name="connsiteX360" fmla="*/ 1383798 w 1440909"/>
                <a:gd name="connsiteY360" fmla="*/ 845723 h 1915132"/>
                <a:gd name="connsiteX361" fmla="*/ 1384709 w 1440909"/>
                <a:gd name="connsiteY361" fmla="*/ 886762 h 1915132"/>
                <a:gd name="connsiteX362" fmla="*/ 1391093 w 1440909"/>
                <a:gd name="connsiteY362" fmla="*/ 996198 h 1915132"/>
                <a:gd name="connsiteX363" fmla="*/ 1391093 w 1440909"/>
                <a:gd name="connsiteY363" fmla="*/ 994374 h 1915132"/>
                <a:gd name="connsiteX364" fmla="*/ 1391093 w 1440909"/>
                <a:gd name="connsiteY364" fmla="*/ 990726 h 1915132"/>
                <a:gd name="connsiteX365" fmla="*/ 1391093 w 1440909"/>
                <a:gd name="connsiteY365" fmla="*/ 996198 h 1915132"/>
                <a:gd name="connsiteX366" fmla="*/ 1389269 w 1440909"/>
                <a:gd name="connsiteY366" fmla="*/ 1259757 h 1915132"/>
                <a:gd name="connsiteX367" fmla="*/ 1389269 w 1440909"/>
                <a:gd name="connsiteY367" fmla="*/ 1254285 h 1915132"/>
                <a:gd name="connsiteX368" fmla="*/ 1385622 w 1440909"/>
                <a:gd name="connsiteY368" fmla="*/ 1272525 h 1915132"/>
                <a:gd name="connsiteX369" fmla="*/ 1383798 w 1440909"/>
                <a:gd name="connsiteY369" fmla="*/ 1281644 h 1915132"/>
                <a:gd name="connsiteX370" fmla="*/ 1345495 w 1440909"/>
                <a:gd name="connsiteY370" fmla="*/ 1411144 h 1915132"/>
                <a:gd name="connsiteX371" fmla="*/ 1343671 w 1440909"/>
                <a:gd name="connsiteY371" fmla="*/ 1415703 h 1915132"/>
                <a:gd name="connsiteX372" fmla="*/ 1344583 w 1440909"/>
                <a:gd name="connsiteY372" fmla="*/ 1415703 h 1915132"/>
                <a:gd name="connsiteX373" fmla="*/ 1350967 w 1440909"/>
                <a:gd name="connsiteY373" fmla="*/ 1401112 h 1915132"/>
                <a:gd name="connsiteX374" fmla="*/ 1386534 w 1440909"/>
                <a:gd name="connsiteY374" fmla="*/ 1273436 h 1915132"/>
                <a:gd name="connsiteX375" fmla="*/ 1389269 w 1440909"/>
                <a:gd name="connsiteY375" fmla="*/ 1259757 h 1915132"/>
                <a:gd name="connsiteX376" fmla="*/ 1388358 w 1440909"/>
                <a:gd name="connsiteY376" fmla="*/ 794653 h 1915132"/>
                <a:gd name="connsiteX377" fmla="*/ 1388358 w 1440909"/>
                <a:gd name="connsiteY377" fmla="*/ 791917 h 1915132"/>
                <a:gd name="connsiteX378" fmla="*/ 1388358 w 1440909"/>
                <a:gd name="connsiteY378" fmla="*/ 805597 h 1915132"/>
                <a:gd name="connsiteX379" fmla="*/ 1391093 w 1440909"/>
                <a:gd name="connsiteY379" fmla="*/ 881290 h 1915132"/>
                <a:gd name="connsiteX380" fmla="*/ 1391093 w 1440909"/>
                <a:gd name="connsiteY380" fmla="*/ 880378 h 1915132"/>
                <a:gd name="connsiteX381" fmla="*/ 1391093 w 1440909"/>
                <a:gd name="connsiteY381" fmla="*/ 873082 h 1915132"/>
                <a:gd name="connsiteX382" fmla="*/ 1388358 w 1440909"/>
                <a:gd name="connsiteY382" fmla="*/ 794653 h 1915132"/>
                <a:gd name="connsiteX383" fmla="*/ 885863 w 1440909"/>
                <a:gd name="connsiteY383" fmla="*/ 1746748 h 1915132"/>
                <a:gd name="connsiteX384" fmla="*/ 888599 w 1440909"/>
                <a:gd name="connsiteY384" fmla="*/ 1746748 h 1915132"/>
                <a:gd name="connsiteX385" fmla="*/ 895895 w 1440909"/>
                <a:gd name="connsiteY385" fmla="*/ 1745836 h 1915132"/>
                <a:gd name="connsiteX386" fmla="*/ 892247 w 1440909"/>
                <a:gd name="connsiteY386" fmla="*/ 1745836 h 1915132"/>
                <a:gd name="connsiteX387" fmla="*/ 885863 w 1440909"/>
                <a:gd name="connsiteY387" fmla="*/ 1746748 h 1915132"/>
                <a:gd name="connsiteX388" fmla="*/ 43205 w 1440909"/>
                <a:gd name="connsiteY388" fmla="*/ 1254285 h 1915132"/>
                <a:gd name="connsiteX389" fmla="*/ 15845 w 1440909"/>
                <a:gd name="connsiteY389" fmla="*/ 1100162 h 1915132"/>
                <a:gd name="connsiteX390" fmla="*/ 10373 w 1440909"/>
                <a:gd name="connsiteY390" fmla="*/ 1048180 h 1915132"/>
                <a:gd name="connsiteX391" fmla="*/ 9462 w 1440909"/>
                <a:gd name="connsiteY391" fmla="*/ 1054564 h 1915132"/>
                <a:gd name="connsiteX392" fmla="*/ 10373 w 1440909"/>
                <a:gd name="connsiteY392" fmla="*/ 1071892 h 1915132"/>
                <a:gd name="connsiteX393" fmla="*/ 34085 w 1440909"/>
                <a:gd name="connsiteY393" fmla="*/ 1233310 h 1915132"/>
                <a:gd name="connsiteX394" fmla="*/ 59620 w 1440909"/>
                <a:gd name="connsiteY394" fmla="*/ 1324507 h 1915132"/>
                <a:gd name="connsiteX395" fmla="*/ 97010 w 1440909"/>
                <a:gd name="connsiteY395" fmla="*/ 1414791 h 1915132"/>
                <a:gd name="connsiteX396" fmla="*/ 154465 w 1440909"/>
                <a:gd name="connsiteY396" fmla="*/ 1508724 h 1915132"/>
                <a:gd name="connsiteX397" fmla="*/ 223774 w 1440909"/>
                <a:gd name="connsiteY397" fmla="*/ 1588977 h 1915132"/>
                <a:gd name="connsiteX398" fmla="*/ 237454 w 1440909"/>
                <a:gd name="connsiteY398" fmla="*/ 1599009 h 1915132"/>
                <a:gd name="connsiteX399" fmla="*/ 216478 w 1440909"/>
                <a:gd name="connsiteY399" fmla="*/ 1574386 h 1915132"/>
                <a:gd name="connsiteX400" fmla="*/ 194591 w 1440909"/>
                <a:gd name="connsiteY400" fmla="*/ 1546115 h 1915132"/>
                <a:gd name="connsiteX401" fmla="*/ 180000 w 1440909"/>
                <a:gd name="connsiteY401" fmla="*/ 1526052 h 1915132"/>
                <a:gd name="connsiteX402" fmla="*/ 170880 w 1440909"/>
                <a:gd name="connsiteY402" fmla="*/ 1513284 h 1915132"/>
                <a:gd name="connsiteX403" fmla="*/ 161760 w 1440909"/>
                <a:gd name="connsiteY403" fmla="*/ 1499605 h 1915132"/>
                <a:gd name="connsiteX404" fmla="*/ 141697 w 1440909"/>
                <a:gd name="connsiteY404" fmla="*/ 1470421 h 1915132"/>
                <a:gd name="connsiteX405" fmla="*/ 138961 w 1440909"/>
                <a:gd name="connsiteY405" fmla="*/ 1467686 h 1915132"/>
                <a:gd name="connsiteX406" fmla="*/ 128929 w 1440909"/>
                <a:gd name="connsiteY406" fmla="*/ 1454006 h 1915132"/>
                <a:gd name="connsiteX407" fmla="*/ 117986 w 1440909"/>
                <a:gd name="connsiteY407" fmla="*/ 1436679 h 1915132"/>
                <a:gd name="connsiteX408" fmla="*/ 105218 w 1440909"/>
                <a:gd name="connsiteY408" fmla="*/ 1413880 h 1915132"/>
                <a:gd name="connsiteX409" fmla="*/ 62356 w 1440909"/>
                <a:gd name="connsiteY409" fmla="*/ 1309915 h 1915132"/>
                <a:gd name="connsiteX410" fmla="*/ 53236 w 1440909"/>
                <a:gd name="connsiteY410" fmla="*/ 1280732 h 1915132"/>
                <a:gd name="connsiteX411" fmla="*/ 43205 w 1440909"/>
                <a:gd name="connsiteY411" fmla="*/ 1254285 h 1915132"/>
                <a:gd name="connsiteX412" fmla="*/ 163584 w 1440909"/>
                <a:gd name="connsiteY412" fmla="*/ 1461302 h 1915132"/>
                <a:gd name="connsiteX413" fmla="*/ 172704 w 1440909"/>
                <a:gd name="connsiteY413" fmla="*/ 1476805 h 1915132"/>
                <a:gd name="connsiteX414" fmla="*/ 182736 w 1440909"/>
                <a:gd name="connsiteY414" fmla="*/ 1492309 h 1915132"/>
                <a:gd name="connsiteX415" fmla="*/ 202799 w 1440909"/>
                <a:gd name="connsiteY415" fmla="*/ 1522404 h 1915132"/>
                <a:gd name="connsiteX416" fmla="*/ 332299 w 1440909"/>
                <a:gd name="connsiteY416" fmla="*/ 1650079 h 1915132"/>
                <a:gd name="connsiteX417" fmla="*/ 422583 w 1440909"/>
                <a:gd name="connsiteY417" fmla="*/ 1702061 h 1915132"/>
                <a:gd name="connsiteX418" fmla="*/ 522900 w 1440909"/>
                <a:gd name="connsiteY418" fmla="*/ 1734892 h 1915132"/>
                <a:gd name="connsiteX419" fmla="*/ 533843 w 1440909"/>
                <a:gd name="connsiteY419" fmla="*/ 1734892 h 1915132"/>
                <a:gd name="connsiteX420" fmla="*/ 512868 w 1440909"/>
                <a:gd name="connsiteY420" fmla="*/ 1728509 h 1915132"/>
                <a:gd name="connsiteX421" fmla="*/ 490069 w 1440909"/>
                <a:gd name="connsiteY421" fmla="*/ 1721213 h 1915132"/>
                <a:gd name="connsiteX422" fmla="*/ 429879 w 1440909"/>
                <a:gd name="connsiteY422" fmla="*/ 1697501 h 1915132"/>
                <a:gd name="connsiteX423" fmla="*/ 345978 w 1440909"/>
                <a:gd name="connsiteY423" fmla="*/ 1651903 h 1915132"/>
                <a:gd name="connsiteX424" fmla="*/ 285788 w 1440909"/>
                <a:gd name="connsiteY424" fmla="*/ 1603569 h 1915132"/>
                <a:gd name="connsiteX425" fmla="*/ 224686 w 1440909"/>
                <a:gd name="connsiteY425" fmla="*/ 1540643 h 1915132"/>
                <a:gd name="connsiteX426" fmla="*/ 173616 w 1440909"/>
                <a:gd name="connsiteY426" fmla="*/ 1473158 h 1915132"/>
                <a:gd name="connsiteX427" fmla="*/ 163584 w 1440909"/>
                <a:gd name="connsiteY427" fmla="*/ 1461302 h 1915132"/>
                <a:gd name="connsiteX428" fmla="*/ 34085 w 1440909"/>
                <a:gd name="connsiteY428" fmla="*/ 583988 h 1915132"/>
                <a:gd name="connsiteX429" fmla="*/ 33173 w 1440909"/>
                <a:gd name="connsiteY429" fmla="*/ 589460 h 1915132"/>
                <a:gd name="connsiteX430" fmla="*/ 33173 w 1440909"/>
                <a:gd name="connsiteY430" fmla="*/ 589460 h 1915132"/>
                <a:gd name="connsiteX431" fmla="*/ 34085 w 1440909"/>
                <a:gd name="connsiteY431" fmla="*/ 583988 h 1915132"/>
                <a:gd name="connsiteX432" fmla="*/ 69651 w 1440909"/>
                <a:gd name="connsiteY432" fmla="*/ 462697 h 1915132"/>
                <a:gd name="connsiteX433" fmla="*/ 68740 w 1440909"/>
                <a:gd name="connsiteY433" fmla="*/ 463609 h 1915132"/>
                <a:gd name="connsiteX434" fmla="*/ 60532 w 1440909"/>
                <a:gd name="connsiteY434" fmla="*/ 488232 h 1915132"/>
                <a:gd name="connsiteX435" fmla="*/ 61444 w 1440909"/>
                <a:gd name="connsiteY435" fmla="*/ 487320 h 1915132"/>
                <a:gd name="connsiteX436" fmla="*/ 69651 w 1440909"/>
                <a:gd name="connsiteY436" fmla="*/ 462697 h 1915132"/>
                <a:gd name="connsiteX437" fmla="*/ 741772 w 1440909"/>
                <a:gd name="connsiteY437" fmla="*/ 32248 h 1915132"/>
                <a:gd name="connsiteX438" fmla="*/ 758187 w 1440909"/>
                <a:gd name="connsiteY438" fmla="*/ 33160 h 1915132"/>
                <a:gd name="connsiteX439" fmla="*/ 775515 w 1440909"/>
                <a:gd name="connsiteY439" fmla="*/ 33160 h 1915132"/>
                <a:gd name="connsiteX440" fmla="*/ 760924 w 1440909"/>
                <a:gd name="connsiteY440" fmla="*/ 32248 h 1915132"/>
                <a:gd name="connsiteX441" fmla="*/ 741772 w 1440909"/>
                <a:gd name="connsiteY441" fmla="*/ 32248 h 1915132"/>
                <a:gd name="connsiteX442" fmla="*/ 880391 w 1440909"/>
                <a:gd name="connsiteY442" fmla="*/ 52311 h 1915132"/>
                <a:gd name="connsiteX443" fmla="*/ 903190 w 1440909"/>
                <a:gd name="connsiteY443" fmla="*/ 55959 h 1915132"/>
                <a:gd name="connsiteX444" fmla="*/ 892247 w 1440909"/>
                <a:gd name="connsiteY444" fmla="*/ 52311 h 1915132"/>
                <a:gd name="connsiteX445" fmla="*/ 862152 w 1440909"/>
                <a:gd name="connsiteY445" fmla="*/ 46839 h 1915132"/>
                <a:gd name="connsiteX446" fmla="*/ 755451 w 1440909"/>
                <a:gd name="connsiteY446" fmla="*/ 38632 h 1915132"/>
                <a:gd name="connsiteX447" fmla="*/ 718061 w 1440909"/>
                <a:gd name="connsiteY447" fmla="*/ 39544 h 1915132"/>
                <a:gd name="connsiteX448" fmla="*/ 680670 w 1440909"/>
                <a:gd name="connsiteY448" fmla="*/ 42279 h 1915132"/>
                <a:gd name="connsiteX449" fmla="*/ 675198 w 1440909"/>
                <a:gd name="connsiteY449" fmla="*/ 43191 h 1915132"/>
                <a:gd name="connsiteX450" fmla="*/ 672463 w 1440909"/>
                <a:gd name="connsiteY450" fmla="*/ 43191 h 1915132"/>
                <a:gd name="connsiteX451" fmla="*/ 676110 w 1440909"/>
                <a:gd name="connsiteY451" fmla="*/ 42279 h 1915132"/>
                <a:gd name="connsiteX452" fmla="*/ 725357 w 1440909"/>
                <a:gd name="connsiteY452" fmla="*/ 38632 h 1915132"/>
                <a:gd name="connsiteX453" fmla="*/ 874920 w 1440909"/>
                <a:gd name="connsiteY453" fmla="*/ 47751 h 1915132"/>
                <a:gd name="connsiteX454" fmla="*/ 924166 w 1440909"/>
                <a:gd name="connsiteY454" fmla="*/ 56871 h 1915132"/>
                <a:gd name="connsiteX455" fmla="*/ 932373 w 1440909"/>
                <a:gd name="connsiteY455" fmla="*/ 58695 h 1915132"/>
                <a:gd name="connsiteX456" fmla="*/ 922341 w 1440909"/>
                <a:gd name="connsiteY456" fmla="*/ 55959 h 1915132"/>
                <a:gd name="connsiteX457" fmla="*/ 903190 w 1440909"/>
                <a:gd name="connsiteY457" fmla="*/ 51399 h 1915132"/>
                <a:gd name="connsiteX458" fmla="*/ 738124 w 1440909"/>
                <a:gd name="connsiteY458" fmla="*/ 36808 h 1915132"/>
                <a:gd name="connsiteX459" fmla="*/ 586737 w 1440909"/>
                <a:gd name="connsiteY459" fmla="*/ 55959 h 1915132"/>
                <a:gd name="connsiteX460" fmla="*/ 438087 w 1440909"/>
                <a:gd name="connsiteY460" fmla="*/ 108853 h 1915132"/>
                <a:gd name="connsiteX461" fmla="*/ 269373 w 1440909"/>
                <a:gd name="connsiteY461" fmla="*/ 220113 h 1915132"/>
                <a:gd name="connsiteX462" fmla="*/ 245662 w 1440909"/>
                <a:gd name="connsiteY462" fmla="*/ 242912 h 1915132"/>
                <a:gd name="connsiteX463" fmla="*/ 252957 w 1440909"/>
                <a:gd name="connsiteY463" fmla="*/ 237441 h 1915132"/>
                <a:gd name="connsiteX464" fmla="*/ 268461 w 1440909"/>
                <a:gd name="connsiteY464" fmla="*/ 223761 h 1915132"/>
                <a:gd name="connsiteX465" fmla="*/ 348714 w 1440909"/>
                <a:gd name="connsiteY465" fmla="*/ 161747 h 1915132"/>
                <a:gd name="connsiteX466" fmla="*/ 384280 w 1440909"/>
                <a:gd name="connsiteY466" fmla="*/ 139860 h 1915132"/>
                <a:gd name="connsiteX467" fmla="*/ 419847 w 1440909"/>
                <a:gd name="connsiteY467" fmla="*/ 120709 h 1915132"/>
                <a:gd name="connsiteX468" fmla="*/ 616832 w 1440909"/>
                <a:gd name="connsiteY468" fmla="*/ 55959 h 1915132"/>
                <a:gd name="connsiteX469" fmla="*/ 637808 w 1440909"/>
                <a:gd name="connsiteY469" fmla="*/ 52311 h 1915132"/>
                <a:gd name="connsiteX470" fmla="*/ 763659 w 1440909"/>
                <a:gd name="connsiteY470" fmla="*/ 43191 h 1915132"/>
                <a:gd name="connsiteX471" fmla="*/ 880391 w 1440909"/>
                <a:gd name="connsiteY471" fmla="*/ 52311 h 1915132"/>
                <a:gd name="connsiteX472" fmla="*/ 358745 w 1440909"/>
                <a:gd name="connsiteY472" fmla="*/ 181811 h 1915132"/>
                <a:gd name="connsiteX473" fmla="*/ 353274 w 1440909"/>
                <a:gd name="connsiteY473" fmla="*/ 184546 h 1915132"/>
                <a:gd name="connsiteX474" fmla="*/ 333210 w 1440909"/>
                <a:gd name="connsiteY474" fmla="*/ 199138 h 1915132"/>
                <a:gd name="connsiteX475" fmla="*/ 337770 w 1440909"/>
                <a:gd name="connsiteY475" fmla="*/ 196402 h 1915132"/>
                <a:gd name="connsiteX476" fmla="*/ 358745 w 1440909"/>
                <a:gd name="connsiteY476" fmla="*/ 181811 h 1915132"/>
                <a:gd name="connsiteX477" fmla="*/ 777339 w 1440909"/>
                <a:gd name="connsiteY477" fmla="*/ 50487 h 1915132"/>
                <a:gd name="connsiteX478" fmla="*/ 780075 w 1440909"/>
                <a:gd name="connsiteY478" fmla="*/ 50487 h 1915132"/>
                <a:gd name="connsiteX479" fmla="*/ 762747 w 1440909"/>
                <a:gd name="connsiteY479" fmla="*/ 49575 h 1915132"/>
                <a:gd name="connsiteX480" fmla="*/ 754540 w 1440909"/>
                <a:gd name="connsiteY480" fmla="*/ 49575 h 1915132"/>
                <a:gd name="connsiteX481" fmla="*/ 757275 w 1440909"/>
                <a:gd name="connsiteY481" fmla="*/ 49575 h 1915132"/>
                <a:gd name="connsiteX482" fmla="*/ 763659 w 1440909"/>
                <a:gd name="connsiteY482" fmla="*/ 49575 h 1915132"/>
                <a:gd name="connsiteX483" fmla="*/ 777339 w 1440909"/>
                <a:gd name="connsiteY483" fmla="*/ 50487 h 1915132"/>
                <a:gd name="connsiteX484" fmla="*/ 897719 w 1440909"/>
                <a:gd name="connsiteY484" fmla="*/ 64167 h 1915132"/>
                <a:gd name="connsiteX485" fmla="*/ 897719 w 1440909"/>
                <a:gd name="connsiteY485" fmla="*/ 64167 h 1915132"/>
                <a:gd name="connsiteX486" fmla="*/ 881303 w 1440909"/>
                <a:gd name="connsiteY486" fmla="*/ 60519 h 1915132"/>
                <a:gd name="connsiteX487" fmla="*/ 880391 w 1440909"/>
                <a:gd name="connsiteY487" fmla="*/ 60519 h 1915132"/>
                <a:gd name="connsiteX488" fmla="*/ 897719 w 1440909"/>
                <a:gd name="connsiteY488" fmla="*/ 64167 h 1915132"/>
                <a:gd name="connsiteX489" fmla="*/ 1326344 w 1440909"/>
                <a:gd name="connsiteY489" fmla="*/ 319518 h 1915132"/>
                <a:gd name="connsiteX490" fmla="*/ 1333639 w 1440909"/>
                <a:gd name="connsiteY490" fmla="*/ 332285 h 1915132"/>
                <a:gd name="connsiteX491" fmla="*/ 1335464 w 1440909"/>
                <a:gd name="connsiteY491" fmla="*/ 335933 h 1915132"/>
                <a:gd name="connsiteX492" fmla="*/ 1334551 w 1440909"/>
                <a:gd name="connsiteY492" fmla="*/ 334109 h 1915132"/>
                <a:gd name="connsiteX493" fmla="*/ 1327256 w 1440909"/>
                <a:gd name="connsiteY493" fmla="*/ 319518 h 1915132"/>
                <a:gd name="connsiteX494" fmla="*/ 1256122 w 1440909"/>
                <a:gd name="connsiteY494" fmla="*/ 228321 h 1915132"/>
                <a:gd name="connsiteX495" fmla="*/ 1159453 w 1440909"/>
                <a:gd name="connsiteY495" fmla="*/ 159923 h 1915132"/>
                <a:gd name="connsiteX496" fmla="*/ 1050017 w 1440909"/>
                <a:gd name="connsiteY496" fmla="*/ 107029 h 1915132"/>
                <a:gd name="connsiteX497" fmla="*/ 1014451 w 1440909"/>
                <a:gd name="connsiteY497" fmla="*/ 93350 h 1915132"/>
                <a:gd name="connsiteX498" fmla="*/ 1002595 w 1440909"/>
                <a:gd name="connsiteY498" fmla="*/ 90614 h 1915132"/>
                <a:gd name="connsiteX499" fmla="*/ 1019010 w 1440909"/>
                <a:gd name="connsiteY499" fmla="*/ 96998 h 1915132"/>
                <a:gd name="connsiteX500" fmla="*/ 1056401 w 1440909"/>
                <a:gd name="connsiteY500" fmla="*/ 111589 h 1915132"/>
                <a:gd name="connsiteX501" fmla="*/ 1156717 w 1440909"/>
                <a:gd name="connsiteY501" fmla="*/ 160835 h 1915132"/>
                <a:gd name="connsiteX502" fmla="*/ 1255210 w 1440909"/>
                <a:gd name="connsiteY502" fmla="*/ 229233 h 1915132"/>
                <a:gd name="connsiteX503" fmla="*/ 1326344 w 1440909"/>
                <a:gd name="connsiteY503" fmla="*/ 319518 h 1915132"/>
                <a:gd name="connsiteX504" fmla="*/ 938757 w 1440909"/>
                <a:gd name="connsiteY504" fmla="*/ 89702 h 1915132"/>
                <a:gd name="connsiteX505" fmla="*/ 941493 w 1440909"/>
                <a:gd name="connsiteY505" fmla="*/ 89702 h 1915132"/>
                <a:gd name="connsiteX506" fmla="*/ 907750 w 1440909"/>
                <a:gd name="connsiteY506" fmla="*/ 81494 h 1915132"/>
                <a:gd name="connsiteX507" fmla="*/ 905014 w 1440909"/>
                <a:gd name="connsiteY507" fmla="*/ 81494 h 1915132"/>
                <a:gd name="connsiteX508" fmla="*/ 938757 w 1440909"/>
                <a:gd name="connsiteY508" fmla="*/ 89702 h 1915132"/>
                <a:gd name="connsiteX509" fmla="*/ 1374678 w 1440909"/>
                <a:gd name="connsiteY509" fmla="*/ 468169 h 1915132"/>
                <a:gd name="connsiteX510" fmla="*/ 1375590 w 1440909"/>
                <a:gd name="connsiteY510" fmla="*/ 476376 h 1915132"/>
                <a:gd name="connsiteX511" fmla="*/ 1378326 w 1440909"/>
                <a:gd name="connsiteY511" fmla="*/ 489144 h 1915132"/>
                <a:gd name="connsiteX512" fmla="*/ 1377414 w 1440909"/>
                <a:gd name="connsiteY512" fmla="*/ 483672 h 1915132"/>
                <a:gd name="connsiteX513" fmla="*/ 1374678 w 1440909"/>
                <a:gd name="connsiteY513" fmla="*/ 468169 h 1915132"/>
                <a:gd name="connsiteX514" fmla="*/ 1109295 w 1440909"/>
                <a:gd name="connsiteY514" fmla="*/ 153540 h 1915132"/>
                <a:gd name="connsiteX515" fmla="*/ 1113855 w 1440909"/>
                <a:gd name="connsiteY515" fmla="*/ 155363 h 1915132"/>
                <a:gd name="connsiteX516" fmla="*/ 1081936 w 1440909"/>
                <a:gd name="connsiteY516" fmla="*/ 139860 h 1915132"/>
                <a:gd name="connsiteX517" fmla="*/ 1077376 w 1440909"/>
                <a:gd name="connsiteY517" fmla="*/ 138948 h 1915132"/>
                <a:gd name="connsiteX518" fmla="*/ 1109295 w 1440909"/>
                <a:gd name="connsiteY518" fmla="*/ 153540 h 1915132"/>
                <a:gd name="connsiteX519" fmla="*/ 1083760 w 1440909"/>
                <a:gd name="connsiteY519" fmla="*/ 147156 h 1915132"/>
                <a:gd name="connsiteX520" fmla="*/ 1079200 w 1440909"/>
                <a:gd name="connsiteY520" fmla="*/ 145332 h 1915132"/>
                <a:gd name="connsiteX521" fmla="*/ 1078288 w 1440909"/>
                <a:gd name="connsiteY521" fmla="*/ 145332 h 1915132"/>
                <a:gd name="connsiteX522" fmla="*/ 1083760 w 1440909"/>
                <a:gd name="connsiteY522" fmla="*/ 147156 h 1915132"/>
                <a:gd name="connsiteX523" fmla="*/ 1164925 w 1440909"/>
                <a:gd name="connsiteY523" fmla="*/ 190018 h 1915132"/>
                <a:gd name="connsiteX524" fmla="*/ 1166749 w 1440909"/>
                <a:gd name="connsiteY524" fmla="*/ 190930 h 1915132"/>
                <a:gd name="connsiteX525" fmla="*/ 1161277 w 1440909"/>
                <a:gd name="connsiteY525" fmla="*/ 187282 h 1915132"/>
                <a:gd name="connsiteX526" fmla="*/ 1158541 w 1440909"/>
                <a:gd name="connsiteY526" fmla="*/ 185458 h 1915132"/>
                <a:gd name="connsiteX527" fmla="*/ 1164925 w 1440909"/>
                <a:gd name="connsiteY527" fmla="*/ 190018 h 1915132"/>
                <a:gd name="connsiteX528" fmla="*/ 1393829 w 1440909"/>
                <a:gd name="connsiteY528" fmla="*/ 690689 h 1915132"/>
                <a:gd name="connsiteX529" fmla="*/ 1392917 w 1440909"/>
                <a:gd name="connsiteY529" fmla="*/ 681569 h 1915132"/>
                <a:gd name="connsiteX530" fmla="*/ 1393829 w 1440909"/>
                <a:gd name="connsiteY530" fmla="*/ 694337 h 1915132"/>
                <a:gd name="connsiteX531" fmla="*/ 1400213 w 1440909"/>
                <a:gd name="connsiteY531" fmla="*/ 810157 h 1915132"/>
                <a:gd name="connsiteX532" fmla="*/ 1401125 w 1440909"/>
                <a:gd name="connsiteY532" fmla="*/ 820188 h 1915132"/>
                <a:gd name="connsiteX533" fmla="*/ 1401125 w 1440909"/>
                <a:gd name="connsiteY533" fmla="*/ 804685 h 1915132"/>
                <a:gd name="connsiteX534" fmla="*/ 1393829 w 1440909"/>
                <a:gd name="connsiteY534" fmla="*/ 690689 h 1915132"/>
                <a:gd name="connsiteX535" fmla="*/ 1373766 w 1440909"/>
                <a:gd name="connsiteY535" fmla="*/ 580341 h 1915132"/>
                <a:gd name="connsiteX536" fmla="*/ 1371942 w 1440909"/>
                <a:gd name="connsiteY536" fmla="*/ 566661 h 1915132"/>
                <a:gd name="connsiteX537" fmla="*/ 1371942 w 1440909"/>
                <a:gd name="connsiteY537" fmla="*/ 573045 h 1915132"/>
                <a:gd name="connsiteX538" fmla="*/ 1373766 w 1440909"/>
                <a:gd name="connsiteY538" fmla="*/ 587636 h 1915132"/>
                <a:gd name="connsiteX539" fmla="*/ 1373766 w 1440909"/>
                <a:gd name="connsiteY539" fmla="*/ 580341 h 1915132"/>
                <a:gd name="connsiteX540" fmla="*/ 1272538 w 1440909"/>
                <a:gd name="connsiteY540" fmla="*/ 279391 h 1915132"/>
                <a:gd name="connsiteX541" fmla="*/ 1275273 w 1440909"/>
                <a:gd name="connsiteY541" fmla="*/ 282127 h 1915132"/>
                <a:gd name="connsiteX542" fmla="*/ 1268889 w 1440909"/>
                <a:gd name="connsiteY542" fmla="*/ 273919 h 1915132"/>
                <a:gd name="connsiteX543" fmla="*/ 1268889 w 1440909"/>
                <a:gd name="connsiteY543" fmla="*/ 273919 h 1915132"/>
                <a:gd name="connsiteX544" fmla="*/ 1272538 w 1440909"/>
                <a:gd name="connsiteY544" fmla="*/ 279391 h 1915132"/>
                <a:gd name="connsiteX545" fmla="*/ 1187725 w 1440909"/>
                <a:gd name="connsiteY545" fmla="*/ 210082 h 1915132"/>
                <a:gd name="connsiteX546" fmla="*/ 1197756 w 1440909"/>
                <a:gd name="connsiteY546" fmla="*/ 217377 h 1915132"/>
                <a:gd name="connsiteX547" fmla="*/ 1188636 w 1440909"/>
                <a:gd name="connsiteY547" fmla="*/ 210994 h 1915132"/>
                <a:gd name="connsiteX548" fmla="*/ 1180429 w 1440909"/>
                <a:gd name="connsiteY548" fmla="*/ 205522 h 1915132"/>
                <a:gd name="connsiteX549" fmla="*/ 1187725 w 1440909"/>
                <a:gd name="connsiteY549" fmla="*/ 210082 h 1915132"/>
                <a:gd name="connsiteX550" fmla="*/ 1317224 w 1440909"/>
                <a:gd name="connsiteY550" fmla="*/ 366940 h 1915132"/>
                <a:gd name="connsiteX551" fmla="*/ 1322696 w 1440909"/>
                <a:gd name="connsiteY551" fmla="*/ 377884 h 1915132"/>
                <a:gd name="connsiteX552" fmla="*/ 1318136 w 1440909"/>
                <a:gd name="connsiteY552" fmla="*/ 365116 h 1915132"/>
                <a:gd name="connsiteX553" fmla="*/ 1279833 w 1440909"/>
                <a:gd name="connsiteY553" fmla="*/ 295807 h 1915132"/>
                <a:gd name="connsiteX554" fmla="*/ 1235147 w 1440909"/>
                <a:gd name="connsiteY554" fmla="*/ 246560 h 1915132"/>
                <a:gd name="connsiteX555" fmla="*/ 1204140 w 1440909"/>
                <a:gd name="connsiteY555" fmla="*/ 222849 h 1915132"/>
                <a:gd name="connsiteX556" fmla="*/ 1251562 w 1440909"/>
                <a:gd name="connsiteY556" fmla="*/ 265712 h 1915132"/>
                <a:gd name="connsiteX557" fmla="*/ 1289865 w 1440909"/>
                <a:gd name="connsiteY557" fmla="*/ 315870 h 1915132"/>
                <a:gd name="connsiteX558" fmla="*/ 1317224 w 1440909"/>
                <a:gd name="connsiteY558" fmla="*/ 366940 h 1915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</a:cxnLst>
              <a:rect l="l" t="t" r="r" b="b"/>
              <a:pathLst>
                <a:path w="1440909" h="1915132">
                  <a:moveTo>
                    <a:pt x="1360086" y="564837"/>
                  </a:moveTo>
                  <a:cubicBezTo>
                    <a:pt x="1352791" y="514679"/>
                    <a:pt x="1343671" y="471816"/>
                    <a:pt x="1336375" y="441722"/>
                  </a:cubicBezTo>
                  <a:cubicBezTo>
                    <a:pt x="1335464" y="437162"/>
                    <a:pt x="1333639" y="430778"/>
                    <a:pt x="1331815" y="423482"/>
                  </a:cubicBezTo>
                  <a:cubicBezTo>
                    <a:pt x="1329991" y="416186"/>
                    <a:pt x="1328167" y="408891"/>
                    <a:pt x="1326344" y="401595"/>
                  </a:cubicBezTo>
                  <a:cubicBezTo>
                    <a:pt x="1319048" y="377884"/>
                    <a:pt x="1309928" y="358732"/>
                    <a:pt x="1301721" y="343229"/>
                  </a:cubicBezTo>
                  <a:cubicBezTo>
                    <a:pt x="1292601" y="326814"/>
                    <a:pt x="1279833" y="306750"/>
                    <a:pt x="1262506" y="284863"/>
                  </a:cubicBezTo>
                  <a:cubicBezTo>
                    <a:pt x="1253386" y="273007"/>
                    <a:pt x="1243354" y="262064"/>
                    <a:pt x="1232411" y="252944"/>
                  </a:cubicBezTo>
                  <a:cubicBezTo>
                    <a:pt x="1221468" y="242912"/>
                    <a:pt x="1210524" y="233793"/>
                    <a:pt x="1199580" y="225585"/>
                  </a:cubicBezTo>
                  <a:cubicBezTo>
                    <a:pt x="1170397" y="203698"/>
                    <a:pt x="1138478" y="185458"/>
                    <a:pt x="1105647" y="167219"/>
                  </a:cubicBezTo>
                  <a:cubicBezTo>
                    <a:pt x="1101088" y="164483"/>
                    <a:pt x="1095615" y="161747"/>
                    <a:pt x="1090144" y="159011"/>
                  </a:cubicBezTo>
                  <a:cubicBezTo>
                    <a:pt x="1070080" y="148980"/>
                    <a:pt x="1049105" y="139860"/>
                    <a:pt x="1028130" y="131652"/>
                  </a:cubicBezTo>
                  <a:cubicBezTo>
                    <a:pt x="1022658" y="129828"/>
                    <a:pt x="1016275" y="127093"/>
                    <a:pt x="1011715" y="125268"/>
                  </a:cubicBezTo>
                  <a:cubicBezTo>
                    <a:pt x="960644" y="107029"/>
                    <a:pt x="902279" y="92438"/>
                    <a:pt x="835705" y="84230"/>
                  </a:cubicBezTo>
                  <a:cubicBezTo>
                    <a:pt x="809258" y="81494"/>
                    <a:pt x="781899" y="79670"/>
                    <a:pt x="756364" y="79670"/>
                  </a:cubicBezTo>
                  <a:cubicBezTo>
                    <a:pt x="745420" y="79670"/>
                    <a:pt x="734476" y="79670"/>
                    <a:pt x="722621" y="80582"/>
                  </a:cubicBezTo>
                  <a:cubicBezTo>
                    <a:pt x="711677" y="81494"/>
                    <a:pt x="699822" y="82406"/>
                    <a:pt x="688878" y="83318"/>
                  </a:cubicBezTo>
                  <a:cubicBezTo>
                    <a:pt x="675198" y="84230"/>
                    <a:pt x="662431" y="86054"/>
                    <a:pt x="653311" y="86966"/>
                  </a:cubicBezTo>
                  <a:cubicBezTo>
                    <a:pt x="644191" y="87878"/>
                    <a:pt x="643279" y="86966"/>
                    <a:pt x="651487" y="86054"/>
                  </a:cubicBezTo>
                  <a:cubicBezTo>
                    <a:pt x="656959" y="85142"/>
                    <a:pt x="663343" y="84230"/>
                    <a:pt x="670639" y="83318"/>
                  </a:cubicBezTo>
                  <a:cubicBezTo>
                    <a:pt x="674287" y="82406"/>
                    <a:pt x="678846" y="82406"/>
                    <a:pt x="683406" y="81494"/>
                  </a:cubicBezTo>
                  <a:cubicBezTo>
                    <a:pt x="687966" y="80582"/>
                    <a:pt x="692526" y="80582"/>
                    <a:pt x="697086" y="80582"/>
                  </a:cubicBezTo>
                  <a:cubicBezTo>
                    <a:pt x="708029" y="79670"/>
                    <a:pt x="719885" y="78758"/>
                    <a:pt x="731740" y="78758"/>
                  </a:cubicBezTo>
                  <a:cubicBezTo>
                    <a:pt x="743596" y="78758"/>
                    <a:pt x="755451" y="78758"/>
                    <a:pt x="766395" y="78758"/>
                  </a:cubicBezTo>
                  <a:cubicBezTo>
                    <a:pt x="776427" y="78758"/>
                    <a:pt x="785546" y="79670"/>
                    <a:pt x="794666" y="79670"/>
                  </a:cubicBezTo>
                  <a:cubicBezTo>
                    <a:pt x="797402" y="79670"/>
                    <a:pt x="800138" y="79670"/>
                    <a:pt x="800138" y="79670"/>
                  </a:cubicBezTo>
                  <a:cubicBezTo>
                    <a:pt x="798314" y="79670"/>
                    <a:pt x="797402" y="78758"/>
                    <a:pt x="792842" y="78758"/>
                  </a:cubicBezTo>
                  <a:cubicBezTo>
                    <a:pt x="784635" y="77846"/>
                    <a:pt x="773691" y="77846"/>
                    <a:pt x="764571" y="76934"/>
                  </a:cubicBezTo>
                  <a:cubicBezTo>
                    <a:pt x="750892" y="76934"/>
                    <a:pt x="737212" y="76934"/>
                    <a:pt x="724445" y="76934"/>
                  </a:cubicBezTo>
                  <a:cubicBezTo>
                    <a:pt x="710765" y="77846"/>
                    <a:pt x="697998" y="78758"/>
                    <a:pt x="684318" y="79670"/>
                  </a:cubicBezTo>
                  <a:cubicBezTo>
                    <a:pt x="631424" y="85142"/>
                    <a:pt x="578530" y="96998"/>
                    <a:pt x="528372" y="113413"/>
                  </a:cubicBezTo>
                  <a:cubicBezTo>
                    <a:pt x="480949" y="129828"/>
                    <a:pt x="435351" y="150804"/>
                    <a:pt x="395224" y="175427"/>
                  </a:cubicBezTo>
                  <a:cubicBezTo>
                    <a:pt x="388840" y="179075"/>
                    <a:pt x="382457" y="183635"/>
                    <a:pt x="376073" y="187282"/>
                  </a:cubicBezTo>
                  <a:cubicBezTo>
                    <a:pt x="370601" y="191842"/>
                    <a:pt x="365129" y="195490"/>
                    <a:pt x="359658" y="199138"/>
                  </a:cubicBezTo>
                  <a:cubicBezTo>
                    <a:pt x="351450" y="205522"/>
                    <a:pt x="346890" y="209170"/>
                    <a:pt x="348714" y="208258"/>
                  </a:cubicBezTo>
                  <a:cubicBezTo>
                    <a:pt x="350538" y="207346"/>
                    <a:pt x="362393" y="200050"/>
                    <a:pt x="373337" y="191842"/>
                  </a:cubicBezTo>
                  <a:cubicBezTo>
                    <a:pt x="392488" y="179987"/>
                    <a:pt x="411639" y="167219"/>
                    <a:pt x="432615" y="157187"/>
                  </a:cubicBezTo>
                  <a:lnTo>
                    <a:pt x="448118" y="148980"/>
                  </a:lnTo>
                  <a:lnTo>
                    <a:pt x="463622" y="141684"/>
                  </a:lnTo>
                  <a:cubicBezTo>
                    <a:pt x="474565" y="137124"/>
                    <a:pt x="484597" y="131652"/>
                    <a:pt x="495540" y="128004"/>
                  </a:cubicBezTo>
                  <a:cubicBezTo>
                    <a:pt x="507396" y="123445"/>
                    <a:pt x="518340" y="119797"/>
                    <a:pt x="526548" y="117061"/>
                  </a:cubicBezTo>
                  <a:cubicBezTo>
                    <a:pt x="534755" y="115237"/>
                    <a:pt x="539315" y="113413"/>
                    <a:pt x="539315" y="114325"/>
                  </a:cubicBezTo>
                  <a:cubicBezTo>
                    <a:pt x="539315" y="114325"/>
                    <a:pt x="534755" y="116149"/>
                    <a:pt x="528372" y="117973"/>
                  </a:cubicBezTo>
                  <a:cubicBezTo>
                    <a:pt x="521988" y="119797"/>
                    <a:pt x="513780" y="123445"/>
                    <a:pt x="504660" y="127093"/>
                  </a:cubicBezTo>
                  <a:cubicBezTo>
                    <a:pt x="499189" y="128916"/>
                    <a:pt x="494629" y="130740"/>
                    <a:pt x="489157" y="133476"/>
                  </a:cubicBezTo>
                  <a:cubicBezTo>
                    <a:pt x="483685" y="135300"/>
                    <a:pt x="479125" y="138036"/>
                    <a:pt x="473654" y="140772"/>
                  </a:cubicBezTo>
                  <a:cubicBezTo>
                    <a:pt x="463622" y="145332"/>
                    <a:pt x="452678" y="149892"/>
                    <a:pt x="442646" y="155363"/>
                  </a:cubicBezTo>
                  <a:cubicBezTo>
                    <a:pt x="395224" y="179075"/>
                    <a:pt x="353274" y="207346"/>
                    <a:pt x="314971" y="240177"/>
                  </a:cubicBezTo>
                  <a:cubicBezTo>
                    <a:pt x="305851" y="248384"/>
                    <a:pt x="296732" y="256592"/>
                    <a:pt x="287612" y="265712"/>
                  </a:cubicBezTo>
                  <a:cubicBezTo>
                    <a:pt x="278492" y="274831"/>
                    <a:pt x="270284" y="283951"/>
                    <a:pt x="261165" y="293071"/>
                  </a:cubicBezTo>
                  <a:lnTo>
                    <a:pt x="243838" y="313134"/>
                  </a:lnTo>
                  <a:cubicBezTo>
                    <a:pt x="241102" y="316782"/>
                    <a:pt x="238365" y="319518"/>
                    <a:pt x="235630" y="323166"/>
                  </a:cubicBezTo>
                  <a:lnTo>
                    <a:pt x="228334" y="334109"/>
                  </a:lnTo>
                  <a:cubicBezTo>
                    <a:pt x="222862" y="341405"/>
                    <a:pt x="218303" y="347789"/>
                    <a:pt x="212830" y="355085"/>
                  </a:cubicBezTo>
                  <a:lnTo>
                    <a:pt x="199151" y="376972"/>
                  </a:lnTo>
                  <a:cubicBezTo>
                    <a:pt x="181824" y="407067"/>
                    <a:pt x="166320" y="438986"/>
                    <a:pt x="153552" y="471816"/>
                  </a:cubicBezTo>
                  <a:cubicBezTo>
                    <a:pt x="150817" y="480024"/>
                    <a:pt x="147169" y="489144"/>
                    <a:pt x="144433" y="497352"/>
                  </a:cubicBezTo>
                  <a:cubicBezTo>
                    <a:pt x="138961" y="511943"/>
                    <a:pt x="136225" y="522887"/>
                    <a:pt x="133489" y="530182"/>
                  </a:cubicBezTo>
                  <a:cubicBezTo>
                    <a:pt x="132577" y="531094"/>
                    <a:pt x="132577" y="532918"/>
                    <a:pt x="132577" y="533830"/>
                  </a:cubicBezTo>
                  <a:cubicBezTo>
                    <a:pt x="130753" y="536566"/>
                    <a:pt x="128017" y="545686"/>
                    <a:pt x="124369" y="558453"/>
                  </a:cubicBezTo>
                  <a:cubicBezTo>
                    <a:pt x="120722" y="571221"/>
                    <a:pt x="117074" y="586724"/>
                    <a:pt x="113426" y="604052"/>
                  </a:cubicBezTo>
                  <a:cubicBezTo>
                    <a:pt x="103394" y="654210"/>
                    <a:pt x="98834" y="700720"/>
                    <a:pt x="97923" y="749055"/>
                  </a:cubicBezTo>
                  <a:cubicBezTo>
                    <a:pt x="97923" y="759998"/>
                    <a:pt x="97923" y="771854"/>
                    <a:pt x="97010" y="783710"/>
                  </a:cubicBezTo>
                  <a:cubicBezTo>
                    <a:pt x="97010" y="795565"/>
                    <a:pt x="97010" y="807421"/>
                    <a:pt x="97010" y="820188"/>
                  </a:cubicBezTo>
                  <a:cubicBezTo>
                    <a:pt x="97010" y="853931"/>
                    <a:pt x="97010" y="887674"/>
                    <a:pt x="97010" y="915033"/>
                  </a:cubicBezTo>
                  <a:cubicBezTo>
                    <a:pt x="97010" y="927800"/>
                    <a:pt x="97010" y="939656"/>
                    <a:pt x="96099" y="951512"/>
                  </a:cubicBezTo>
                  <a:cubicBezTo>
                    <a:pt x="96099" y="967927"/>
                    <a:pt x="96099" y="983431"/>
                    <a:pt x="96099" y="999846"/>
                  </a:cubicBezTo>
                  <a:cubicBezTo>
                    <a:pt x="96099" y="1022645"/>
                    <a:pt x="97923" y="1050004"/>
                    <a:pt x="101570" y="1083747"/>
                  </a:cubicBezTo>
                  <a:cubicBezTo>
                    <a:pt x="102482" y="1089219"/>
                    <a:pt x="103394" y="1095603"/>
                    <a:pt x="103394" y="1101074"/>
                  </a:cubicBezTo>
                  <a:cubicBezTo>
                    <a:pt x="104306" y="1109282"/>
                    <a:pt x="106130" y="1122962"/>
                    <a:pt x="106130" y="1125698"/>
                  </a:cubicBezTo>
                  <a:cubicBezTo>
                    <a:pt x="107954" y="1158529"/>
                    <a:pt x="115250" y="1206863"/>
                    <a:pt x="114338" y="1215982"/>
                  </a:cubicBezTo>
                  <a:cubicBezTo>
                    <a:pt x="114338" y="1218718"/>
                    <a:pt x="116162" y="1232398"/>
                    <a:pt x="123458" y="1258845"/>
                  </a:cubicBezTo>
                  <a:cubicBezTo>
                    <a:pt x="128929" y="1279820"/>
                    <a:pt x="135313" y="1300795"/>
                    <a:pt x="143521" y="1320859"/>
                  </a:cubicBezTo>
                  <a:cubicBezTo>
                    <a:pt x="156288" y="1356425"/>
                    <a:pt x="171792" y="1390168"/>
                    <a:pt x="190943" y="1422999"/>
                  </a:cubicBezTo>
                  <a:cubicBezTo>
                    <a:pt x="208271" y="1453094"/>
                    <a:pt x="227422" y="1482277"/>
                    <a:pt x="249309" y="1509636"/>
                  </a:cubicBezTo>
                  <a:cubicBezTo>
                    <a:pt x="273021" y="1538819"/>
                    <a:pt x="298556" y="1565266"/>
                    <a:pt x="324091" y="1587154"/>
                  </a:cubicBezTo>
                  <a:cubicBezTo>
                    <a:pt x="350538" y="1609953"/>
                    <a:pt x="376985" y="1628192"/>
                    <a:pt x="403432" y="1643695"/>
                  </a:cubicBezTo>
                  <a:cubicBezTo>
                    <a:pt x="433527" y="1661935"/>
                    <a:pt x="468181" y="1677438"/>
                    <a:pt x="502836" y="1689294"/>
                  </a:cubicBezTo>
                  <a:cubicBezTo>
                    <a:pt x="515604" y="1693854"/>
                    <a:pt x="515604" y="1693854"/>
                    <a:pt x="502836" y="1691118"/>
                  </a:cubicBezTo>
                  <a:cubicBezTo>
                    <a:pt x="495540" y="1689294"/>
                    <a:pt x="488245" y="1686558"/>
                    <a:pt x="480949" y="1684734"/>
                  </a:cubicBezTo>
                  <a:cubicBezTo>
                    <a:pt x="477301" y="1683822"/>
                    <a:pt x="473654" y="1681998"/>
                    <a:pt x="470006" y="1681086"/>
                  </a:cubicBezTo>
                  <a:cubicBezTo>
                    <a:pt x="466357" y="1680174"/>
                    <a:pt x="462710" y="1678350"/>
                    <a:pt x="459974" y="1677438"/>
                  </a:cubicBezTo>
                  <a:cubicBezTo>
                    <a:pt x="449942" y="1673791"/>
                    <a:pt x="450854" y="1674702"/>
                    <a:pt x="460886" y="1679262"/>
                  </a:cubicBezTo>
                  <a:cubicBezTo>
                    <a:pt x="466357" y="1681998"/>
                    <a:pt x="472741" y="1684734"/>
                    <a:pt x="479125" y="1686558"/>
                  </a:cubicBezTo>
                  <a:cubicBezTo>
                    <a:pt x="485509" y="1689294"/>
                    <a:pt x="491893" y="1691118"/>
                    <a:pt x="499189" y="1693854"/>
                  </a:cubicBezTo>
                  <a:cubicBezTo>
                    <a:pt x="568498" y="1716653"/>
                    <a:pt x="636896" y="1726685"/>
                    <a:pt x="718973" y="1729420"/>
                  </a:cubicBezTo>
                  <a:cubicBezTo>
                    <a:pt x="751804" y="1730332"/>
                    <a:pt x="777339" y="1730332"/>
                    <a:pt x="796490" y="1731244"/>
                  </a:cubicBezTo>
                  <a:cubicBezTo>
                    <a:pt x="814729" y="1731244"/>
                    <a:pt x="832057" y="1731244"/>
                    <a:pt x="848472" y="1731244"/>
                  </a:cubicBezTo>
                  <a:cubicBezTo>
                    <a:pt x="856680" y="1731244"/>
                    <a:pt x="863064" y="1731244"/>
                    <a:pt x="867623" y="1731244"/>
                  </a:cubicBezTo>
                  <a:cubicBezTo>
                    <a:pt x="872183" y="1731244"/>
                    <a:pt x="874920" y="1731244"/>
                    <a:pt x="875831" y="1732156"/>
                  </a:cubicBezTo>
                  <a:cubicBezTo>
                    <a:pt x="877655" y="1733068"/>
                    <a:pt x="872183" y="1733980"/>
                    <a:pt x="862152" y="1734892"/>
                  </a:cubicBezTo>
                  <a:cubicBezTo>
                    <a:pt x="856680" y="1735804"/>
                    <a:pt x="851208" y="1736716"/>
                    <a:pt x="844824" y="1736716"/>
                  </a:cubicBezTo>
                  <a:cubicBezTo>
                    <a:pt x="823849" y="1738540"/>
                    <a:pt x="817465" y="1740364"/>
                    <a:pt x="814729" y="1741276"/>
                  </a:cubicBezTo>
                  <a:cubicBezTo>
                    <a:pt x="812905" y="1742188"/>
                    <a:pt x="829321" y="1743100"/>
                    <a:pt x="874920" y="1741276"/>
                  </a:cubicBezTo>
                  <a:cubicBezTo>
                    <a:pt x="882215" y="1741276"/>
                    <a:pt x="889511" y="1740364"/>
                    <a:pt x="896806" y="1740364"/>
                  </a:cubicBezTo>
                  <a:cubicBezTo>
                    <a:pt x="900455" y="1740364"/>
                    <a:pt x="903190" y="1740364"/>
                    <a:pt x="906838" y="1739452"/>
                  </a:cubicBezTo>
                  <a:cubicBezTo>
                    <a:pt x="908662" y="1739452"/>
                    <a:pt x="910486" y="1739452"/>
                    <a:pt x="911398" y="1739452"/>
                  </a:cubicBezTo>
                  <a:lnTo>
                    <a:pt x="914134" y="1739452"/>
                  </a:lnTo>
                  <a:cubicBezTo>
                    <a:pt x="914134" y="1739452"/>
                    <a:pt x="915046" y="1739452"/>
                    <a:pt x="915046" y="1739452"/>
                  </a:cubicBezTo>
                  <a:lnTo>
                    <a:pt x="915046" y="1740364"/>
                  </a:lnTo>
                  <a:cubicBezTo>
                    <a:pt x="915046" y="1757691"/>
                    <a:pt x="916870" y="1773195"/>
                    <a:pt x="917782" y="1788698"/>
                  </a:cubicBezTo>
                  <a:cubicBezTo>
                    <a:pt x="919606" y="1804202"/>
                    <a:pt x="920518" y="1819705"/>
                    <a:pt x="921430" y="1835209"/>
                  </a:cubicBezTo>
                  <a:cubicBezTo>
                    <a:pt x="922341" y="1860744"/>
                    <a:pt x="918694" y="1877159"/>
                    <a:pt x="915958" y="1886279"/>
                  </a:cubicBezTo>
                  <a:cubicBezTo>
                    <a:pt x="913222" y="1895399"/>
                    <a:pt x="908662" y="1904518"/>
                    <a:pt x="905014" y="1910902"/>
                  </a:cubicBezTo>
                  <a:cubicBezTo>
                    <a:pt x="903190" y="1913638"/>
                    <a:pt x="902279" y="1913638"/>
                    <a:pt x="904102" y="1909990"/>
                  </a:cubicBezTo>
                  <a:cubicBezTo>
                    <a:pt x="909574" y="1890839"/>
                    <a:pt x="907750" y="1880807"/>
                    <a:pt x="906838" y="1870775"/>
                  </a:cubicBezTo>
                  <a:cubicBezTo>
                    <a:pt x="906838" y="1868040"/>
                    <a:pt x="906838" y="1859832"/>
                    <a:pt x="905926" y="1845240"/>
                  </a:cubicBezTo>
                  <a:cubicBezTo>
                    <a:pt x="905014" y="1833385"/>
                    <a:pt x="904102" y="1821529"/>
                    <a:pt x="902279" y="1810586"/>
                  </a:cubicBezTo>
                  <a:cubicBezTo>
                    <a:pt x="899542" y="1794170"/>
                    <a:pt x="897719" y="1787787"/>
                    <a:pt x="897719" y="1789610"/>
                  </a:cubicBezTo>
                  <a:cubicBezTo>
                    <a:pt x="896806" y="1791434"/>
                    <a:pt x="897719" y="1802378"/>
                    <a:pt x="899542" y="1820617"/>
                  </a:cubicBezTo>
                  <a:cubicBezTo>
                    <a:pt x="900455" y="1830649"/>
                    <a:pt x="900455" y="1841593"/>
                    <a:pt x="900455" y="1851624"/>
                  </a:cubicBezTo>
                  <a:cubicBezTo>
                    <a:pt x="900455" y="1861656"/>
                    <a:pt x="898631" y="1870775"/>
                    <a:pt x="897719" y="1879895"/>
                  </a:cubicBezTo>
                  <a:cubicBezTo>
                    <a:pt x="895895" y="1889015"/>
                    <a:pt x="894071" y="1891751"/>
                    <a:pt x="894071" y="1889927"/>
                  </a:cubicBezTo>
                  <a:cubicBezTo>
                    <a:pt x="894071" y="1888103"/>
                    <a:pt x="894982" y="1881719"/>
                    <a:pt x="896806" y="1870775"/>
                  </a:cubicBezTo>
                  <a:cubicBezTo>
                    <a:pt x="898631" y="1852536"/>
                    <a:pt x="896806" y="1831561"/>
                    <a:pt x="894982" y="1810586"/>
                  </a:cubicBezTo>
                  <a:cubicBezTo>
                    <a:pt x="892247" y="1785050"/>
                    <a:pt x="891335" y="1781403"/>
                    <a:pt x="891335" y="1770459"/>
                  </a:cubicBezTo>
                  <a:cubicBezTo>
                    <a:pt x="891335" y="1769547"/>
                    <a:pt x="891335" y="1768635"/>
                    <a:pt x="891335" y="1767723"/>
                  </a:cubicBezTo>
                  <a:cubicBezTo>
                    <a:pt x="891335" y="1766811"/>
                    <a:pt x="891335" y="1766811"/>
                    <a:pt x="890423" y="1766811"/>
                  </a:cubicBezTo>
                  <a:lnTo>
                    <a:pt x="888599" y="1766811"/>
                  </a:lnTo>
                  <a:lnTo>
                    <a:pt x="884951" y="1766811"/>
                  </a:lnTo>
                  <a:lnTo>
                    <a:pt x="878567" y="1766811"/>
                  </a:lnTo>
                  <a:cubicBezTo>
                    <a:pt x="873096" y="1766811"/>
                    <a:pt x="868536" y="1767723"/>
                    <a:pt x="863064" y="1767723"/>
                  </a:cubicBezTo>
                  <a:cubicBezTo>
                    <a:pt x="854856" y="1767723"/>
                    <a:pt x="846648" y="1768635"/>
                    <a:pt x="838441" y="1768635"/>
                  </a:cubicBezTo>
                  <a:cubicBezTo>
                    <a:pt x="829321" y="1769547"/>
                    <a:pt x="819289" y="1769547"/>
                    <a:pt x="810170" y="1769547"/>
                  </a:cubicBezTo>
                  <a:cubicBezTo>
                    <a:pt x="756364" y="1771371"/>
                    <a:pt x="704381" y="1771371"/>
                    <a:pt x="661519" y="1768635"/>
                  </a:cubicBezTo>
                  <a:cubicBezTo>
                    <a:pt x="650575" y="1767723"/>
                    <a:pt x="642368" y="1767723"/>
                    <a:pt x="634160" y="1766811"/>
                  </a:cubicBezTo>
                  <a:cubicBezTo>
                    <a:pt x="626864" y="1765899"/>
                    <a:pt x="634160" y="1767723"/>
                    <a:pt x="646015" y="1768635"/>
                  </a:cubicBezTo>
                  <a:cubicBezTo>
                    <a:pt x="652399" y="1769547"/>
                    <a:pt x="658783" y="1769547"/>
                    <a:pt x="666079" y="1770459"/>
                  </a:cubicBezTo>
                  <a:cubicBezTo>
                    <a:pt x="708941" y="1774107"/>
                    <a:pt x="749068" y="1775019"/>
                    <a:pt x="788283" y="1774107"/>
                  </a:cubicBezTo>
                  <a:cubicBezTo>
                    <a:pt x="808345" y="1774107"/>
                    <a:pt x="827497" y="1773195"/>
                    <a:pt x="846648" y="1772283"/>
                  </a:cubicBezTo>
                  <a:cubicBezTo>
                    <a:pt x="857592" y="1771371"/>
                    <a:pt x="868536" y="1771371"/>
                    <a:pt x="879479" y="1770459"/>
                  </a:cubicBezTo>
                  <a:cubicBezTo>
                    <a:pt x="880391" y="1770459"/>
                    <a:pt x="881303" y="1770459"/>
                    <a:pt x="882215" y="1770459"/>
                  </a:cubicBezTo>
                  <a:lnTo>
                    <a:pt x="883127" y="1770459"/>
                  </a:lnTo>
                  <a:cubicBezTo>
                    <a:pt x="883127" y="1770459"/>
                    <a:pt x="884039" y="1770459"/>
                    <a:pt x="884039" y="1771371"/>
                  </a:cubicBezTo>
                  <a:cubicBezTo>
                    <a:pt x="884039" y="1772283"/>
                    <a:pt x="884039" y="1774107"/>
                    <a:pt x="884039" y="1775019"/>
                  </a:cubicBezTo>
                  <a:cubicBezTo>
                    <a:pt x="884039" y="1779579"/>
                    <a:pt x="883127" y="1779579"/>
                    <a:pt x="883127" y="1775931"/>
                  </a:cubicBezTo>
                  <a:cubicBezTo>
                    <a:pt x="883127" y="1775019"/>
                    <a:pt x="883127" y="1774107"/>
                    <a:pt x="883127" y="1773195"/>
                  </a:cubicBezTo>
                  <a:cubicBezTo>
                    <a:pt x="883127" y="1773195"/>
                    <a:pt x="883127" y="1773195"/>
                    <a:pt x="882215" y="1773195"/>
                  </a:cubicBezTo>
                  <a:lnTo>
                    <a:pt x="881303" y="1773195"/>
                  </a:lnTo>
                  <a:lnTo>
                    <a:pt x="878567" y="1773195"/>
                  </a:lnTo>
                  <a:cubicBezTo>
                    <a:pt x="876743" y="1773195"/>
                    <a:pt x="875831" y="1773195"/>
                    <a:pt x="874007" y="1774107"/>
                  </a:cubicBezTo>
                  <a:lnTo>
                    <a:pt x="863976" y="1775019"/>
                  </a:lnTo>
                  <a:lnTo>
                    <a:pt x="858504" y="1775019"/>
                  </a:lnTo>
                  <a:lnTo>
                    <a:pt x="846648" y="1775931"/>
                  </a:lnTo>
                  <a:cubicBezTo>
                    <a:pt x="830233" y="1776843"/>
                    <a:pt x="813818" y="1777755"/>
                    <a:pt x="798314" y="1777755"/>
                  </a:cubicBezTo>
                  <a:cubicBezTo>
                    <a:pt x="744508" y="1779579"/>
                    <a:pt x="701646" y="1778667"/>
                    <a:pt x="673374" y="1777755"/>
                  </a:cubicBezTo>
                  <a:cubicBezTo>
                    <a:pt x="663343" y="1777755"/>
                    <a:pt x="652399" y="1776843"/>
                    <a:pt x="642368" y="1775931"/>
                  </a:cubicBezTo>
                  <a:cubicBezTo>
                    <a:pt x="614096" y="1774107"/>
                    <a:pt x="577618" y="1770459"/>
                    <a:pt x="528372" y="1759515"/>
                  </a:cubicBezTo>
                  <a:cubicBezTo>
                    <a:pt x="521075" y="1757691"/>
                    <a:pt x="513780" y="1755868"/>
                    <a:pt x="507396" y="1754044"/>
                  </a:cubicBezTo>
                  <a:cubicBezTo>
                    <a:pt x="500100" y="1752220"/>
                    <a:pt x="493716" y="1750396"/>
                    <a:pt x="486421" y="1748572"/>
                  </a:cubicBezTo>
                  <a:cubicBezTo>
                    <a:pt x="475477" y="1745836"/>
                    <a:pt x="465446" y="1742188"/>
                    <a:pt x="456326" y="1738540"/>
                  </a:cubicBezTo>
                  <a:cubicBezTo>
                    <a:pt x="447206" y="1735804"/>
                    <a:pt x="438998" y="1732156"/>
                    <a:pt x="431703" y="1729420"/>
                  </a:cubicBezTo>
                  <a:cubicBezTo>
                    <a:pt x="417111" y="1723949"/>
                    <a:pt x="407079" y="1720301"/>
                    <a:pt x="403432" y="1718477"/>
                  </a:cubicBezTo>
                  <a:cubicBezTo>
                    <a:pt x="401608" y="1717565"/>
                    <a:pt x="397960" y="1716653"/>
                    <a:pt x="394312" y="1714829"/>
                  </a:cubicBezTo>
                  <a:cubicBezTo>
                    <a:pt x="386104" y="1712093"/>
                    <a:pt x="372425" y="1704797"/>
                    <a:pt x="352361" y="1693854"/>
                  </a:cubicBezTo>
                  <a:cubicBezTo>
                    <a:pt x="343242" y="1688382"/>
                    <a:pt x="334122" y="1682910"/>
                    <a:pt x="325002" y="1676526"/>
                  </a:cubicBezTo>
                  <a:cubicBezTo>
                    <a:pt x="285788" y="1650079"/>
                    <a:pt x="258429" y="1625456"/>
                    <a:pt x="240189" y="1610865"/>
                  </a:cubicBezTo>
                  <a:cubicBezTo>
                    <a:pt x="235630" y="1606305"/>
                    <a:pt x="229246" y="1600833"/>
                    <a:pt x="221950" y="1593537"/>
                  </a:cubicBezTo>
                  <a:cubicBezTo>
                    <a:pt x="214654" y="1586242"/>
                    <a:pt x="206446" y="1578034"/>
                    <a:pt x="198239" y="1568914"/>
                  </a:cubicBezTo>
                  <a:cubicBezTo>
                    <a:pt x="152641" y="1516932"/>
                    <a:pt x="115250" y="1459478"/>
                    <a:pt x="86979" y="1396552"/>
                  </a:cubicBezTo>
                  <a:cubicBezTo>
                    <a:pt x="82419" y="1387432"/>
                    <a:pt x="78771" y="1377401"/>
                    <a:pt x="75123" y="1368281"/>
                  </a:cubicBezTo>
                  <a:cubicBezTo>
                    <a:pt x="71475" y="1359162"/>
                    <a:pt x="67828" y="1349130"/>
                    <a:pt x="64180" y="1339098"/>
                  </a:cubicBezTo>
                  <a:cubicBezTo>
                    <a:pt x="24053" y="1226926"/>
                    <a:pt x="9462" y="1110194"/>
                    <a:pt x="3990" y="997110"/>
                  </a:cubicBezTo>
                  <a:cubicBezTo>
                    <a:pt x="2166" y="961543"/>
                    <a:pt x="1254" y="925977"/>
                    <a:pt x="342" y="891322"/>
                  </a:cubicBezTo>
                  <a:cubicBezTo>
                    <a:pt x="-570" y="839340"/>
                    <a:pt x="342" y="789181"/>
                    <a:pt x="3078" y="739023"/>
                  </a:cubicBezTo>
                  <a:cubicBezTo>
                    <a:pt x="9462" y="646002"/>
                    <a:pt x="23141" y="546598"/>
                    <a:pt x="57796" y="449017"/>
                  </a:cubicBezTo>
                  <a:cubicBezTo>
                    <a:pt x="60532" y="440810"/>
                    <a:pt x="64180" y="433514"/>
                    <a:pt x="66915" y="425306"/>
                  </a:cubicBezTo>
                  <a:cubicBezTo>
                    <a:pt x="69651" y="417098"/>
                    <a:pt x="73299" y="409803"/>
                    <a:pt x="76947" y="401595"/>
                  </a:cubicBezTo>
                  <a:cubicBezTo>
                    <a:pt x="81507" y="392475"/>
                    <a:pt x="85155" y="382444"/>
                    <a:pt x="90627" y="373324"/>
                  </a:cubicBezTo>
                  <a:cubicBezTo>
                    <a:pt x="95187" y="364204"/>
                    <a:pt x="100658" y="355085"/>
                    <a:pt x="105218" y="346877"/>
                  </a:cubicBezTo>
                  <a:cubicBezTo>
                    <a:pt x="109778" y="338669"/>
                    <a:pt x="115250" y="330461"/>
                    <a:pt x="119810" y="323166"/>
                  </a:cubicBezTo>
                  <a:cubicBezTo>
                    <a:pt x="122546" y="318606"/>
                    <a:pt x="125282" y="314046"/>
                    <a:pt x="128017" y="309486"/>
                  </a:cubicBezTo>
                  <a:cubicBezTo>
                    <a:pt x="130753" y="304926"/>
                    <a:pt x="134401" y="300366"/>
                    <a:pt x="137137" y="295807"/>
                  </a:cubicBezTo>
                  <a:cubicBezTo>
                    <a:pt x="143521" y="286687"/>
                    <a:pt x="149905" y="277567"/>
                    <a:pt x="157201" y="268448"/>
                  </a:cubicBezTo>
                  <a:cubicBezTo>
                    <a:pt x="164496" y="259328"/>
                    <a:pt x="171792" y="251120"/>
                    <a:pt x="179087" y="242000"/>
                  </a:cubicBezTo>
                  <a:cubicBezTo>
                    <a:pt x="186384" y="232881"/>
                    <a:pt x="195503" y="224673"/>
                    <a:pt x="203711" y="215553"/>
                  </a:cubicBezTo>
                  <a:cubicBezTo>
                    <a:pt x="225598" y="191842"/>
                    <a:pt x="250221" y="170867"/>
                    <a:pt x="275756" y="150804"/>
                  </a:cubicBezTo>
                  <a:cubicBezTo>
                    <a:pt x="283052" y="145332"/>
                    <a:pt x="290348" y="139860"/>
                    <a:pt x="297643" y="134388"/>
                  </a:cubicBezTo>
                  <a:cubicBezTo>
                    <a:pt x="304939" y="128916"/>
                    <a:pt x="313147" y="123445"/>
                    <a:pt x="320443" y="118885"/>
                  </a:cubicBezTo>
                  <a:cubicBezTo>
                    <a:pt x="334122" y="110677"/>
                    <a:pt x="346890" y="103381"/>
                    <a:pt x="343242" y="106117"/>
                  </a:cubicBezTo>
                  <a:cubicBezTo>
                    <a:pt x="332299" y="114325"/>
                    <a:pt x="306763" y="129828"/>
                    <a:pt x="273932" y="157187"/>
                  </a:cubicBezTo>
                  <a:cubicBezTo>
                    <a:pt x="264813" y="164483"/>
                    <a:pt x="254781" y="171779"/>
                    <a:pt x="245662" y="179987"/>
                  </a:cubicBezTo>
                  <a:cubicBezTo>
                    <a:pt x="236542" y="188194"/>
                    <a:pt x="227422" y="196402"/>
                    <a:pt x="218303" y="205522"/>
                  </a:cubicBezTo>
                  <a:cubicBezTo>
                    <a:pt x="185471" y="238353"/>
                    <a:pt x="157201" y="273007"/>
                    <a:pt x="134401" y="307662"/>
                  </a:cubicBezTo>
                  <a:cubicBezTo>
                    <a:pt x="111602" y="343229"/>
                    <a:pt x="93363" y="378796"/>
                    <a:pt x="78771" y="416186"/>
                  </a:cubicBezTo>
                  <a:cubicBezTo>
                    <a:pt x="73299" y="430778"/>
                    <a:pt x="67828" y="443545"/>
                    <a:pt x="65091" y="454489"/>
                  </a:cubicBezTo>
                  <a:cubicBezTo>
                    <a:pt x="62356" y="464521"/>
                    <a:pt x="59620" y="472728"/>
                    <a:pt x="58708" y="477288"/>
                  </a:cubicBezTo>
                  <a:cubicBezTo>
                    <a:pt x="57796" y="480936"/>
                    <a:pt x="58708" y="480936"/>
                    <a:pt x="59620" y="479112"/>
                  </a:cubicBezTo>
                  <a:cubicBezTo>
                    <a:pt x="60532" y="478200"/>
                    <a:pt x="63268" y="469992"/>
                    <a:pt x="67828" y="457225"/>
                  </a:cubicBezTo>
                  <a:cubicBezTo>
                    <a:pt x="83331" y="414363"/>
                    <a:pt x="103394" y="372412"/>
                    <a:pt x="128017" y="331373"/>
                  </a:cubicBezTo>
                  <a:cubicBezTo>
                    <a:pt x="131666" y="325901"/>
                    <a:pt x="134401" y="320430"/>
                    <a:pt x="137137" y="315870"/>
                  </a:cubicBezTo>
                  <a:cubicBezTo>
                    <a:pt x="161760" y="277567"/>
                    <a:pt x="194591" y="236529"/>
                    <a:pt x="235630" y="199138"/>
                  </a:cubicBezTo>
                  <a:lnTo>
                    <a:pt x="253869" y="182723"/>
                  </a:lnTo>
                  <a:cubicBezTo>
                    <a:pt x="260253" y="177251"/>
                    <a:pt x="266637" y="172691"/>
                    <a:pt x="273021" y="167219"/>
                  </a:cubicBezTo>
                  <a:cubicBezTo>
                    <a:pt x="279404" y="162659"/>
                    <a:pt x="285788" y="157187"/>
                    <a:pt x="292172" y="152628"/>
                  </a:cubicBezTo>
                  <a:cubicBezTo>
                    <a:pt x="298556" y="148068"/>
                    <a:pt x="305851" y="143508"/>
                    <a:pt x="312235" y="138948"/>
                  </a:cubicBezTo>
                  <a:cubicBezTo>
                    <a:pt x="360569" y="106117"/>
                    <a:pt x="412552" y="78758"/>
                    <a:pt x="467270" y="56871"/>
                  </a:cubicBezTo>
                  <a:cubicBezTo>
                    <a:pt x="521075" y="34984"/>
                    <a:pt x="578530" y="19480"/>
                    <a:pt x="639631" y="10361"/>
                  </a:cubicBezTo>
                  <a:cubicBezTo>
                    <a:pt x="656047" y="8537"/>
                    <a:pt x="670639" y="5801"/>
                    <a:pt x="682494" y="4889"/>
                  </a:cubicBezTo>
                  <a:cubicBezTo>
                    <a:pt x="695262" y="3977"/>
                    <a:pt x="706205" y="3065"/>
                    <a:pt x="714413" y="2153"/>
                  </a:cubicBezTo>
                  <a:cubicBezTo>
                    <a:pt x="726268" y="329"/>
                    <a:pt x="737212" y="329"/>
                    <a:pt x="751804" y="329"/>
                  </a:cubicBezTo>
                  <a:cubicBezTo>
                    <a:pt x="775515" y="-583"/>
                    <a:pt x="807434" y="329"/>
                    <a:pt x="843001" y="3977"/>
                  </a:cubicBezTo>
                  <a:cubicBezTo>
                    <a:pt x="876743" y="7625"/>
                    <a:pt x="910486" y="13097"/>
                    <a:pt x="943317" y="21304"/>
                  </a:cubicBezTo>
                  <a:cubicBezTo>
                    <a:pt x="964292" y="25864"/>
                    <a:pt x="972500" y="29512"/>
                    <a:pt x="960644" y="26776"/>
                  </a:cubicBezTo>
                  <a:cubicBezTo>
                    <a:pt x="947877" y="24040"/>
                    <a:pt x="934198" y="21304"/>
                    <a:pt x="920518" y="19480"/>
                  </a:cubicBezTo>
                  <a:lnTo>
                    <a:pt x="916870" y="18568"/>
                  </a:lnTo>
                  <a:cubicBezTo>
                    <a:pt x="907750" y="17656"/>
                    <a:pt x="898631" y="15832"/>
                    <a:pt x="889511" y="14920"/>
                  </a:cubicBezTo>
                  <a:cubicBezTo>
                    <a:pt x="874920" y="13097"/>
                    <a:pt x="871271" y="13097"/>
                    <a:pt x="881303" y="14920"/>
                  </a:cubicBezTo>
                  <a:cubicBezTo>
                    <a:pt x="893159" y="17656"/>
                    <a:pt x="909574" y="20392"/>
                    <a:pt x="928725" y="24040"/>
                  </a:cubicBezTo>
                  <a:cubicBezTo>
                    <a:pt x="957908" y="30424"/>
                    <a:pt x="988003" y="38632"/>
                    <a:pt x="1015362" y="46839"/>
                  </a:cubicBezTo>
                  <a:cubicBezTo>
                    <a:pt x="1054577" y="59607"/>
                    <a:pt x="1091968" y="75110"/>
                    <a:pt x="1128447" y="92438"/>
                  </a:cubicBezTo>
                  <a:cubicBezTo>
                    <a:pt x="1164925" y="109765"/>
                    <a:pt x="1199580" y="128916"/>
                    <a:pt x="1233323" y="152628"/>
                  </a:cubicBezTo>
                  <a:cubicBezTo>
                    <a:pt x="1255210" y="167219"/>
                    <a:pt x="1275273" y="182723"/>
                    <a:pt x="1294425" y="200962"/>
                  </a:cubicBezTo>
                  <a:cubicBezTo>
                    <a:pt x="1313576" y="218289"/>
                    <a:pt x="1329991" y="238353"/>
                    <a:pt x="1344583" y="258416"/>
                  </a:cubicBezTo>
                  <a:cubicBezTo>
                    <a:pt x="1349143" y="263888"/>
                    <a:pt x="1352791" y="270272"/>
                    <a:pt x="1356439" y="275743"/>
                  </a:cubicBezTo>
                  <a:cubicBezTo>
                    <a:pt x="1392917" y="330461"/>
                    <a:pt x="1404773" y="382444"/>
                    <a:pt x="1401125" y="376972"/>
                  </a:cubicBezTo>
                  <a:cubicBezTo>
                    <a:pt x="1398389" y="373324"/>
                    <a:pt x="1392917" y="359644"/>
                    <a:pt x="1379238" y="330461"/>
                  </a:cubicBezTo>
                  <a:cubicBezTo>
                    <a:pt x="1370118" y="312222"/>
                    <a:pt x="1359174" y="293983"/>
                    <a:pt x="1345495" y="273919"/>
                  </a:cubicBezTo>
                  <a:cubicBezTo>
                    <a:pt x="1331815" y="254768"/>
                    <a:pt x="1315400" y="233793"/>
                    <a:pt x="1292601" y="211905"/>
                  </a:cubicBezTo>
                  <a:cubicBezTo>
                    <a:pt x="1252474" y="174515"/>
                    <a:pt x="1212348" y="148980"/>
                    <a:pt x="1171309" y="127093"/>
                  </a:cubicBezTo>
                  <a:cubicBezTo>
                    <a:pt x="1161277" y="121621"/>
                    <a:pt x="1149422" y="115237"/>
                    <a:pt x="1141214" y="111589"/>
                  </a:cubicBezTo>
                  <a:cubicBezTo>
                    <a:pt x="1121151" y="102469"/>
                    <a:pt x="1097440" y="91526"/>
                    <a:pt x="1071905" y="81494"/>
                  </a:cubicBezTo>
                  <a:cubicBezTo>
                    <a:pt x="1046369" y="71462"/>
                    <a:pt x="1019010" y="62343"/>
                    <a:pt x="992563" y="55047"/>
                  </a:cubicBezTo>
                  <a:cubicBezTo>
                    <a:pt x="949701" y="43191"/>
                    <a:pt x="899542" y="32248"/>
                    <a:pt x="845736" y="26776"/>
                  </a:cubicBezTo>
                  <a:cubicBezTo>
                    <a:pt x="811082" y="23128"/>
                    <a:pt x="780075" y="21304"/>
                    <a:pt x="757275" y="21304"/>
                  </a:cubicBezTo>
                  <a:cubicBezTo>
                    <a:pt x="755451" y="21304"/>
                    <a:pt x="752716" y="21304"/>
                    <a:pt x="749980" y="21304"/>
                  </a:cubicBezTo>
                  <a:cubicBezTo>
                    <a:pt x="741772" y="21304"/>
                    <a:pt x="731740" y="21304"/>
                    <a:pt x="723533" y="21304"/>
                  </a:cubicBezTo>
                  <a:cubicBezTo>
                    <a:pt x="715325" y="22216"/>
                    <a:pt x="708941" y="22216"/>
                    <a:pt x="705293" y="23128"/>
                  </a:cubicBezTo>
                  <a:cubicBezTo>
                    <a:pt x="699822" y="24040"/>
                    <a:pt x="696174" y="24952"/>
                    <a:pt x="690702" y="25864"/>
                  </a:cubicBezTo>
                  <a:cubicBezTo>
                    <a:pt x="687966" y="25864"/>
                    <a:pt x="684318" y="26776"/>
                    <a:pt x="679758" y="26776"/>
                  </a:cubicBezTo>
                  <a:cubicBezTo>
                    <a:pt x="675198" y="27688"/>
                    <a:pt x="669727" y="28600"/>
                    <a:pt x="664255" y="29512"/>
                  </a:cubicBezTo>
                  <a:cubicBezTo>
                    <a:pt x="652399" y="31336"/>
                    <a:pt x="637808" y="32248"/>
                    <a:pt x="623216" y="35896"/>
                  </a:cubicBezTo>
                  <a:cubicBezTo>
                    <a:pt x="613185" y="37720"/>
                    <a:pt x="603153" y="39544"/>
                    <a:pt x="593121" y="41367"/>
                  </a:cubicBezTo>
                  <a:cubicBezTo>
                    <a:pt x="583090" y="43191"/>
                    <a:pt x="573058" y="45927"/>
                    <a:pt x="563026" y="48663"/>
                  </a:cubicBezTo>
                  <a:cubicBezTo>
                    <a:pt x="557554" y="50487"/>
                    <a:pt x="552083" y="51399"/>
                    <a:pt x="546611" y="52311"/>
                  </a:cubicBezTo>
                  <a:cubicBezTo>
                    <a:pt x="541139" y="54135"/>
                    <a:pt x="536579" y="55959"/>
                    <a:pt x="532019" y="56871"/>
                  </a:cubicBezTo>
                  <a:cubicBezTo>
                    <a:pt x="522900" y="59607"/>
                    <a:pt x="513780" y="63255"/>
                    <a:pt x="507396" y="65079"/>
                  </a:cubicBezTo>
                  <a:cubicBezTo>
                    <a:pt x="493716" y="70550"/>
                    <a:pt x="492805" y="71462"/>
                    <a:pt x="501013" y="68727"/>
                  </a:cubicBezTo>
                  <a:cubicBezTo>
                    <a:pt x="508308" y="65991"/>
                    <a:pt x="522900" y="62343"/>
                    <a:pt x="540227" y="56871"/>
                  </a:cubicBezTo>
                  <a:cubicBezTo>
                    <a:pt x="579442" y="46839"/>
                    <a:pt x="624128" y="35896"/>
                    <a:pt x="672463" y="31336"/>
                  </a:cubicBezTo>
                  <a:cubicBezTo>
                    <a:pt x="682494" y="29512"/>
                    <a:pt x="693438" y="29512"/>
                    <a:pt x="704381" y="28600"/>
                  </a:cubicBezTo>
                  <a:cubicBezTo>
                    <a:pt x="715325" y="27688"/>
                    <a:pt x="725357" y="26776"/>
                    <a:pt x="734476" y="26776"/>
                  </a:cubicBezTo>
                  <a:cubicBezTo>
                    <a:pt x="777339" y="24952"/>
                    <a:pt x="820202" y="26776"/>
                    <a:pt x="868536" y="33160"/>
                  </a:cubicBezTo>
                  <a:cubicBezTo>
                    <a:pt x="885863" y="35896"/>
                    <a:pt x="905014" y="38632"/>
                    <a:pt x="918694" y="41367"/>
                  </a:cubicBezTo>
                  <a:cubicBezTo>
                    <a:pt x="957908" y="48663"/>
                    <a:pt x="1001683" y="60519"/>
                    <a:pt x="1041810" y="75110"/>
                  </a:cubicBezTo>
                  <a:cubicBezTo>
                    <a:pt x="1091056" y="93350"/>
                    <a:pt x="1135742" y="113413"/>
                    <a:pt x="1182252" y="139860"/>
                  </a:cubicBezTo>
                  <a:cubicBezTo>
                    <a:pt x="1225115" y="164483"/>
                    <a:pt x="1269802" y="195490"/>
                    <a:pt x="1304456" y="233793"/>
                  </a:cubicBezTo>
                  <a:cubicBezTo>
                    <a:pt x="1334551" y="266624"/>
                    <a:pt x="1356439" y="301278"/>
                    <a:pt x="1371942" y="334109"/>
                  </a:cubicBezTo>
                  <a:cubicBezTo>
                    <a:pt x="1378326" y="346877"/>
                    <a:pt x="1383798" y="360556"/>
                    <a:pt x="1389269" y="375148"/>
                  </a:cubicBezTo>
                  <a:cubicBezTo>
                    <a:pt x="1394741" y="389739"/>
                    <a:pt x="1398389" y="406155"/>
                    <a:pt x="1402037" y="420746"/>
                  </a:cubicBezTo>
                  <a:cubicBezTo>
                    <a:pt x="1415717" y="480024"/>
                    <a:pt x="1424836" y="533830"/>
                    <a:pt x="1431220" y="575781"/>
                  </a:cubicBezTo>
                  <a:cubicBezTo>
                    <a:pt x="1433956" y="588548"/>
                    <a:pt x="1435780" y="608612"/>
                    <a:pt x="1437604" y="628675"/>
                  </a:cubicBezTo>
                  <a:cubicBezTo>
                    <a:pt x="1443076" y="690689"/>
                    <a:pt x="1445811" y="753614"/>
                    <a:pt x="1447635" y="818364"/>
                  </a:cubicBezTo>
                  <a:cubicBezTo>
                    <a:pt x="1447635" y="829308"/>
                    <a:pt x="1447635" y="842075"/>
                    <a:pt x="1447635" y="842075"/>
                  </a:cubicBezTo>
                  <a:cubicBezTo>
                    <a:pt x="1446723" y="843900"/>
                    <a:pt x="1445811" y="836604"/>
                    <a:pt x="1443987" y="823836"/>
                  </a:cubicBezTo>
                  <a:cubicBezTo>
                    <a:pt x="1443076" y="812892"/>
                    <a:pt x="1442163" y="801037"/>
                    <a:pt x="1440340" y="791917"/>
                  </a:cubicBezTo>
                  <a:cubicBezTo>
                    <a:pt x="1439428" y="787357"/>
                    <a:pt x="1439428" y="786445"/>
                    <a:pt x="1438516" y="785533"/>
                  </a:cubicBezTo>
                  <a:cubicBezTo>
                    <a:pt x="1437604" y="784622"/>
                    <a:pt x="1437604" y="790093"/>
                    <a:pt x="1437604" y="801949"/>
                  </a:cubicBezTo>
                  <a:cubicBezTo>
                    <a:pt x="1437604" y="834780"/>
                    <a:pt x="1437604" y="867610"/>
                    <a:pt x="1436692" y="901353"/>
                  </a:cubicBezTo>
                  <a:cubicBezTo>
                    <a:pt x="1436692" y="936008"/>
                    <a:pt x="1435780" y="974311"/>
                    <a:pt x="1435780" y="1013525"/>
                  </a:cubicBezTo>
                  <a:cubicBezTo>
                    <a:pt x="1435780" y="1063684"/>
                    <a:pt x="1434868" y="1114754"/>
                    <a:pt x="1432132" y="1164912"/>
                  </a:cubicBezTo>
                  <a:cubicBezTo>
                    <a:pt x="1430308" y="1201391"/>
                    <a:pt x="1425748" y="1237870"/>
                    <a:pt x="1419364" y="1274348"/>
                  </a:cubicBezTo>
                  <a:cubicBezTo>
                    <a:pt x="1412981" y="1310827"/>
                    <a:pt x="1403861" y="1347306"/>
                    <a:pt x="1391093" y="1382872"/>
                  </a:cubicBezTo>
                  <a:cubicBezTo>
                    <a:pt x="1387445" y="1395640"/>
                    <a:pt x="1381062" y="1408408"/>
                    <a:pt x="1376502" y="1419351"/>
                  </a:cubicBezTo>
                  <a:cubicBezTo>
                    <a:pt x="1371942" y="1431207"/>
                    <a:pt x="1364646" y="1443062"/>
                    <a:pt x="1360086" y="1451270"/>
                  </a:cubicBezTo>
                  <a:cubicBezTo>
                    <a:pt x="1353703" y="1463126"/>
                    <a:pt x="1347319" y="1471334"/>
                    <a:pt x="1343671" y="1476805"/>
                  </a:cubicBezTo>
                  <a:cubicBezTo>
                    <a:pt x="1339111" y="1482277"/>
                    <a:pt x="1337287" y="1485925"/>
                    <a:pt x="1336375" y="1485013"/>
                  </a:cubicBezTo>
                  <a:cubicBezTo>
                    <a:pt x="1335464" y="1484101"/>
                    <a:pt x="1337287" y="1480453"/>
                    <a:pt x="1341847" y="1472246"/>
                  </a:cubicBezTo>
                  <a:cubicBezTo>
                    <a:pt x="1343671" y="1467686"/>
                    <a:pt x="1347319" y="1463126"/>
                    <a:pt x="1350055" y="1455830"/>
                  </a:cubicBezTo>
                  <a:cubicBezTo>
                    <a:pt x="1353703" y="1448534"/>
                    <a:pt x="1357350" y="1440327"/>
                    <a:pt x="1361910" y="1431207"/>
                  </a:cubicBezTo>
                  <a:cubicBezTo>
                    <a:pt x="1366470" y="1422999"/>
                    <a:pt x="1369206" y="1413880"/>
                    <a:pt x="1372854" y="1404760"/>
                  </a:cubicBezTo>
                  <a:cubicBezTo>
                    <a:pt x="1375590" y="1397464"/>
                    <a:pt x="1378326" y="1391080"/>
                    <a:pt x="1380150" y="1383785"/>
                  </a:cubicBezTo>
                  <a:cubicBezTo>
                    <a:pt x="1381974" y="1377401"/>
                    <a:pt x="1384709" y="1370105"/>
                    <a:pt x="1386534" y="1364633"/>
                  </a:cubicBezTo>
                  <a:cubicBezTo>
                    <a:pt x="1390182" y="1351866"/>
                    <a:pt x="1392917" y="1340010"/>
                    <a:pt x="1395653" y="1329978"/>
                  </a:cubicBezTo>
                  <a:cubicBezTo>
                    <a:pt x="1397477" y="1321771"/>
                    <a:pt x="1399301" y="1312651"/>
                    <a:pt x="1401125" y="1300795"/>
                  </a:cubicBezTo>
                  <a:cubicBezTo>
                    <a:pt x="1403861" y="1289852"/>
                    <a:pt x="1405685" y="1276172"/>
                    <a:pt x="1408421" y="1261581"/>
                  </a:cubicBezTo>
                  <a:cubicBezTo>
                    <a:pt x="1413893" y="1226014"/>
                    <a:pt x="1416628" y="1195007"/>
                    <a:pt x="1418452" y="1163088"/>
                  </a:cubicBezTo>
                  <a:cubicBezTo>
                    <a:pt x="1419364" y="1143937"/>
                    <a:pt x="1420276" y="1122050"/>
                    <a:pt x="1420276" y="1101074"/>
                  </a:cubicBezTo>
                  <a:cubicBezTo>
                    <a:pt x="1421188" y="1067332"/>
                    <a:pt x="1421188" y="1033589"/>
                    <a:pt x="1421188" y="998934"/>
                  </a:cubicBezTo>
                  <a:cubicBezTo>
                    <a:pt x="1421188" y="963367"/>
                    <a:pt x="1421188" y="931448"/>
                    <a:pt x="1420276" y="903177"/>
                  </a:cubicBezTo>
                  <a:cubicBezTo>
                    <a:pt x="1419364" y="879466"/>
                    <a:pt x="1419364" y="851195"/>
                    <a:pt x="1418452" y="822012"/>
                  </a:cubicBezTo>
                  <a:cubicBezTo>
                    <a:pt x="1418452" y="802861"/>
                    <a:pt x="1417541" y="783710"/>
                    <a:pt x="1416628" y="764558"/>
                  </a:cubicBezTo>
                  <a:cubicBezTo>
                    <a:pt x="1415717" y="745407"/>
                    <a:pt x="1414804" y="725344"/>
                    <a:pt x="1412981" y="708016"/>
                  </a:cubicBezTo>
                  <a:cubicBezTo>
                    <a:pt x="1410244" y="669714"/>
                    <a:pt x="1406597" y="632323"/>
                    <a:pt x="1401125" y="594932"/>
                  </a:cubicBezTo>
                  <a:cubicBezTo>
                    <a:pt x="1400213" y="589460"/>
                    <a:pt x="1399301" y="584901"/>
                    <a:pt x="1399301" y="580341"/>
                  </a:cubicBezTo>
                  <a:cubicBezTo>
                    <a:pt x="1397477" y="569397"/>
                    <a:pt x="1396565" y="564837"/>
                    <a:pt x="1396565" y="571221"/>
                  </a:cubicBezTo>
                  <a:cubicBezTo>
                    <a:pt x="1396565" y="576693"/>
                    <a:pt x="1398389" y="586724"/>
                    <a:pt x="1399301" y="600404"/>
                  </a:cubicBezTo>
                  <a:cubicBezTo>
                    <a:pt x="1400213" y="613171"/>
                    <a:pt x="1402037" y="625939"/>
                    <a:pt x="1402949" y="637795"/>
                  </a:cubicBezTo>
                  <a:cubicBezTo>
                    <a:pt x="1407509" y="681569"/>
                    <a:pt x="1410244" y="723520"/>
                    <a:pt x="1412981" y="762734"/>
                  </a:cubicBezTo>
                  <a:cubicBezTo>
                    <a:pt x="1413893" y="774590"/>
                    <a:pt x="1413893" y="788269"/>
                    <a:pt x="1413893" y="797389"/>
                  </a:cubicBezTo>
                  <a:cubicBezTo>
                    <a:pt x="1413893" y="818364"/>
                    <a:pt x="1413893" y="844811"/>
                    <a:pt x="1414804" y="874906"/>
                  </a:cubicBezTo>
                  <a:cubicBezTo>
                    <a:pt x="1414804" y="884026"/>
                    <a:pt x="1414804" y="894058"/>
                    <a:pt x="1414804" y="903177"/>
                  </a:cubicBezTo>
                  <a:cubicBezTo>
                    <a:pt x="1414804" y="943304"/>
                    <a:pt x="1414804" y="983431"/>
                    <a:pt x="1414804" y="1025381"/>
                  </a:cubicBezTo>
                  <a:cubicBezTo>
                    <a:pt x="1414804" y="1045444"/>
                    <a:pt x="1414804" y="1062772"/>
                    <a:pt x="1414804" y="1076451"/>
                  </a:cubicBezTo>
                  <a:cubicBezTo>
                    <a:pt x="1414804" y="1081011"/>
                    <a:pt x="1414804" y="1085571"/>
                    <a:pt x="1414804" y="1089219"/>
                  </a:cubicBezTo>
                  <a:cubicBezTo>
                    <a:pt x="1415717" y="1120226"/>
                    <a:pt x="1414804" y="1164912"/>
                    <a:pt x="1408421" y="1221454"/>
                  </a:cubicBezTo>
                  <a:cubicBezTo>
                    <a:pt x="1404773" y="1252461"/>
                    <a:pt x="1400213" y="1283468"/>
                    <a:pt x="1392917" y="1313563"/>
                  </a:cubicBezTo>
                  <a:cubicBezTo>
                    <a:pt x="1389269" y="1329978"/>
                    <a:pt x="1384709" y="1344570"/>
                    <a:pt x="1381062" y="1359162"/>
                  </a:cubicBezTo>
                  <a:cubicBezTo>
                    <a:pt x="1376502" y="1372841"/>
                    <a:pt x="1371942" y="1385609"/>
                    <a:pt x="1367382" y="1397464"/>
                  </a:cubicBezTo>
                  <a:cubicBezTo>
                    <a:pt x="1363734" y="1406584"/>
                    <a:pt x="1360086" y="1415703"/>
                    <a:pt x="1356439" y="1424823"/>
                  </a:cubicBezTo>
                  <a:cubicBezTo>
                    <a:pt x="1343671" y="1451270"/>
                    <a:pt x="1327256" y="1481365"/>
                    <a:pt x="1303545" y="1510548"/>
                  </a:cubicBezTo>
                  <a:cubicBezTo>
                    <a:pt x="1289865" y="1527876"/>
                    <a:pt x="1277097" y="1540643"/>
                    <a:pt x="1270713" y="1546115"/>
                  </a:cubicBezTo>
                  <a:cubicBezTo>
                    <a:pt x="1265242" y="1550675"/>
                    <a:pt x="1252474" y="1562530"/>
                    <a:pt x="1236059" y="1577122"/>
                  </a:cubicBezTo>
                  <a:cubicBezTo>
                    <a:pt x="1220555" y="1590801"/>
                    <a:pt x="1204140" y="1602657"/>
                    <a:pt x="1187725" y="1614513"/>
                  </a:cubicBezTo>
                  <a:cubicBezTo>
                    <a:pt x="1152158" y="1640048"/>
                    <a:pt x="1115679" y="1661935"/>
                    <a:pt x="1078288" y="1681998"/>
                  </a:cubicBezTo>
                  <a:cubicBezTo>
                    <a:pt x="1060049" y="1692030"/>
                    <a:pt x="1040897" y="1702061"/>
                    <a:pt x="1022658" y="1711181"/>
                  </a:cubicBezTo>
                  <a:cubicBezTo>
                    <a:pt x="1004419" y="1720301"/>
                    <a:pt x="985268" y="1730332"/>
                    <a:pt x="975236" y="1746748"/>
                  </a:cubicBezTo>
                  <a:cubicBezTo>
                    <a:pt x="965204" y="1764075"/>
                    <a:pt x="964292" y="1785050"/>
                    <a:pt x="957908" y="1804202"/>
                  </a:cubicBezTo>
                  <a:cubicBezTo>
                    <a:pt x="951525" y="1824265"/>
                    <a:pt x="942405" y="1843416"/>
                    <a:pt x="934198" y="1862568"/>
                  </a:cubicBezTo>
                  <a:cubicBezTo>
                    <a:pt x="927814" y="1877159"/>
                    <a:pt x="922341" y="1891751"/>
                    <a:pt x="918694" y="1906342"/>
                  </a:cubicBezTo>
                  <a:cubicBezTo>
                    <a:pt x="915958" y="1917286"/>
                    <a:pt x="915046" y="1920934"/>
                    <a:pt x="915958" y="1912726"/>
                  </a:cubicBezTo>
                  <a:cubicBezTo>
                    <a:pt x="916870" y="1908166"/>
                    <a:pt x="917782" y="1905430"/>
                    <a:pt x="918694" y="1899959"/>
                  </a:cubicBezTo>
                  <a:cubicBezTo>
                    <a:pt x="925078" y="1876247"/>
                    <a:pt x="934198" y="1855272"/>
                    <a:pt x="941493" y="1835209"/>
                  </a:cubicBezTo>
                  <a:cubicBezTo>
                    <a:pt x="948789" y="1816057"/>
                    <a:pt x="954260" y="1797818"/>
                    <a:pt x="956084" y="1781403"/>
                  </a:cubicBezTo>
                  <a:cubicBezTo>
                    <a:pt x="957908" y="1771371"/>
                    <a:pt x="958820" y="1757691"/>
                    <a:pt x="966116" y="1743100"/>
                  </a:cubicBezTo>
                  <a:cubicBezTo>
                    <a:pt x="969764" y="1735804"/>
                    <a:pt x="975236" y="1728509"/>
                    <a:pt x="982532" y="1722125"/>
                  </a:cubicBezTo>
                  <a:cubicBezTo>
                    <a:pt x="989827" y="1715741"/>
                    <a:pt x="998035" y="1710269"/>
                    <a:pt x="1007155" y="1705709"/>
                  </a:cubicBezTo>
                  <a:cubicBezTo>
                    <a:pt x="1058225" y="1678350"/>
                    <a:pt x="1101999" y="1653727"/>
                    <a:pt x="1151246" y="1620896"/>
                  </a:cubicBezTo>
                  <a:cubicBezTo>
                    <a:pt x="1184076" y="1599009"/>
                    <a:pt x="1213260" y="1576210"/>
                    <a:pt x="1241530" y="1549763"/>
                  </a:cubicBezTo>
                  <a:cubicBezTo>
                    <a:pt x="1255210" y="1536083"/>
                    <a:pt x="1267978" y="1523316"/>
                    <a:pt x="1279833" y="1509636"/>
                  </a:cubicBezTo>
                  <a:cubicBezTo>
                    <a:pt x="1285305" y="1503252"/>
                    <a:pt x="1290777" y="1495957"/>
                    <a:pt x="1295337" y="1489573"/>
                  </a:cubicBezTo>
                  <a:cubicBezTo>
                    <a:pt x="1299897" y="1482277"/>
                    <a:pt x="1305368" y="1475893"/>
                    <a:pt x="1309016" y="1469509"/>
                  </a:cubicBezTo>
                  <a:cubicBezTo>
                    <a:pt x="1312664" y="1464038"/>
                    <a:pt x="1315400" y="1458566"/>
                    <a:pt x="1319048" y="1452182"/>
                  </a:cubicBezTo>
                  <a:cubicBezTo>
                    <a:pt x="1320872" y="1449446"/>
                    <a:pt x="1322696" y="1446710"/>
                    <a:pt x="1324520" y="1443974"/>
                  </a:cubicBezTo>
                  <a:cubicBezTo>
                    <a:pt x="1326344" y="1441239"/>
                    <a:pt x="1327256" y="1437591"/>
                    <a:pt x="1329080" y="1434855"/>
                  </a:cubicBezTo>
                  <a:cubicBezTo>
                    <a:pt x="1331815" y="1428471"/>
                    <a:pt x="1335464" y="1422999"/>
                    <a:pt x="1338199" y="1416615"/>
                  </a:cubicBezTo>
                  <a:cubicBezTo>
                    <a:pt x="1340935" y="1410232"/>
                    <a:pt x="1343671" y="1403848"/>
                    <a:pt x="1346407" y="1397464"/>
                  </a:cubicBezTo>
                  <a:cubicBezTo>
                    <a:pt x="1357350" y="1371929"/>
                    <a:pt x="1363734" y="1348218"/>
                    <a:pt x="1369206" y="1327243"/>
                  </a:cubicBezTo>
                  <a:cubicBezTo>
                    <a:pt x="1372854" y="1313563"/>
                    <a:pt x="1374678" y="1298972"/>
                    <a:pt x="1378326" y="1283468"/>
                  </a:cubicBezTo>
                  <a:cubicBezTo>
                    <a:pt x="1381062" y="1265229"/>
                    <a:pt x="1383798" y="1248813"/>
                    <a:pt x="1384709" y="1236046"/>
                  </a:cubicBezTo>
                  <a:cubicBezTo>
                    <a:pt x="1385622" y="1223278"/>
                    <a:pt x="1386534" y="1213247"/>
                    <a:pt x="1385622" y="1207775"/>
                  </a:cubicBezTo>
                  <a:cubicBezTo>
                    <a:pt x="1385622" y="1202303"/>
                    <a:pt x="1386534" y="1184064"/>
                    <a:pt x="1387445" y="1158529"/>
                  </a:cubicBezTo>
                  <a:cubicBezTo>
                    <a:pt x="1388358" y="1148497"/>
                    <a:pt x="1388358" y="1137553"/>
                    <a:pt x="1388358" y="1127521"/>
                  </a:cubicBezTo>
                  <a:cubicBezTo>
                    <a:pt x="1389269" y="1105634"/>
                    <a:pt x="1388358" y="1091043"/>
                    <a:pt x="1387445" y="1094691"/>
                  </a:cubicBezTo>
                  <a:cubicBezTo>
                    <a:pt x="1385622" y="1101074"/>
                    <a:pt x="1385622" y="1070980"/>
                    <a:pt x="1384709" y="1026293"/>
                  </a:cubicBezTo>
                  <a:cubicBezTo>
                    <a:pt x="1384709" y="1007142"/>
                    <a:pt x="1384709" y="987078"/>
                    <a:pt x="1383798" y="967927"/>
                  </a:cubicBezTo>
                  <a:cubicBezTo>
                    <a:pt x="1383798" y="934184"/>
                    <a:pt x="1382885" y="899529"/>
                    <a:pt x="1382885" y="860315"/>
                  </a:cubicBezTo>
                  <a:cubicBezTo>
                    <a:pt x="1382885" y="832044"/>
                    <a:pt x="1381974" y="803773"/>
                    <a:pt x="1380150" y="776414"/>
                  </a:cubicBezTo>
                  <a:cubicBezTo>
                    <a:pt x="1379238" y="749967"/>
                    <a:pt x="1378326" y="727167"/>
                    <a:pt x="1380150" y="729904"/>
                  </a:cubicBezTo>
                  <a:cubicBezTo>
                    <a:pt x="1381062" y="732639"/>
                    <a:pt x="1381974" y="737199"/>
                    <a:pt x="1382885" y="739935"/>
                  </a:cubicBezTo>
                  <a:cubicBezTo>
                    <a:pt x="1382885" y="740847"/>
                    <a:pt x="1382885" y="725344"/>
                    <a:pt x="1381974" y="715312"/>
                  </a:cubicBezTo>
                  <a:cubicBezTo>
                    <a:pt x="1381062" y="706192"/>
                    <a:pt x="1381062" y="696161"/>
                    <a:pt x="1380150" y="687041"/>
                  </a:cubicBezTo>
                  <a:cubicBezTo>
                    <a:pt x="1378326" y="668802"/>
                    <a:pt x="1377414" y="650562"/>
                    <a:pt x="1374678" y="633235"/>
                  </a:cubicBezTo>
                  <a:cubicBezTo>
                    <a:pt x="1369206" y="585812"/>
                    <a:pt x="1362823" y="538390"/>
                    <a:pt x="1353703" y="491880"/>
                  </a:cubicBezTo>
                  <a:cubicBezTo>
                    <a:pt x="1351879" y="480936"/>
                    <a:pt x="1349143" y="470904"/>
                    <a:pt x="1347319" y="461785"/>
                  </a:cubicBezTo>
                  <a:cubicBezTo>
                    <a:pt x="1346407" y="458137"/>
                    <a:pt x="1346407" y="457225"/>
                    <a:pt x="1346407" y="458137"/>
                  </a:cubicBezTo>
                  <a:cubicBezTo>
                    <a:pt x="1346407" y="459049"/>
                    <a:pt x="1347319" y="464521"/>
                    <a:pt x="1348231" y="469081"/>
                  </a:cubicBezTo>
                  <a:cubicBezTo>
                    <a:pt x="1350055" y="477288"/>
                    <a:pt x="1351879" y="487320"/>
                    <a:pt x="1352791" y="495528"/>
                  </a:cubicBezTo>
                  <a:cubicBezTo>
                    <a:pt x="1355526" y="511031"/>
                    <a:pt x="1358263" y="525623"/>
                    <a:pt x="1360086" y="541126"/>
                  </a:cubicBezTo>
                  <a:cubicBezTo>
                    <a:pt x="1361910" y="552982"/>
                    <a:pt x="1363734" y="565749"/>
                    <a:pt x="1365558" y="577605"/>
                  </a:cubicBezTo>
                  <a:cubicBezTo>
                    <a:pt x="1367382" y="590372"/>
                    <a:pt x="1368294" y="604964"/>
                    <a:pt x="1369206" y="609524"/>
                  </a:cubicBezTo>
                  <a:cubicBezTo>
                    <a:pt x="1369206" y="614083"/>
                    <a:pt x="1368294" y="605876"/>
                    <a:pt x="1366470" y="594020"/>
                  </a:cubicBezTo>
                  <a:cubicBezTo>
                    <a:pt x="1363734" y="588548"/>
                    <a:pt x="1361910" y="576693"/>
                    <a:pt x="1360086" y="564837"/>
                  </a:cubicBezTo>
                  <a:close/>
                  <a:moveTo>
                    <a:pt x="1163101" y="1628192"/>
                  </a:moveTo>
                  <a:cubicBezTo>
                    <a:pt x="1174045" y="1620896"/>
                    <a:pt x="1170397" y="1621808"/>
                    <a:pt x="1156717" y="1630928"/>
                  </a:cubicBezTo>
                  <a:cubicBezTo>
                    <a:pt x="1133918" y="1645519"/>
                    <a:pt x="1110207" y="1660111"/>
                    <a:pt x="1093792" y="1670142"/>
                  </a:cubicBezTo>
                  <a:cubicBezTo>
                    <a:pt x="1089232" y="1672879"/>
                    <a:pt x="1091968" y="1671966"/>
                    <a:pt x="1099264" y="1668319"/>
                  </a:cubicBezTo>
                  <a:cubicBezTo>
                    <a:pt x="1122063" y="1654639"/>
                    <a:pt x="1144862" y="1640960"/>
                    <a:pt x="1163101" y="1628192"/>
                  </a:cubicBezTo>
                  <a:close/>
                  <a:moveTo>
                    <a:pt x="1384709" y="886762"/>
                  </a:moveTo>
                  <a:cubicBezTo>
                    <a:pt x="1385622" y="895882"/>
                    <a:pt x="1385622" y="892234"/>
                    <a:pt x="1385622" y="879466"/>
                  </a:cubicBezTo>
                  <a:cubicBezTo>
                    <a:pt x="1385622" y="866699"/>
                    <a:pt x="1385622" y="847547"/>
                    <a:pt x="1384709" y="839340"/>
                  </a:cubicBezTo>
                  <a:cubicBezTo>
                    <a:pt x="1383798" y="830220"/>
                    <a:pt x="1383798" y="832956"/>
                    <a:pt x="1383798" y="845723"/>
                  </a:cubicBezTo>
                  <a:cubicBezTo>
                    <a:pt x="1383798" y="859403"/>
                    <a:pt x="1384709" y="878554"/>
                    <a:pt x="1384709" y="886762"/>
                  </a:cubicBezTo>
                  <a:close/>
                  <a:moveTo>
                    <a:pt x="1391093" y="996198"/>
                  </a:moveTo>
                  <a:lnTo>
                    <a:pt x="1391093" y="994374"/>
                  </a:lnTo>
                  <a:lnTo>
                    <a:pt x="1391093" y="990726"/>
                  </a:lnTo>
                  <a:lnTo>
                    <a:pt x="1391093" y="996198"/>
                  </a:lnTo>
                  <a:close/>
                  <a:moveTo>
                    <a:pt x="1389269" y="1259757"/>
                  </a:moveTo>
                  <a:cubicBezTo>
                    <a:pt x="1389269" y="1257021"/>
                    <a:pt x="1389269" y="1255197"/>
                    <a:pt x="1389269" y="1254285"/>
                  </a:cubicBezTo>
                  <a:cubicBezTo>
                    <a:pt x="1389269" y="1253373"/>
                    <a:pt x="1386534" y="1265229"/>
                    <a:pt x="1385622" y="1272525"/>
                  </a:cubicBezTo>
                  <a:cubicBezTo>
                    <a:pt x="1384709" y="1275260"/>
                    <a:pt x="1384709" y="1278908"/>
                    <a:pt x="1383798" y="1281644"/>
                  </a:cubicBezTo>
                  <a:cubicBezTo>
                    <a:pt x="1374678" y="1330890"/>
                    <a:pt x="1360999" y="1375577"/>
                    <a:pt x="1345495" y="1411144"/>
                  </a:cubicBezTo>
                  <a:cubicBezTo>
                    <a:pt x="1344583" y="1412968"/>
                    <a:pt x="1343671" y="1415703"/>
                    <a:pt x="1343671" y="1415703"/>
                  </a:cubicBezTo>
                  <a:cubicBezTo>
                    <a:pt x="1343671" y="1416615"/>
                    <a:pt x="1343671" y="1417527"/>
                    <a:pt x="1344583" y="1415703"/>
                  </a:cubicBezTo>
                  <a:cubicBezTo>
                    <a:pt x="1345495" y="1412968"/>
                    <a:pt x="1349143" y="1404760"/>
                    <a:pt x="1350967" y="1401112"/>
                  </a:cubicBezTo>
                  <a:cubicBezTo>
                    <a:pt x="1368294" y="1359162"/>
                    <a:pt x="1379238" y="1316299"/>
                    <a:pt x="1386534" y="1273436"/>
                  </a:cubicBezTo>
                  <a:cubicBezTo>
                    <a:pt x="1388358" y="1267965"/>
                    <a:pt x="1388358" y="1263405"/>
                    <a:pt x="1389269" y="1259757"/>
                  </a:cubicBezTo>
                  <a:close/>
                  <a:moveTo>
                    <a:pt x="1388358" y="794653"/>
                  </a:moveTo>
                  <a:cubicBezTo>
                    <a:pt x="1388358" y="792829"/>
                    <a:pt x="1388358" y="791005"/>
                    <a:pt x="1388358" y="791917"/>
                  </a:cubicBezTo>
                  <a:cubicBezTo>
                    <a:pt x="1388358" y="795565"/>
                    <a:pt x="1388358" y="801037"/>
                    <a:pt x="1388358" y="805597"/>
                  </a:cubicBezTo>
                  <a:cubicBezTo>
                    <a:pt x="1389269" y="834780"/>
                    <a:pt x="1390182" y="860315"/>
                    <a:pt x="1391093" y="881290"/>
                  </a:cubicBezTo>
                  <a:cubicBezTo>
                    <a:pt x="1391093" y="881290"/>
                    <a:pt x="1391093" y="881290"/>
                    <a:pt x="1391093" y="880378"/>
                  </a:cubicBezTo>
                  <a:cubicBezTo>
                    <a:pt x="1391093" y="878554"/>
                    <a:pt x="1391093" y="875818"/>
                    <a:pt x="1391093" y="873082"/>
                  </a:cubicBezTo>
                  <a:cubicBezTo>
                    <a:pt x="1390182" y="842075"/>
                    <a:pt x="1390182" y="816540"/>
                    <a:pt x="1388358" y="794653"/>
                  </a:cubicBezTo>
                  <a:close/>
                  <a:moveTo>
                    <a:pt x="885863" y="1746748"/>
                  </a:moveTo>
                  <a:cubicBezTo>
                    <a:pt x="886775" y="1746748"/>
                    <a:pt x="886775" y="1746748"/>
                    <a:pt x="888599" y="1746748"/>
                  </a:cubicBezTo>
                  <a:cubicBezTo>
                    <a:pt x="890423" y="1746748"/>
                    <a:pt x="894982" y="1745836"/>
                    <a:pt x="895895" y="1745836"/>
                  </a:cubicBezTo>
                  <a:cubicBezTo>
                    <a:pt x="900455" y="1744924"/>
                    <a:pt x="899542" y="1744924"/>
                    <a:pt x="892247" y="1745836"/>
                  </a:cubicBezTo>
                  <a:cubicBezTo>
                    <a:pt x="890423" y="1745836"/>
                    <a:pt x="887687" y="1746748"/>
                    <a:pt x="885863" y="1746748"/>
                  </a:cubicBezTo>
                  <a:close/>
                  <a:moveTo>
                    <a:pt x="43205" y="1254285"/>
                  </a:moveTo>
                  <a:cubicBezTo>
                    <a:pt x="30437" y="1203215"/>
                    <a:pt x="21317" y="1152145"/>
                    <a:pt x="15845" y="1100162"/>
                  </a:cubicBezTo>
                  <a:cubicBezTo>
                    <a:pt x="14021" y="1081011"/>
                    <a:pt x="12197" y="1062772"/>
                    <a:pt x="10373" y="1048180"/>
                  </a:cubicBezTo>
                  <a:cubicBezTo>
                    <a:pt x="8550" y="1034501"/>
                    <a:pt x="8550" y="1037237"/>
                    <a:pt x="9462" y="1054564"/>
                  </a:cubicBezTo>
                  <a:cubicBezTo>
                    <a:pt x="9462" y="1060036"/>
                    <a:pt x="10373" y="1066420"/>
                    <a:pt x="10373" y="1071892"/>
                  </a:cubicBezTo>
                  <a:cubicBezTo>
                    <a:pt x="14933" y="1125698"/>
                    <a:pt x="21317" y="1178592"/>
                    <a:pt x="34085" y="1233310"/>
                  </a:cubicBezTo>
                  <a:cubicBezTo>
                    <a:pt x="40469" y="1263405"/>
                    <a:pt x="49588" y="1294412"/>
                    <a:pt x="59620" y="1324507"/>
                  </a:cubicBezTo>
                  <a:cubicBezTo>
                    <a:pt x="69651" y="1354602"/>
                    <a:pt x="82419" y="1384697"/>
                    <a:pt x="97010" y="1414791"/>
                  </a:cubicBezTo>
                  <a:cubicBezTo>
                    <a:pt x="116162" y="1453094"/>
                    <a:pt x="136225" y="1485013"/>
                    <a:pt x="154465" y="1508724"/>
                  </a:cubicBezTo>
                  <a:cubicBezTo>
                    <a:pt x="175440" y="1536995"/>
                    <a:pt x="198239" y="1563442"/>
                    <a:pt x="223774" y="1588977"/>
                  </a:cubicBezTo>
                  <a:cubicBezTo>
                    <a:pt x="242013" y="1606305"/>
                    <a:pt x="248397" y="1610865"/>
                    <a:pt x="237454" y="1599009"/>
                  </a:cubicBezTo>
                  <a:cubicBezTo>
                    <a:pt x="230158" y="1590801"/>
                    <a:pt x="222862" y="1582594"/>
                    <a:pt x="216478" y="1574386"/>
                  </a:cubicBezTo>
                  <a:cubicBezTo>
                    <a:pt x="209183" y="1566178"/>
                    <a:pt x="201887" y="1556146"/>
                    <a:pt x="194591" y="1546115"/>
                  </a:cubicBezTo>
                  <a:cubicBezTo>
                    <a:pt x="190943" y="1541555"/>
                    <a:pt x="185471" y="1534259"/>
                    <a:pt x="180000" y="1526052"/>
                  </a:cubicBezTo>
                  <a:cubicBezTo>
                    <a:pt x="177264" y="1522404"/>
                    <a:pt x="173616" y="1517844"/>
                    <a:pt x="170880" y="1513284"/>
                  </a:cubicBezTo>
                  <a:cubicBezTo>
                    <a:pt x="168144" y="1508724"/>
                    <a:pt x="164496" y="1504164"/>
                    <a:pt x="161760" y="1499605"/>
                  </a:cubicBezTo>
                  <a:cubicBezTo>
                    <a:pt x="151728" y="1485013"/>
                    <a:pt x="144433" y="1474069"/>
                    <a:pt x="141697" y="1470421"/>
                  </a:cubicBezTo>
                  <a:cubicBezTo>
                    <a:pt x="139873" y="1468598"/>
                    <a:pt x="138961" y="1467686"/>
                    <a:pt x="138961" y="1467686"/>
                  </a:cubicBezTo>
                  <a:cubicBezTo>
                    <a:pt x="138961" y="1468598"/>
                    <a:pt x="134401" y="1464038"/>
                    <a:pt x="128929" y="1454006"/>
                  </a:cubicBezTo>
                  <a:cubicBezTo>
                    <a:pt x="126193" y="1449446"/>
                    <a:pt x="122546" y="1443062"/>
                    <a:pt x="117986" y="1436679"/>
                  </a:cubicBezTo>
                  <a:cubicBezTo>
                    <a:pt x="114338" y="1429383"/>
                    <a:pt x="109778" y="1422087"/>
                    <a:pt x="105218" y="1413880"/>
                  </a:cubicBezTo>
                  <a:cubicBezTo>
                    <a:pt x="89715" y="1383785"/>
                    <a:pt x="75123" y="1350042"/>
                    <a:pt x="62356" y="1309915"/>
                  </a:cubicBezTo>
                  <a:cubicBezTo>
                    <a:pt x="58708" y="1300795"/>
                    <a:pt x="55972" y="1290764"/>
                    <a:pt x="53236" y="1280732"/>
                  </a:cubicBezTo>
                  <a:cubicBezTo>
                    <a:pt x="48676" y="1273436"/>
                    <a:pt x="45940" y="1264317"/>
                    <a:pt x="43205" y="1254285"/>
                  </a:cubicBezTo>
                  <a:close/>
                  <a:moveTo>
                    <a:pt x="163584" y="1461302"/>
                  </a:moveTo>
                  <a:cubicBezTo>
                    <a:pt x="166320" y="1466774"/>
                    <a:pt x="169968" y="1471334"/>
                    <a:pt x="172704" y="1476805"/>
                  </a:cubicBezTo>
                  <a:cubicBezTo>
                    <a:pt x="176352" y="1482277"/>
                    <a:pt x="179087" y="1486837"/>
                    <a:pt x="182736" y="1492309"/>
                  </a:cubicBezTo>
                  <a:cubicBezTo>
                    <a:pt x="189119" y="1503252"/>
                    <a:pt x="196415" y="1512372"/>
                    <a:pt x="202799" y="1522404"/>
                  </a:cubicBezTo>
                  <a:cubicBezTo>
                    <a:pt x="240189" y="1571650"/>
                    <a:pt x="282140" y="1614513"/>
                    <a:pt x="332299" y="1650079"/>
                  </a:cubicBezTo>
                  <a:cubicBezTo>
                    <a:pt x="357834" y="1668319"/>
                    <a:pt x="388840" y="1686558"/>
                    <a:pt x="422583" y="1702061"/>
                  </a:cubicBezTo>
                  <a:cubicBezTo>
                    <a:pt x="460886" y="1719389"/>
                    <a:pt x="494629" y="1728509"/>
                    <a:pt x="522900" y="1734892"/>
                  </a:cubicBezTo>
                  <a:cubicBezTo>
                    <a:pt x="547523" y="1740364"/>
                    <a:pt x="552994" y="1740364"/>
                    <a:pt x="533843" y="1734892"/>
                  </a:cubicBezTo>
                  <a:cubicBezTo>
                    <a:pt x="527459" y="1733068"/>
                    <a:pt x="520164" y="1731244"/>
                    <a:pt x="512868" y="1728509"/>
                  </a:cubicBezTo>
                  <a:cubicBezTo>
                    <a:pt x="505572" y="1725773"/>
                    <a:pt x="498276" y="1723949"/>
                    <a:pt x="490069" y="1721213"/>
                  </a:cubicBezTo>
                  <a:cubicBezTo>
                    <a:pt x="474565" y="1715741"/>
                    <a:pt x="453590" y="1708445"/>
                    <a:pt x="429879" y="1697501"/>
                  </a:cubicBezTo>
                  <a:cubicBezTo>
                    <a:pt x="400696" y="1684734"/>
                    <a:pt x="372425" y="1669231"/>
                    <a:pt x="345978" y="1651903"/>
                  </a:cubicBezTo>
                  <a:cubicBezTo>
                    <a:pt x="318619" y="1633664"/>
                    <a:pt x="296732" y="1615424"/>
                    <a:pt x="285788" y="1603569"/>
                  </a:cubicBezTo>
                  <a:cubicBezTo>
                    <a:pt x="271197" y="1589889"/>
                    <a:pt x="248397" y="1567090"/>
                    <a:pt x="224686" y="1540643"/>
                  </a:cubicBezTo>
                  <a:cubicBezTo>
                    <a:pt x="205535" y="1518756"/>
                    <a:pt x="189119" y="1495957"/>
                    <a:pt x="173616" y="1473158"/>
                  </a:cubicBezTo>
                  <a:cubicBezTo>
                    <a:pt x="159936" y="1452182"/>
                    <a:pt x="154465" y="1445799"/>
                    <a:pt x="163584" y="1461302"/>
                  </a:cubicBezTo>
                  <a:close/>
                  <a:moveTo>
                    <a:pt x="34085" y="583988"/>
                  </a:moveTo>
                  <a:lnTo>
                    <a:pt x="33173" y="589460"/>
                  </a:lnTo>
                  <a:lnTo>
                    <a:pt x="33173" y="589460"/>
                  </a:lnTo>
                  <a:lnTo>
                    <a:pt x="34085" y="583988"/>
                  </a:lnTo>
                  <a:close/>
                  <a:moveTo>
                    <a:pt x="69651" y="462697"/>
                  </a:moveTo>
                  <a:cubicBezTo>
                    <a:pt x="71475" y="456313"/>
                    <a:pt x="70564" y="457225"/>
                    <a:pt x="68740" y="463609"/>
                  </a:cubicBezTo>
                  <a:cubicBezTo>
                    <a:pt x="66004" y="469992"/>
                    <a:pt x="62356" y="481848"/>
                    <a:pt x="60532" y="488232"/>
                  </a:cubicBezTo>
                  <a:cubicBezTo>
                    <a:pt x="58708" y="494616"/>
                    <a:pt x="59620" y="493704"/>
                    <a:pt x="61444" y="487320"/>
                  </a:cubicBezTo>
                  <a:cubicBezTo>
                    <a:pt x="64180" y="480936"/>
                    <a:pt x="67828" y="469081"/>
                    <a:pt x="69651" y="462697"/>
                  </a:cubicBezTo>
                  <a:close/>
                  <a:moveTo>
                    <a:pt x="741772" y="32248"/>
                  </a:moveTo>
                  <a:cubicBezTo>
                    <a:pt x="729005" y="32248"/>
                    <a:pt x="739948" y="33160"/>
                    <a:pt x="758187" y="33160"/>
                  </a:cubicBezTo>
                  <a:cubicBezTo>
                    <a:pt x="763659" y="33160"/>
                    <a:pt x="770043" y="33160"/>
                    <a:pt x="775515" y="33160"/>
                  </a:cubicBezTo>
                  <a:cubicBezTo>
                    <a:pt x="781899" y="33160"/>
                    <a:pt x="776427" y="32248"/>
                    <a:pt x="760924" y="32248"/>
                  </a:cubicBezTo>
                  <a:cubicBezTo>
                    <a:pt x="755451" y="32248"/>
                    <a:pt x="746332" y="32248"/>
                    <a:pt x="741772" y="32248"/>
                  </a:cubicBezTo>
                  <a:close/>
                  <a:moveTo>
                    <a:pt x="880391" y="52311"/>
                  </a:moveTo>
                  <a:cubicBezTo>
                    <a:pt x="889511" y="53223"/>
                    <a:pt x="895895" y="55047"/>
                    <a:pt x="903190" y="55959"/>
                  </a:cubicBezTo>
                  <a:cubicBezTo>
                    <a:pt x="915046" y="57783"/>
                    <a:pt x="907750" y="55959"/>
                    <a:pt x="892247" y="52311"/>
                  </a:cubicBezTo>
                  <a:cubicBezTo>
                    <a:pt x="882215" y="50487"/>
                    <a:pt x="872183" y="48663"/>
                    <a:pt x="862152" y="46839"/>
                  </a:cubicBezTo>
                  <a:cubicBezTo>
                    <a:pt x="826585" y="42279"/>
                    <a:pt x="791018" y="38632"/>
                    <a:pt x="755451" y="38632"/>
                  </a:cubicBezTo>
                  <a:cubicBezTo>
                    <a:pt x="742684" y="38632"/>
                    <a:pt x="730828" y="38632"/>
                    <a:pt x="718061" y="39544"/>
                  </a:cubicBezTo>
                  <a:lnTo>
                    <a:pt x="680670" y="42279"/>
                  </a:lnTo>
                  <a:cubicBezTo>
                    <a:pt x="678846" y="42279"/>
                    <a:pt x="677022" y="42279"/>
                    <a:pt x="675198" y="43191"/>
                  </a:cubicBezTo>
                  <a:cubicBezTo>
                    <a:pt x="673374" y="43191"/>
                    <a:pt x="672463" y="43191"/>
                    <a:pt x="672463" y="43191"/>
                  </a:cubicBezTo>
                  <a:cubicBezTo>
                    <a:pt x="672463" y="43191"/>
                    <a:pt x="672463" y="43191"/>
                    <a:pt x="676110" y="42279"/>
                  </a:cubicBezTo>
                  <a:cubicBezTo>
                    <a:pt x="688878" y="40456"/>
                    <a:pt x="707117" y="39544"/>
                    <a:pt x="725357" y="38632"/>
                  </a:cubicBezTo>
                  <a:cubicBezTo>
                    <a:pt x="775515" y="36808"/>
                    <a:pt x="825673" y="40456"/>
                    <a:pt x="874920" y="47751"/>
                  </a:cubicBezTo>
                  <a:cubicBezTo>
                    <a:pt x="892247" y="50487"/>
                    <a:pt x="908662" y="53223"/>
                    <a:pt x="924166" y="56871"/>
                  </a:cubicBezTo>
                  <a:cubicBezTo>
                    <a:pt x="928725" y="57783"/>
                    <a:pt x="933285" y="58695"/>
                    <a:pt x="932373" y="58695"/>
                  </a:cubicBezTo>
                  <a:cubicBezTo>
                    <a:pt x="932373" y="58695"/>
                    <a:pt x="926901" y="56871"/>
                    <a:pt x="922341" y="55959"/>
                  </a:cubicBezTo>
                  <a:cubicBezTo>
                    <a:pt x="916870" y="55047"/>
                    <a:pt x="909574" y="53223"/>
                    <a:pt x="903190" y="51399"/>
                  </a:cubicBezTo>
                  <a:cubicBezTo>
                    <a:pt x="847561" y="40456"/>
                    <a:pt x="791018" y="35896"/>
                    <a:pt x="738124" y="36808"/>
                  </a:cubicBezTo>
                  <a:cubicBezTo>
                    <a:pt x="684318" y="37720"/>
                    <a:pt x="633248" y="45015"/>
                    <a:pt x="586737" y="55959"/>
                  </a:cubicBezTo>
                  <a:cubicBezTo>
                    <a:pt x="539315" y="66903"/>
                    <a:pt x="488245" y="85142"/>
                    <a:pt x="438087" y="108853"/>
                  </a:cubicBezTo>
                  <a:cubicBezTo>
                    <a:pt x="375161" y="138036"/>
                    <a:pt x="318619" y="175427"/>
                    <a:pt x="269373" y="220113"/>
                  </a:cubicBezTo>
                  <a:cubicBezTo>
                    <a:pt x="259341" y="229233"/>
                    <a:pt x="251133" y="236529"/>
                    <a:pt x="245662" y="242912"/>
                  </a:cubicBezTo>
                  <a:cubicBezTo>
                    <a:pt x="242013" y="246560"/>
                    <a:pt x="243838" y="245648"/>
                    <a:pt x="252957" y="237441"/>
                  </a:cubicBezTo>
                  <a:cubicBezTo>
                    <a:pt x="254781" y="235617"/>
                    <a:pt x="262077" y="229233"/>
                    <a:pt x="268461" y="223761"/>
                  </a:cubicBezTo>
                  <a:cubicBezTo>
                    <a:pt x="293083" y="200962"/>
                    <a:pt x="320443" y="180899"/>
                    <a:pt x="348714" y="161747"/>
                  </a:cubicBezTo>
                  <a:cubicBezTo>
                    <a:pt x="360569" y="154452"/>
                    <a:pt x="372425" y="147156"/>
                    <a:pt x="384280" y="139860"/>
                  </a:cubicBezTo>
                  <a:cubicBezTo>
                    <a:pt x="396136" y="132564"/>
                    <a:pt x="408904" y="127093"/>
                    <a:pt x="419847" y="120709"/>
                  </a:cubicBezTo>
                  <a:cubicBezTo>
                    <a:pt x="480037" y="90614"/>
                    <a:pt x="550259" y="66903"/>
                    <a:pt x="616832" y="55959"/>
                  </a:cubicBezTo>
                  <a:cubicBezTo>
                    <a:pt x="623216" y="55047"/>
                    <a:pt x="630512" y="53223"/>
                    <a:pt x="637808" y="52311"/>
                  </a:cubicBezTo>
                  <a:cubicBezTo>
                    <a:pt x="679758" y="45927"/>
                    <a:pt x="722621" y="43191"/>
                    <a:pt x="763659" y="43191"/>
                  </a:cubicBezTo>
                  <a:cubicBezTo>
                    <a:pt x="804698" y="44103"/>
                    <a:pt x="844824" y="46839"/>
                    <a:pt x="880391" y="52311"/>
                  </a:cubicBezTo>
                  <a:close/>
                  <a:moveTo>
                    <a:pt x="358745" y="181811"/>
                  </a:moveTo>
                  <a:cubicBezTo>
                    <a:pt x="363305" y="178163"/>
                    <a:pt x="361481" y="179075"/>
                    <a:pt x="353274" y="184546"/>
                  </a:cubicBezTo>
                  <a:cubicBezTo>
                    <a:pt x="345066" y="190018"/>
                    <a:pt x="338682" y="194578"/>
                    <a:pt x="333210" y="199138"/>
                  </a:cubicBezTo>
                  <a:cubicBezTo>
                    <a:pt x="328650" y="202786"/>
                    <a:pt x="330474" y="201874"/>
                    <a:pt x="337770" y="196402"/>
                  </a:cubicBezTo>
                  <a:cubicBezTo>
                    <a:pt x="345066" y="190930"/>
                    <a:pt x="352361" y="186370"/>
                    <a:pt x="358745" y="181811"/>
                  </a:cubicBezTo>
                  <a:close/>
                  <a:moveTo>
                    <a:pt x="777339" y="50487"/>
                  </a:moveTo>
                  <a:cubicBezTo>
                    <a:pt x="780986" y="50487"/>
                    <a:pt x="779163" y="50487"/>
                    <a:pt x="780075" y="50487"/>
                  </a:cubicBezTo>
                  <a:cubicBezTo>
                    <a:pt x="774603" y="50487"/>
                    <a:pt x="767307" y="49575"/>
                    <a:pt x="762747" y="49575"/>
                  </a:cubicBezTo>
                  <a:cubicBezTo>
                    <a:pt x="758187" y="49575"/>
                    <a:pt x="754540" y="49575"/>
                    <a:pt x="754540" y="49575"/>
                  </a:cubicBezTo>
                  <a:cubicBezTo>
                    <a:pt x="754540" y="49575"/>
                    <a:pt x="755451" y="49575"/>
                    <a:pt x="757275" y="49575"/>
                  </a:cubicBezTo>
                  <a:cubicBezTo>
                    <a:pt x="759100" y="49575"/>
                    <a:pt x="760924" y="49575"/>
                    <a:pt x="763659" y="49575"/>
                  </a:cubicBezTo>
                  <a:cubicBezTo>
                    <a:pt x="768219" y="50487"/>
                    <a:pt x="773691" y="50487"/>
                    <a:pt x="777339" y="50487"/>
                  </a:cubicBezTo>
                  <a:close/>
                  <a:moveTo>
                    <a:pt x="897719" y="64167"/>
                  </a:moveTo>
                  <a:cubicBezTo>
                    <a:pt x="903190" y="64167"/>
                    <a:pt x="904102" y="64167"/>
                    <a:pt x="897719" y="64167"/>
                  </a:cubicBezTo>
                  <a:cubicBezTo>
                    <a:pt x="894071" y="63255"/>
                    <a:pt x="885863" y="61431"/>
                    <a:pt x="881303" y="60519"/>
                  </a:cubicBezTo>
                  <a:cubicBezTo>
                    <a:pt x="874920" y="59607"/>
                    <a:pt x="874007" y="59607"/>
                    <a:pt x="880391" y="60519"/>
                  </a:cubicBezTo>
                  <a:cubicBezTo>
                    <a:pt x="884039" y="61431"/>
                    <a:pt x="891335" y="62343"/>
                    <a:pt x="897719" y="64167"/>
                  </a:cubicBezTo>
                  <a:close/>
                  <a:moveTo>
                    <a:pt x="1326344" y="319518"/>
                  </a:moveTo>
                  <a:cubicBezTo>
                    <a:pt x="1329080" y="324078"/>
                    <a:pt x="1331815" y="328637"/>
                    <a:pt x="1333639" y="332285"/>
                  </a:cubicBezTo>
                  <a:cubicBezTo>
                    <a:pt x="1334551" y="334109"/>
                    <a:pt x="1335464" y="335021"/>
                    <a:pt x="1335464" y="335933"/>
                  </a:cubicBezTo>
                  <a:cubicBezTo>
                    <a:pt x="1335464" y="335021"/>
                    <a:pt x="1335464" y="335933"/>
                    <a:pt x="1334551" y="334109"/>
                  </a:cubicBezTo>
                  <a:cubicBezTo>
                    <a:pt x="1332727" y="329549"/>
                    <a:pt x="1329080" y="324078"/>
                    <a:pt x="1327256" y="319518"/>
                  </a:cubicBezTo>
                  <a:cubicBezTo>
                    <a:pt x="1308104" y="286687"/>
                    <a:pt x="1284393" y="254768"/>
                    <a:pt x="1256122" y="228321"/>
                  </a:cubicBezTo>
                  <a:cubicBezTo>
                    <a:pt x="1226939" y="201874"/>
                    <a:pt x="1194108" y="179075"/>
                    <a:pt x="1159453" y="159923"/>
                  </a:cubicBezTo>
                  <a:cubicBezTo>
                    <a:pt x="1124799" y="140772"/>
                    <a:pt x="1089232" y="123445"/>
                    <a:pt x="1050017" y="107029"/>
                  </a:cubicBezTo>
                  <a:cubicBezTo>
                    <a:pt x="1038162" y="102469"/>
                    <a:pt x="1024482" y="96998"/>
                    <a:pt x="1014451" y="93350"/>
                  </a:cubicBezTo>
                  <a:cubicBezTo>
                    <a:pt x="1008067" y="91526"/>
                    <a:pt x="1002595" y="89702"/>
                    <a:pt x="1002595" y="90614"/>
                  </a:cubicBezTo>
                  <a:cubicBezTo>
                    <a:pt x="1003507" y="91526"/>
                    <a:pt x="1011715" y="94262"/>
                    <a:pt x="1019010" y="96998"/>
                  </a:cubicBezTo>
                  <a:cubicBezTo>
                    <a:pt x="1030866" y="101557"/>
                    <a:pt x="1044545" y="107029"/>
                    <a:pt x="1056401" y="111589"/>
                  </a:cubicBezTo>
                  <a:cubicBezTo>
                    <a:pt x="1091056" y="126181"/>
                    <a:pt x="1125711" y="143508"/>
                    <a:pt x="1156717" y="160835"/>
                  </a:cubicBezTo>
                  <a:cubicBezTo>
                    <a:pt x="1192284" y="180899"/>
                    <a:pt x="1226027" y="203698"/>
                    <a:pt x="1255210" y="229233"/>
                  </a:cubicBezTo>
                  <a:cubicBezTo>
                    <a:pt x="1284393" y="255680"/>
                    <a:pt x="1308104" y="286687"/>
                    <a:pt x="1326344" y="319518"/>
                  </a:cubicBezTo>
                  <a:close/>
                  <a:moveTo>
                    <a:pt x="938757" y="89702"/>
                  </a:moveTo>
                  <a:cubicBezTo>
                    <a:pt x="948789" y="91526"/>
                    <a:pt x="949701" y="91526"/>
                    <a:pt x="941493" y="89702"/>
                  </a:cubicBezTo>
                  <a:cubicBezTo>
                    <a:pt x="934198" y="86966"/>
                    <a:pt x="916870" y="83318"/>
                    <a:pt x="907750" y="81494"/>
                  </a:cubicBezTo>
                  <a:cubicBezTo>
                    <a:pt x="897719" y="79670"/>
                    <a:pt x="896806" y="79670"/>
                    <a:pt x="905014" y="81494"/>
                  </a:cubicBezTo>
                  <a:cubicBezTo>
                    <a:pt x="912310" y="83318"/>
                    <a:pt x="928725" y="86966"/>
                    <a:pt x="938757" y="89702"/>
                  </a:cubicBezTo>
                  <a:close/>
                  <a:moveTo>
                    <a:pt x="1374678" y="468169"/>
                  </a:moveTo>
                  <a:cubicBezTo>
                    <a:pt x="1372854" y="461785"/>
                    <a:pt x="1373766" y="466345"/>
                    <a:pt x="1375590" y="476376"/>
                  </a:cubicBezTo>
                  <a:cubicBezTo>
                    <a:pt x="1376502" y="480936"/>
                    <a:pt x="1378326" y="488232"/>
                    <a:pt x="1378326" y="489144"/>
                  </a:cubicBezTo>
                  <a:cubicBezTo>
                    <a:pt x="1378326" y="490056"/>
                    <a:pt x="1378326" y="485496"/>
                    <a:pt x="1377414" y="483672"/>
                  </a:cubicBezTo>
                  <a:cubicBezTo>
                    <a:pt x="1377414" y="478200"/>
                    <a:pt x="1375590" y="471816"/>
                    <a:pt x="1374678" y="468169"/>
                  </a:cubicBezTo>
                  <a:close/>
                  <a:moveTo>
                    <a:pt x="1109295" y="153540"/>
                  </a:moveTo>
                  <a:cubicBezTo>
                    <a:pt x="1119327" y="158099"/>
                    <a:pt x="1122063" y="159011"/>
                    <a:pt x="1113855" y="155363"/>
                  </a:cubicBezTo>
                  <a:cubicBezTo>
                    <a:pt x="1106559" y="151716"/>
                    <a:pt x="1091056" y="143508"/>
                    <a:pt x="1081936" y="139860"/>
                  </a:cubicBezTo>
                  <a:cubicBezTo>
                    <a:pt x="1075553" y="137124"/>
                    <a:pt x="1073729" y="136212"/>
                    <a:pt x="1077376" y="138948"/>
                  </a:cubicBezTo>
                  <a:cubicBezTo>
                    <a:pt x="1083760" y="140772"/>
                    <a:pt x="1099264" y="148980"/>
                    <a:pt x="1109295" y="153540"/>
                  </a:cubicBezTo>
                  <a:close/>
                  <a:moveTo>
                    <a:pt x="1083760" y="147156"/>
                  </a:moveTo>
                  <a:lnTo>
                    <a:pt x="1079200" y="145332"/>
                  </a:lnTo>
                  <a:lnTo>
                    <a:pt x="1078288" y="145332"/>
                  </a:lnTo>
                  <a:lnTo>
                    <a:pt x="1083760" y="147156"/>
                  </a:lnTo>
                  <a:close/>
                  <a:moveTo>
                    <a:pt x="1164925" y="190018"/>
                  </a:moveTo>
                  <a:cubicBezTo>
                    <a:pt x="1165837" y="190018"/>
                    <a:pt x="1167661" y="191842"/>
                    <a:pt x="1166749" y="190930"/>
                  </a:cubicBezTo>
                  <a:cubicBezTo>
                    <a:pt x="1165837" y="190018"/>
                    <a:pt x="1163101" y="188194"/>
                    <a:pt x="1161277" y="187282"/>
                  </a:cubicBezTo>
                  <a:cubicBezTo>
                    <a:pt x="1154893" y="183635"/>
                    <a:pt x="1153070" y="182723"/>
                    <a:pt x="1158541" y="185458"/>
                  </a:cubicBezTo>
                  <a:cubicBezTo>
                    <a:pt x="1159453" y="187282"/>
                    <a:pt x="1163101" y="189106"/>
                    <a:pt x="1164925" y="190018"/>
                  </a:cubicBezTo>
                  <a:close/>
                  <a:moveTo>
                    <a:pt x="1393829" y="690689"/>
                  </a:moveTo>
                  <a:cubicBezTo>
                    <a:pt x="1392917" y="687041"/>
                    <a:pt x="1392917" y="680657"/>
                    <a:pt x="1392917" y="681569"/>
                  </a:cubicBezTo>
                  <a:cubicBezTo>
                    <a:pt x="1392917" y="681569"/>
                    <a:pt x="1392917" y="689777"/>
                    <a:pt x="1393829" y="694337"/>
                  </a:cubicBezTo>
                  <a:cubicBezTo>
                    <a:pt x="1396565" y="735375"/>
                    <a:pt x="1398389" y="773678"/>
                    <a:pt x="1400213" y="810157"/>
                  </a:cubicBezTo>
                  <a:cubicBezTo>
                    <a:pt x="1400213" y="819276"/>
                    <a:pt x="1401125" y="825660"/>
                    <a:pt x="1401125" y="820188"/>
                  </a:cubicBezTo>
                  <a:cubicBezTo>
                    <a:pt x="1401125" y="815628"/>
                    <a:pt x="1401125" y="810157"/>
                    <a:pt x="1401125" y="804685"/>
                  </a:cubicBezTo>
                  <a:cubicBezTo>
                    <a:pt x="1399301" y="761822"/>
                    <a:pt x="1397477" y="726255"/>
                    <a:pt x="1393829" y="690689"/>
                  </a:cubicBezTo>
                  <a:close/>
                  <a:moveTo>
                    <a:pt x="1373766" y="580341"/>
                  </a:moveTo>
                  <a:cubicBezTo>
                    <a:pt x="1372854" y="575781"/>
                    <a:pt x="1371942" y="569397"/>
                    <a:pt x="1371942" y="566661"/>
                  </a:cubicBezTo>
                  <a:cubicBezTo>
                    <a:pt x="1371030" y="563013"/>
                    <a:pt x="1371030" y="565749"/>
                    <a:pt x="1371942" y="573045"/>
                  </a:cubicBezTo>
                  <a:cubicBezTo>
                    <a:pt x="1372854" y="577605"/>
                    <a:pt x="1373766" y="582165"/>
                    <a:pt x="1373766" y="587636"/>
                  </a:cubicBezTo>
                  <a:cubicBezTo>
                    <a:pt x="1374678" y="589460"/>
                    <a:pt x="1374678" y="587636"/>
                    <a:pt x="1373766" y="580341"/>
                  </a:cubicBezTo>
                  <a:close/>
                  <a:moveTo>
                    <a:pt x="1272538" y="279391"/>
                  </a:moveTo>
                  <a:cubicBezTo>
                    <a:pt x="1273449" y="280303"/>
                    <a:pt x="1275273" y="282127"/>
                    <a:pt x="1275273" y="282127"/>
                  </a:cubicBezTo>
                  <a:cubicBezTo>
                    <a:pt x="1274362" y="280303"/>
                    <a:pt x="1271626" y="277567"/>
                    <a:pt x="1268889" y="273919"/>
                  </a:cubicBezTo>
                  <a:cubicBezTo>
                    <a:pt x="1267978" y="273007"/>
                    <a:pt x="1268889" y="273919"/>
                    <a:pt x="1268889" y="273919"/>
                  </a:cubicBezTo>
                  <a:cubicBezTo>
                    <a:pt x="1268889" y="275743"/>
                    <a:pt x="1270713" y="277567"/>
                    <a:pt x="1272538" y="279391"/>
                  </a:cubicBezTo>
                  <a:close/>
                  <a:moveTo>
                    <a:pt x="1187725" y="210082"/>
                  </a:moveTo>
                  <a:lnTo>
                    <a:pt x="1197756" y="217377"/>
                  </a:lnTo>
                  <a:lnTo>
                    <a:pt x="1188636" y="210994"/>
                  </a:lnTo>
                  <a:cubicBezTo>
                    <a:pt x="1182252" y="206434"/>
                    <a:pt x="1178605" y="204610"/>
                    <a:pt x="1180429" y="205522"/>
                  </a:cubicBezTo>
                  <a:cubicBezTo>
                    <a:pt x="1181341" y="206434"/>
                    <a:pt x="1184989" y="209170"/>
                    <a:pt x="1187725" y="210082"/>
                  </a:cubicBezTo>
                  <a:close/>
                  <a:moveTo>
                    <a:pt x="1317224" y="366940"/>
                  </a:moveTo>
                  <a:cubicBezTo>
                    <a:pt x="1319960" y="372412"/>
                    <a:pt x="1321784" y="377884"/>
                    <a:pt x="1322696" y="377884"/>
                  </a:cubicBezTo>
                  <a:cubicBezTo>
                    <a:pt x="1322696" y="377884"/>
                    <a:pt x="1320872" y="371500"/>
                    <a:pt x="1318136" y="365116"/>
                  </a:cubicBezTo>
                  <a:cubicBezTo>
                    <a:pt x="1309016" y="342317"/>
                    <a:pt x="1295337" y="317694"/>
                    <a:pt x="1279833" y="295807"/>
                  </a:cubicBezTo>
                  <a:cubicBezTo>
                    <a:pt x="1265242" y="274831"/>
                    <a:pt x="1248827" y="258416"/>
                    <a:pt x="1235147" y="246560"/>
                  </a:cubicBezTo>
                  <a:cubicBezTo>
                    <a:pt x="1224203" y="237441"/>
                    <a:pt x="1215084" y="230145"/>
                    <a:pt x="1204140" y="222849"/>
                  </a:cubicBezTo>
                  <a:cubicBezTo>
                    <a:pt x="1221468" y="236529"/>
                    <a:pt x="1237883" y="250208"/>
                    <a:pt x="1251562" y="265712"/>
                  </a:cubicBezTo>
                  <a:cubicBezTo>
                    <a:pt x="1266154" y="281215"/>
                    <a:pt x="1278009" y="297631"/>
                    <a:pt x="1289865" y="315870"/>
                  </a:cubicBezTo>
                  <a:cubicBezTo>
                    <a:pt x="1300808" y="332285"/>
                    <a:pt x="1309928" y="351437"/>
                    <a:pt x="1317224" y="366940"/>
                  </a:cubicBezTo>
                  <a:close/>
                </a:path>
              </a:pathLst>
            </a:custGeom>
            <a:solidFill>
              <a:srgbClr val="A381BD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8B2491C1-33A4-4231-B6AD-242FB2784167}"/>
                </a:ext>
              </a:extLst>
            </p:cNvPr>
            <p:cNvSpPr/>
            <p:nvPr/>
          </p:nvSpPr>
          <p:spPr>
            <a:xfrm>
              <a:off x="10195430" y="1887575"/>
              <a:ext cx="173274" cy="1012285"/>
            </a:xfrm>
            <a:custGeom>
              <a:avLst/>
              <a:gdLst>
                <a:gd name="connsiteX0" fmla="*/ 160373 w 173273"/>
                <a:gd name="connsiteY0" fmla="*/ 1017044 h 1012284"/>
                <a:gd name="connsiteX1" fmla="*/ 164021 w 173273"/>
                <a:gd name="connsiteY1" fmla="*/ 996069 h 1012284"/>
                <a:gd name="connsiteX2" fmla="*/ 174052 w 173273"/>
                <a:gd name="connsiteY2" fmla="*/ 712447 h 1012284"/>
                <a:gd name="connsiteX3" fmla="*/ 163109 w 173273"/>
                <a:gd name="connsiteY3" fmla="*/ 439768 h 1012284"/>
                <a:gd name="connsiteX4" fmla="*/ 152165 w 173273"/>
                <a:gd name="connsiteY4" fmla="*/ 339452 h 1012284"/>
                <a:gd name="connsiteX5" fmla="*/ 140310 w 173273"/>
                <a:gd name="connsiteY5" fmla="*/ 267406 h 1012284"/>
                <a:gd name="connsiteX6" fmla="*/ 129366 w 173273"/>
                <a:gd name="connsiteY6" fmla="*/ 215424 h 1012284"/>
                <a:gd name="connsiteX7" fmla="*/ 123894 w 173273"/>
                <a:gd name="connsiteY7" fmla="*/ 188977 h 1012284"/>
                <a:gd name="connsiteX8" fmla="*/ 117511 w 173273"/>
                <a:gd name="connsiteY8" fmla="*/ 165266 h 1012284"/>
                <a:gd name="connsiteX9" fmla="*/ 71912 w 173273"/>
                <a:gd name="connsiteY9" fmla="*/ 73157 h 1012284"/>
                <a:gd name="connsiteX10" fmla="*/ 45465 w 173273"/>
                <a:gd name="connsiteY10" fmla="*/ 39414 h 1012284"/>
                <a:gd name="connsiteX11" fmla="*/ 16282 w 173273"/>
                <a:gd name="connsiteY11" fmla="*/ 12055 h 1012284"/>
                <a:gd name="connsiteX12" fmla="*/ 1691 w 173273"/>
                <a:gd name="connsiteY12" fmla="*/ 1111 h 1012284"/>
                <a:gd name="connsiteX13" fmla="*/ 5338 w 173273"/>
                <a:gd name="connsiteY13" fmla="*/ 4759 h 1012284"/>
                <a:gd name="connsiteX14" fmla="*/ 10810 w 173273"/>
                <a:gd name="connsiteY14" fmla="*/ 9319 h 1012284"/>
                <a:gd name="connsiteX15" fmla="*/ 51849 w 173273"/>
                <a:gd name="connsiteY15" fmla="*/ 51270 h 1012284"/>
                <a:gd name="connsiteX16" fmla="*/ 84679 w 173273"/>
                <a:gd name="connsiteY16" fmla="*/ 100516 h 1012284"/>
                <a:gd name="connsiteX17" fmla="*/ 109303 w 173273"/>
                <a:gd name="connsiteY17" fmla="*/ 154322 h 1012284"/>
                <a:gd name="connsiteX18" fmla="*/ 117511 w 173273"/>
                <a:gd name="connsiteY18" fmla="*/ 182593 h 1012284"/>
                <a:gd name="connsiteX19" fmla="*/ 121158 w 173273"/>
                <a:gd name="connsiteY19" fmla="*/ 198096 h 1012284"/>
                <a:gd name="connsiteX20" fmla="*/ 124806 w 173273"/>
                <a:gd name="connsiteY20" fmla="*/ 214512 h 1012284"/>
                <a:gd name="connsiteX21" fmla="*/ 164933 w 173273"/>
                <a:gd name="connsiteY21" fmla="*/ 539173 h 1012284"/>
                <a:gd name="connsiteX22" fmla="*/ 166757 w 173273"/>
                <a:gd name="connsiteY22" fmla="*/ 592979 h 1012284"/>
                <a:gd name="connsiteX23" fmla="*/ 168581 w 173273"/>
                <a:gd name="connsiteY23" fmla="*/ 723390 h 1012284"/>
                <a:gd name="connsiteX24" fmla="*/ 168581 w 173273"/>
                <a:gd name="connsiteY24" fmla="*/ 851066 h 1012284"/>
                <a:gd name="connsiteX25" fmla="*/ 160373 w 173273"/>
                <a:gd name="connsiteY25" fmla="*/ 1002452 h 1012284"/>
                <a:gd name="connsiteX26" fmla="*/ 159461 w 173273"/>
                <a:gd name="connsiteY26" fmla="*/ 1008836 h 1012284"/>
                <a:gd name="connsiteX27" fmla="*/ 160373 w 173273"/>
                <a:gd name="connsiteY27" fmla="*/ 1017044 h 101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73273" h="1012284">
                  <a:moveTo>
                    <a:pt x="160373" y="1017044"/>
                  </a:moveTo>
                  <a:cubicBezTo>
                    <a:pt x="160373" y="1018868"/>
                    <a:pt x="162197" y="1006100"/>
                    <a:pt x="164021" y="996069"/>
                  </a:cubicBezTo>
                  <a:cubicBezTo>
                    <a:pt x="175876" y="903960"/>
                    <a:pt x="174052" y="808203"/>
                    <a:pt x="174052" y="712447"/>
                  </a:cubicBezTo>
                  <a:cubicBezTo>
                    <a:pt x="174052" y="620338"/>
                    <a:pt x="172229" y="527317"/>
                    <a:pt x="163109" y="439768"/>
                  </a:cubicBezTo>
                  <a:cubicBezTo>
                    <a:pt x="160373" y="407849"/>
                    <a:pt x="156725" y="374106"/>
                    <a:pt x="152165" y="339452"/>
                  </a:cubicBezTo>
                  <a:cubicBezTo>
                    <a:pt x="148517" y="314828"/>
                    <a:pt x="144870" y="288381"/>
                    <a:pt x="140310" y="267406"/>
                  </a:cubicBezTo>
                  <a:cubicBezTo>
                    <a:pt x="136662" y="250079"/>
                    <a:pt x="133014" y="232751"/>
                    <a:pt x="129366" y="215424"/>
                  </a:cubicBezTo>
                  <a:cubicBezTo>
                    <a:pt x="127542" y="206304"/>
                    <a:pt x="125718" y="198096"/>
                    <a:pt x="123894" y="188977"/>
                  </a:cubicBezTo>
                  <a:cubicBezTo>
                    <a:pt x="122070" y="180769"/>
                    <a:pt x="120246" y="173473"/>
                    <a:pt x="117511" y="165266"/>
                  </a:cubicBezTo>
                  <a:cubicBezTo>
                    <a:pt x="107479" y="134259"/>
                    <a:pt x="91975" y="102340"/>
                    <a:pt x="71912" y="73157"/>
                  </a:cubicBezTo>
                  <a:cubicBezTo>
                    <a:pt x="63704" y="61301"/>
                    <a:pt x="54585" y="49446"/>
                    <a:pt x="45465" y="39414"/>
                  </a:cubicBezTo>
                  <a:cubicBezTo>
                    <a:pt x="36345" y="29382"/>
                    <a:pt x="26314" y="20263"/>
                    <a:pt x="16282" y="12055"/>
                  </a:cubicBezTo>
                  <a:cubicBezTo>
                    <a:pt x="10810" y="7495"/>
                    <a:pt x="6250" y="3847"/>
                    <a:pt x="1691" y="1111"/>
                  </a:cubicBezTo>
                  <a:cubicBezTo>
                    <a:pt x="-1958" y="-1624"/>
                    <a:pt x="778" y="1111"/>
                    <a:pt x="5338" y="4759"/>
                  </a:cubicBezTo>
                  <a:cubicBezTo>
                    <a:pt x="7162" y="6583"/>
                    <a:pt x="8986" y="7495"/>
                    <a:pt x="10810" y="9319"/>
                  </a:cubicBezTo>
                  <a:cubicBezTo>
                    <a:pt x="26314" y="22999"/>
                    <a:pt x="39993" y="35766"/>
                    <a:pt x="51849" y="51270"/>
                  </a:cubicBezTo>
                  <a:cubicBezTo>
                    <a:pt x="64616" y="66773"/>
                    <a:pt x="75560" y="83189"/>
                    <a:pt x="84679" y="100516"/>
                  </a:cubicBezTo>
                  <a:cubicBezTo>
                    <a:pt x="94711" y="117843"/>
                    <a:pt x="102919" y="136083"/>
                    <a:pt x="109303" y="154322"/>
                  </a:cubicBezTo>
                  <a:cubicBezTo>
                    <a:pt x="112951" y="163442"/>
                    <a:pt x="115687" y="172561"/>
                    <a:pt x="117511" y="182593"/>
                  </a:cubicBezTo>
                  <a:cubicBezTo>
                    <a:pt x="118422" y="187153"/>
                    <a:pt x="120246" y="192625"/>
                    <a:pt x="121158" y="198096"/>
                  </a:cubicBezTo>
                  <a:lnTo>
                    <a:pt x="124806" y="214512"/>
                  </a:lnTo>
                  <a:cubicBezTo>
                    <a:pt x="148517" y="323036"/>
                    <a:pt x="159461" y="433384"/>
                    <a:pt x="164933" y="539173"/>
                  </a:cubicBezTo>
                  <a:cubicBezTo>
                    <a:pt x="165845" y="556500"/>
                    <a:pt x="166757" y="574739"/>
                    <a:pt x="166757" y="592979"/>
                  </a:cubicBezTo>
                  <a:cubicBezTo>
                    <a:pt x="167669" y="636753"/>
                    <a:pt x="168581" y="680528"/>
                    <a:pt x="168581" y="723390"/>
                  </a:cubicBezTo>
                  <a:cubicBezTo>
                    <a:pt x="168581" y="766253"/>
                    <a:pt x="169492" y="809115"/>
                    <a:pt x="168581" y="851066"/>
                  </a:cubicBezTo>
                  <a:cubicBezTo>
                    <a:pt x="167669" y="905784"/>
                    <a:pt x="165845" y="955942"/>
                    <a:pt x="160373" y="1002452"/>
                  </a:cubicBezTo>
                  <a:cubicBezTo>
                    <a:pt x="160373" y="1005188"/>
                    <a:pt x="159461" y="1007924"/>
                    <a:pt x="159461" y="1008836"/>
                  </a:cubicBezTo>
                  <a:cubicBezTo>
                    <a:pt x="160373" y="1012484"/>
                    <a:pt x="160373" y="1015220"/>
                    <a:pt x="160373" y="1017044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1D63B08E-D439-411B-B4E7-CF2D3ADDA4D1}"/>
                </a:ext>
              </a:extLst>
            </p:cNvPr>
            <p:cNvSpPr/>
            <p:nvPr/>
          </p:nvSpPr>
          <p:spPr>
            <a:xfrm>
              <a:off x="10373131" y="2840744"/>
              <a:ext cx="9120" cy="18239"/>
            </a:xfrm>
            <a:custGeom>
              <a:avLst/>
              <a:gdLst>
                <a:gd name="connsiteX0" fmla="*/ 1824 w 0"/>
                <a:gd name="connsiteY0" fmla="*/ 2773 h 18239"/>
                <a:gd name="connsiteX1" fmla="*/ 1824 w 0"/>
                <a:gd name="connsiteY1" fmla="*/ 949 h 18239"/>
                <a:gd name="connsiteX2" fmla="*/ 0 w 0"/>
                <a:gd name="connsiteY2" fmla="*/ 14629 h 18239"/>
                <a:gd name="connsiteX3" fmla="*/ 0 w 0"/>
                <a:gd name="connsiteY3" fmla="*/ 21012 h 18239"/>
                <a:gd name="connsiteX4" fmla="*/ 912 w 0"/>
                <a:gd name="connsiteY4" fmla="*/ 13716 h 18239"/>
                <a:gd name="connsiteX5" fmla="*/ 1824 w 0"/>
                <a:gd name="connsiteY5" fmla="*/ 2773 h 18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h="18239">
                  <a:moveTo>
                    <a:pt x="1824" y="2773"/>
                  </a:moveTo>
                  <a:cubicBezTo>
                    <a:pt x="1824" y="37"/>
                    <a:pt x="1824" y="-875"/>
                    <a:pt x="1824" y="949"/>
                  </a:cubicBezTo>
                  <a:cubicBezTo>
                    <a:pt x="1824" y="2773"/>
                    <a:pt x="912" y="10069"/>
                    <a:pt x="0" y="14629"/>
                  </a:cubicBezTo>
                  <a:cubicBezTo>
                    <a:pt x="0" y="16452"/>
                    <a:pt x="0" y="21012"/>
                    <a:pt x="0" y="21012"/>
                  </a:cubicBezTo>
                  <a:cubicBezTo>
                    <a:pt x="0" y="21012"/>
                    <a:pt x="912" y="17364"/>
                    <a:pt x="912" y="13716"/>
                  </a:cubicBezTo>
                  <a:cubicBezTo>
                    <a:pt x="1824" y="10069"/>
                    <a:pt x="1824" y="5509"/>
                    <a:pt x="1824" y="2773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D9DD0388-A4F6-46DF-A21C-0CEE8A19D3DE}"/>
                </a:ext>
              </a:extLst>
            </p:cNvPr>
            <p:cNvSpPr/>
            <p:nvPr/>
          </p:nvSpPr>
          <p:spPr>
            <a:xfrm>
              <a:off x="10368571" y="2907553"/>
              <a:ext cx="9120" cy="9120"/>
            </a:xfrm>
            <a:custGeom>
              <a:avLst/>
              <a:gdLst>
                <a:gd name="connsiteX0" fmla="*/ 1824 w 0"/>
                <a:gd name="connsiteY0" fmla="*/ 3449 h 9119"/>
                <a:gd name="connsiteX1" fmla="*/ 0 w 0"/>
                <a:gd name="connsiteY1" fmla="*/ 11657 h 9119"/>
                <a:gd name="connsiteX2" fmla="*/ 0 w 0"/>
                <a:gd name="connsiteY2" fmla="*/ 13480 h 9119"/>
                <a:gd name="connsiteX3" fmla="*/ 1824 w 0"/>
                <a:gd name="connsiteY3" fmla="*/ 7097 h 9119"/>
                <a:gd name="connsiteX4" fmla="*/ 1824 w 0"/>
                <a:gd name="connsiteY4" fmla="*/ 3449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9119">
                  <a:moveTo>
                    <a:pt x="1824" y="3449"/>
                  </a:moveTo>
                  <a:cubicBezTo>
                    <a:pt x="1824" y="4361"/>
                    <a:pt x="912" y="8921"/>
                    <a:pt x="0" y="11657"/>
                  </a:cubicBezTo>
                  <a:cubicBezTo>
                    <a:pt x="0" y="12569"/>
                    <a:pt x="0" y="14392"/>
                    <a:pt x="0" y="13480"/>
                  </a:cubicBezTo>
                  <a:cubicBezTo>
                    <a:pt x="0" y="12569"/>
                    <a:pt x="912" y="8921"/>
                    <a:pt x="1824" y="7097"/>
                  </a:cubicBezTo>
                  <a:cubicBezTo>
                    <a:pt x="2736" y="-1111"/>
                    <a:pt x="2736" y="-2023"/>
                    <a:pt x="1824" y="3449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7D7CA5AA-5622-47A9-84D8-6F908FF9072A}"/>
                </a:ext>
              </a:extLst>
            </p:cNvPr>
            <p:cNvSpPr/>
            <p:nvPr/>
          </p:nvSpPr>
          <p:spPr>
            <a:xfrm>
              <a:off x="10245455" y="3172388"/>
              <a:ext cx="9120" cy="9120"/>
            </a:xfrm>
            <a:custGeom>
              <a:avLst/>
              <a:gdLst>
                <a:gd name="connsiteX0" fmla="*/ 0 w 9119"/>
                <a:gd name="connsiteY0" fmla="*/ 10380 h 9119"/>
                <a:gd name="connsiteX1" fmla="*/ 0 w 9119"/>
                <a:gd name="connsiteY1" fmla="*/ 10380 h 9119"/>
                <a:gd name="connsiteX2" fmla="*/ 6384 w 9119"/>
                <a:gd name="connsiteY2" fmla="*/ 3996 h 9119"/>
                <a:gd name="connsiteX3" fmla="*/ 5472 w 9119"/>
                <a:gd name="connsiteY3" fmla="*/ 4908 h 9119"/>
                <a:gd name="connsiteX4" fmla="*/ 0 w 9119"/>
                <a:gd name="connsiteY4" fmla="*/ 10380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9" h="9119">
                  <a:moveTo>
                    <a:pt x="0" y="10380"/>
                  </a:moveTo>
                  <a:cubicBezTo>
                    <a:pt x="0" y="10380"/>
                    <a:pt x="0" y="11292"/>
                    <a:pt x="0" y="10380"/>
                  </a:cubicBezTo>
                  <a:cubicBezTo>
                    <a:pt x="1824" y="8556"/>
                    <a:pt x="5472" y="4908"/>
                    <a:pt x="6384" y="3996"/>
                  </a:cubicBezTo>
                  <a:cubicBezTo>
                    <a:pt x="10944" y="-1475"/>
                    <a:pt x="10944" y="-1475"/>
                    <a:pt x="5472" y="4908"/>
                  </a:cubicBezTo>
                  <a:cubicBezTo>
                    <a:pt x="4560" y="5820"/>
                    <a:pt x="1824" y="8556"/>
                    <a:pt x="0" y="1038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21" name="图片 2">
            <a:extLst>
              <a:ext uri="{FF2B5EF4-FFF2-40B4-BE49-F238E27FC236}">
                <a16:creationId xmlns:a16="http://schemas.microsoft.com/office/drawing/2014/main" id="{DF6D5DFA-B51D-47C8-A0DB-7493CBAF63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484" y="40519"/>
            <a:ext cx="6108192" cy="6858000"/>
          </a:xfrm>
          <a:prstGeom prst="rect">
            <a:avLst/>
          </a:prstGeom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2E43F8FD-39A7-4144-AF79-02C1C65B0DEE}"/>
              </a:ext>
            </a:extLst>
          </p:cNvPr>
          <p:cNvSpPr txBox="1"/>
          <p:nvPr/>
        </p:nvSpPr>
        <p:spPr>
          <a:xfrm>
            <a:off x="689333" y="380140"/>
            <a:ext cx="1839892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9900CC"/>
            </a:solidFill>
          </a:ln>
        </p:spPr>
        <p:txBody>
          <a:bodyPr wrap="square" rtlCol="0" anchor="ctr" anchorCtr="1">
            <a:normAutofit/>
          </a:bodyPr>
          <a:lstStyle/>
          <a:p>
            <a:pPr algn="ctr"/>
            <a:r>
              <a:rPr lang="en-US" altLang="zh-CN" sz="3200">
                <a:solidFill>
                  <a:srgbClr val="9900CC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rPr>
              <a:t>DẶN DÒ</a:t>
            </a:r>
          </a:p>
        </p:txBody>
      </p:sp>
      <p:sp>
        <p:nvSpPr>
          <p:cNvPr id="25" name="文本框 29">
            <a:extLst>
              <a:ext uri="{FF2B5EF4-FFF2-40B4-BE49-F238E27FC236}">
                <a16:creationId xmlns:a16="http://schemas.microsoft.com/office/drawing/2014/main" id="{BAE673E6-948D-444F-A3F0-5EC09DFC18DC}"/>
              </a:ext>
            </a:extLst>
          </p:cNvPr>
          <p:cNvSpPr txBox="1"/>
          <p:nvPr/>
        </p:nvSpPr>
        <p:spPr>
          <a:xfrm>
            <a:off x="888550" y="2759314"/>
            <a:ext cx="3004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9900CC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Xem lại bài.</a:t>
            </a:r>
            <a:endParaRPr lang="zh-CN" altLang="en-US" sz="3600" b="1" dirty="0">
              <a:solidFill>
                <a:srgbClr val="9900CC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sp>
        <p:nvSpPr>
          <p:cNvPr id="26" name="文本框 29">
            <a:extLst>
              <a:ext uri="{FF2B5EF4-FFF2-40B4-BE49-F238E27FC236}">
                <a16:creationId xmlns:a16="http://schemas.microsoft.com/office/drawing/2014/main" id="{6CFBFD7C-0EF8-4405-987F-5242A8453B0B}"/>
              </a:ext>
            </a:extLst>
          </p:cNvPr>
          <p:cNvSpPr txBox="1"/>
          <p:nvPr/>
        </p:nvSpPr>
        <p:spPr>
          <a:xfrm>
            <a:off x="7662172" y="2744693"/>
            <a:ext cx="3004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>
                <a:solidFill>
                  <a:srgbClr val="9900CC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Chuẩn bị bài mới.</a:t>
            </a:r>
            <a:endParaRPr lang="zh-CN" altLang="en-US" sz="3600" b="1" dirty="0">
              <a:solidFill>
                <a:srgbClr val="9900CC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65446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650"/>
                            </p:stCondLst>
                            <p:childTnLst>
                              <p:par>
                                <p:cTn id="26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FA3E710F-2379-45D2-8BB2-0D1F91CB8E9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500" y="-375468"/>
            <a:ext cx="5453001" cy="760893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9849B04-7DF5-4D24-8254-D5EAA0CAE4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41876" y="-1602185"/>
            <a:ext cx="6708247" cy="10062371"/>
          </a:xfrm>
          <a:prstGeom prst="rect">
            <a:avLst/>
          </a:prstGeom>
        </p:spPr>
      </p:pic>
      <p:pic>
        <p:nvPicPr>
          <p:cNvPr id="9" name="图片 29">
            <a:extLst>
              <a:ext uri="{FF2B5EF4-FFF2-40B4-BE49-F238E27FC236}">
                <a16:creationId xmlns:a16="http://schemas.microsoft.com/office/drawing/2014/main" id="{0EDEE5EA-7CF4-45CD-AB64-BF1CADCEE82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9" y="1412894"/>
            <a:ext cx="5370230" cy="5370230"/>
          </a:xfrm>
          <a:prstGeom prst="rect">
            <a:avLst/>
          </a:prstGeom>
        </p:spPr>
      </p:pic>
      <p:pic>
        <p:nvPicPr>
          <p:cNvPr id="11" name="图片 7">
            <a:extLst>
              <a:ext uri="{FF2B5EF4-FFF2-40B4-BE49-F238E27FC236}">
                <a16:creationId xmlns:a16="http://schemas.microsoft.com/office/drawing/2014/main" id="{B3591142-B2A7-47A0-A4D7-B5338F1D6F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644006"/>
            <a:ext cx="7039806" cy="70398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1653DD-3570-4BF4-A619-C68292D084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454" y="962550"/>
            <a:ext cx="4682134" cy="557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54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D33CE99-E7C2-4769-BA52-07B5B6C868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7529" b="74782"/>
          <a:stretch/>
        </p:blipFill>
        <p:spPr>
          <a:xfrm rot="1254824">
            <a:off x="4580197" y="-481262"/>
            <a:ext cx="8959602" cy="4690022"/>
          </a:xfrm>
          <a:prstGeom prst="rect">
            <a:avLst/>
          </a:prstGeom>
        </p:spPr>
      </p:pic>
      <p:grpSp>
        <p:nvGrpSpPr>
          <p:cNvPr id="82" name="图形 1">
            <a:extLst>
              <a:ext uri="{FF2B5EF4-FFF2-40B4-BE49-F238E27FC236}">
                <a16:creationId xmlns:a16="http://schemas.microsoft.com/office/drawing/2014/main" id="{98D1F153-9576-4132-8FB8-9AB0D683B163}"/>
              </a:ext>
            </a:extLst>
          </p:cNvPr>
          <p:cNvGrpSpPr/>
          <p:nvPr/>
        </p:nvGrpSpPr>
        <p:grpSpPr>
          <a:xfrm>
            <a:off x="2357723" y="1797129"/>
            <a:ext cx="6784096" cy="3916265"/>
            <a:chOff x="3536792" y="1591071"/>
            <a:chExt cx="6356742" cy="4438267"/>
          </a:xfrm>
        </p:grpSpPr>
        <p:sp>
          <p:nvSpPr>
            <p:cNvPr id="83" name="任意多边形: 形状 82">
              <a:extLst>
                <a:ext uri="{FF2B5EF4-FFF2-40B4-BE49-F238E27FC236}">
                  <a16:creationId xmlns:a16="http://schemas.microsoft.com/office/drawing/2014/main" id="{A7C4EA72-676D-4F33-B2E3-4EC926D5AB04}"/>
                </a:ext>
              </a:extLst>
            </p:cNvPr>
            <p:cNvSpPr/>
            <p:nvPr/>
          </p:nvSpPr>
          <p:spPr>
            <a:xfrm>
              <a:off x="3536792" y="1591071"/>
              <a:ext cx="6356501" cy="4438267"/>
            </a:xfrm>
            <a:custGeom>
              <a:avLst/>
              <a:gdLst>
                <a:gd name="connsiteX0" fmla="*/ 3803553 w 6356501"/>
                <a:gd name="connsiteY0" fmla="*/ 770990 h 4438266"/>
                <a:gd name="connsiteX1" fmla="*/ 6059045 w 6356501"/>
                <a:gd name="connsiteY1" fmla="*/ 1439237 h 4438266"/>
                <a:gd name="connsiteX2" fmla="*/ 6356183 w 6356501"/>
                <a:gd name="connsiteY2" fmla="*/ 2092440 h 4438266"/>
                <a:gd name="connsiteX3" fmla="*/ 5954357 w 6356501"/>
                <a:gd name="connsiteY3" fmla="*/ 2587670 h 4438266"/>
                <a:gd name="connsiteX4" fmla="*/ 4785237 w 6356501"/>
                <a:gd name="connsiteY4" fmla="*/ 3506667 h 4438266"/>
                <a:gd name="connsiteX5" fmla="*/ 3553430 w 6356501"/>
                <a:gd name="connsiteY5" fmla="*/ 4154228 h 4438266"/>
                <a:gd name="connsiteX6" fmla="*/ 3078260 w 6356501"/>
                <a:gd name="connsiteY6" fmla="*/ 4429426 h 4438266"/>
                <a:gd name="connsiteX7" fmla="*/ 2574880 w 6356501"/>
                <a:gd name="connsiteY7" fmla="*/ 4238856 h 4438266"/>
                <a:gd name="connsiteX8" fmla="*/ 2443236 w 6356501"/>
                <a:gd name="connsiteY8" fmla="*/ 4213154 h 4438266"/>
                <a:gd name="connsiteX9" fmla="*/ 2149860 w 6356501"/>
                <a:gd name="connsiteY9" fmla="*/ 4352320 h 4438266"/>
                <a:gd name="connsiteX10" fmla="*/ 1674062 w 6356501"/>
                <a:gd name="connsiteY10" fmla="*/ 4134168 h 4438266"/>
                <a:gd name="connsiteX11" fmla="*/ 128818 w 6356501"/>
                <a:gd name="connsiteY11" fmla="*/ 3236485 h 4438266"/>
                <a:gd name="connsiteX12" fmla="*/ 442255 w 6356501"/>
                <a:gd name="connsiteY12" fmla="*/ 1691240 h 4438266"/>
                <a:gd name="connsiteX13" fmla="*/ 1756809 w 6356501"/>
                <a:gd name="connsiteY13" fmla="*/ 506449 h 4438266"/>
                <a:gd name="connsiteX14" fmla="*/ 2940974 w 6356501"/>
                <a:gd name="connsiteY14" fmla="*/ 40055 h 4438266"/>
                <a:gd name="connsiteX15" fmla="*/ 3803553 w 6356501"/>
                <a:gd name="connsiteY15" fmla="*/ 770990 h 443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6501" h="4438266">
                  <a:moveTo>
                    <a:pt x="3803553" y="770990"/>
                  </a:moveTo>
                  <a:cubicBezTo>
                    <a:pt x="3803553" y="770990"/>
                    <a:pt x="5369484" y="-148007"/>
                    <a:pt x="6059045" y="1439237"/>
                  </a:cubicBezTo>
                  <a:cubicBezTo>
                    <a:pt x="6059045" y="1439237"/>
                    <a:pt x="6398184" y="1676822"/>
                    <a:pt x="6356183" y="2092440"/>
                  </a:cubicBezTo>
                  <a:cubicBezTo>
                    <a:pt x="6339885" y="2251666"/>
                    <a:pt x="6288481" y="2400235"/>
                    <a:pt x="5954357" y="2587670"/>
                  </a:cubicBezTo>
                  <a:cubicBezTo>
                    <a:pt x="5954357" y="2587670"/>
                    <a:pt x="5954357" y="3715416"/>
                    <a:pt x="4785237" y="3506667"/>
                  </a:cubicBezTo>
                  <a:cubicBezTo>
                    <a:pt x="4785237" y="3506667"/>
                    <a:pt x="4493114" y="4509039"/>
                    <a:pt x="3553430" y="4154228"/>
                  </a:cubicBezTo>
                  <a:cubicBezTo>
                    <a:pt x="3553430" y="4154228"/>
                    <a:pt x="3345935" y="4376142"/>
                    <a:pt x="3078260" y="4429426"/>
                  </a:cubicBezTo>
                  <a:cubicBezTo>
                    <a:pt x="2902735" y="4464531"/>
                    <a:pt x="2681449" y="4416261"/>
                    <a:pt x="2574880" y="4238856"/>
                  </a:cubicBezTo>
                  <a:cubicBezTo>
                    <a:pt x="2547297" y="4192467"/>
                    <a:pt x="2485864" y="4179303"/>
                    <a:pt x="2443236" y="4213154"/>
                  </a:cubicBezTo>
                  <a:cubicBezTo>
                    <a:pt x="2373654" y="4268319"/>
                    <a:pt x="2268966" y="4334141"/>
                    <a:pt x="2149860" y="4352320"/>
                  </a:cubicBezTo>
                  <a:cubicBezTo>
                    <a:pt x="1987499" y="4376768"/>
                    <a:pt x="1791914" y="4278976"/>
                    <a:pt x="1674062" y="4134168"/>
                  </a:cubicBezTo>
                  <a:cubicBezTo>
                    <a:pt x="1674062" y="4134168"/>
                    <a:pt x="546316" y="4530979"/>
                    <a:pt x="128818" y="3236485"/>
                  </a:cubicBezTo>
                  <a:cubicBezTo>
                    <a:pt x="-288680" y="1941990"/>
                    <a:pt x="442255" y="1691240"/>
                    <a:pt x="442255" y="1691240"/>
                  </a:cubicBezTo>
                  <a:cubicBezTo>
                    <a:pt x="442255" y="1691240"/>
                    <a:pt x="-289307" y="241908"/>
                    <a:pt x="1756809" y="506449"/>
                  </a:cubicBezTo>
                  <a:cubicBezTo>
                    <a:pt x="1756809" y="506449"/>
                    <a:pt x="2289652" y="-168694"/>
                    <a:pt x="2940974" y="40055"/>
                  </a:cubicBezTo>
                  <a:cubicBezTo>
                    <a:pt x="3209276" y="125936"/>
                    <a:pt x="3559699" y="162295"/>
                    <a:pt x="3803553" y="770990"/>
                  </a:cubicBezTo>
                  <a:close/>
                </a:path>
              </a:pathLst>
            </a:custGeom>
            <a:solidFill>
              <a:srgbClr val="FFFFFF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4" name="任意多边形: 形状 83">
              <a:extLst>
                <a:ext uri="{FF2B5EF4-FFF2-40B4-BE49-F238E27FC236}">
                  <a16:creationId xmlns:a16="http://schemas.microsoft.com/office/drawing/2014/main" id="{A59DCE7C-486D-489B-8090-9EFA6E4454CA}"/>
                </a:ext>
              </a:extLst>
            </p:cNvPr>
            <p:cNvSpPr/>
            <p:nvPr/>
          </p:nvSpPr>
          <p:spPr>
            <a:xfrm>
              <a:off x="3851629" y="2633497"/>
              <a:ext cx="125375" cy="432543"/>
            </a:xfrm>
            <a:custGeom>
              <a:avLst/>
              <a:gdLst>
                <a:gd name="connsiteX0" fmla="*/ 126791 w 125374"/>
                <a:gd name="connsiteY0" fmla="*/ 394304 h 432542"/>
                <a:gd name="connsiteX1" fmla="*/ 8938 w 125374"/>
                <a:gd name="connsiteY1" fmla="*/ 0 h 432542"/>
                <a:gd name="connsiteX2" fmla="*/ 47178 w 125374"/>
                <a:gd name="connsiteY2" fmla="*/ 435050 h 432542"/>
                <a:gd name="connsiteX3" fmla="*/ 126791 w 125374"/>
                <a:gd name="connsiteY3" fmla="*/ 394304 h 43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374" h="432542">
                  <a:moveTo>
                    <a:pt x="126791" y="394304"/>
                  </a:moveTo>
                  <a:cubicBezTo>
                    <a:pt x="126791" y="394304"/>
                    <a:pt x="37775" y="218152"/>
                    <a:pt x="8938" y="0"/>
                  </a:cubicBezTo>
                  <a:cubicBezTo>
                    <a:pt x="-14883" y="154838"/>
                    <a:pt x="12700" y="313437"/>
                    <a:pt x="47178" y="435050"/>
                  </a:cubicBezTo>
                  <a:cubicBezTo>
                    <a:pt x="94193" y="405587"/>
                    <a:pt x="126791" y="394304"/>
                    <a:pt x="126791" y="394304"/>
                  </a:cubicBezTo>
                  <a:close/>
                </a:path>
              </a:pathLst>
            </a:custGeom>
            <a:solidFill>
              <a:srgbClr val="87C4B8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5" name="任意多边形: 形状 84">
              <a:extLst>
                <a:ext uri="{FF2B5EF4-FFF2-40B4-BE49-F238E27FC236}">
                  <a16:creationId xmlns:a16="http://schemas.microsoft.com/office/drawing/2014/main" id="{9CF1150F-1C69-48FD-B486-72FD702AC497}"/>
                </a:ext>
              </a:extLst>
            </p:cNvPr>
            <p:cNvSpPr/>
            <p:nvPr/>
          </p:nvSpPr>
          <p:spPr>
            <a:xfrm>
              <a:off x="3537033" y="3488553"/>
              <a:ext cx="6356501" cy="2538839"/>
            </a:xfrm>
            <a:custGeom>
              <a:avLst/>
              <a:gdLst>
                <a:gd name="connsiteX0" fmla="*/ 5954115 w 6356501"/>
                <a:gd name="connsiteY0" fmla="*/ 437558 h 2538839"/>
                <a:gd name="connsiteX1" fmla="*/ 4784995 w 6356501"/>
                <a:gd name="connsiteY1" fmla="*/ 1356555 h 2538839"/>
                <a:gd name="connsiteX2" fmla="*/ 3553188 w 6356501"/>
                <a:gd name="connsiteY2" fmla="*/ 2004116 h 2538839"/>
                <a:gd name="connsiteX3" fmla="*/ 3078018 w 6356501"/>
                <a:gd name="connsiteY3" fmla="*/ 2279313 h 2538839"/>
                <a:gd name="connsiteX4" fmla="*/ 2574638 w 6356501"/>
                <a:gd name="connsiteY4" fmla="*/ 2088744 h 2538839"/>
                <a:gd name="connsiteX5" fmla="*/ 2442995 w 6356501"/>
                <a:gd name="connsiteY5" fmla="*/ 2063042 h 2538839"/>
                <a:gd name="connsiteX6" fmla="*/ 2149618 w 6356501"/>
                <a:gd name="connsiteY6" fmla="*/ 2202208 h 2538839"/>
                <a:gd name="connsiteX7" fmla="*/ 1673820 w 6356501"/>
                <a:gd name="connsiteY7" fmla="*/ 1984056 h 2538839"/>
                <a:gd name="connsiteX8" fmla="*/ 128576 w 6356501"/>
                <a:gd name="connsiteY8" fmla="*/ 1086372 h 2538839"/>
                <a:gd name="connsiteX9" fmla="*/ 5082 w 6356501"/>
                <a:gd name="connsiteY9" fmla="*/ 499619 h 2538839"/>
                <a:gd name="connsiteX10" fmla="*/ 128576 w 6356501"/>
                <a:gd name="connsiteY10" fmla="*/ 1339630 h 2538839"/>
                <a:gd name="connsiteX11" fmla="*/ 1673820 w 6356501"/>
                <a:gd name="connsiteY11" fmla="*/ 2237313 h 2538839"/>
                <a:gd name="connsiteX12" fmla="*/ 2149618 w 6356501"/>
                <a:gd name="connsiteY12" fmla="*/ 2455465 h 2538839"/>
                <a:gd name="connsiteX13" fmla="*/ 2442995 w 6356501"/>
                <a:gd name="connsiteY13" fmla="*/ 2316299 h 2538839"/>
                <a:gd name="connsiteX14" fmla="*/ 2574638 w 6356501"/>
                <a:gd name="connsiteY14" fmla="*/ 2342001 h 2538839"/>
                <a:gd name="connsiteX15" fmla="*/ 3078018 w 6356501"/>
                <a:gd name="connsiteY15" fmla="*/ 2532571 h 2538839"/>
                <a:gd name="connsiteX16" fmla="*/ 3553188 w 6356501"/>
                <a:gd name="connsiteY16" fmla="*/ 2257373 h 2538839"/>
                <a:gd name="connsiteX17" fmla="*/ 4784369 w 6356501"/>
                <a:gd name="connsiteY17" fmla="*/ 1609185 h 2538839"/>
                <a:gd name="connsiteX18" fmla="*/ 5953489 w 6356501"/>
                <a:gd name="connsiteY18" fmla="*/ 690188 h 2538839"/>
                <a:gd name="connsiteX19" fmla="*/ 6355315 w 6356501"/>
                <a:gd name="connsiteY19" fmla="*/ 194958 h 2538839"/>
                <a:gd name="connsiteX20" fmla="*/ 6347166 w 6356501"/>
                <a:gd name="connsiteY20" fmla="*/ 0 h 2538839"/>
                <a:gd name="connsiteX21" fmla="*/ 5954115 w 6356501"/>
                <a:gd name="connsiteY21" fmla="*/ 437558 h 2538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356501" h="2538839">
                  <a:moveTo>
                    <a:pt x="5954115" y="437558"/>
                  </a:moveTo>
                  <a:cubicBezTo>
                    <a:pt x="5954115" y="437558"/>
                    <a:pt x="5954115" y="1565304"/>
                    <a:pt x="4784995" y="1356555"/>
                  </a:cubicBezTo>
                  <a:cubicBezTo>
                    <a:pt x="4784995" y="1356555"/>
                    <a:pt x="4492872" y="2358926"/>
                    <a:pt x="3553188" y="2004116"/>
                  </a:cubicBezTo>
                  <a:cubicBezTo>
                    <a:pt x="3553188" y="2004116"/>
                    <a:pt x="3345693" y="2226029"/>
                    <a:pt x="3078018" y="2279313"/>
                  </a:cubicBezTo>
                  <a:cubicBezTo>
                    <a:pt x="2902493" y="2314418"/>
                    <a:pt x="2681207" y="2266149"/>
                    <a:pt x="2574638" y="2088744"/>
                  </a:cubicBezTo>
                  <a:cubicBezTo>
                    <a:pt x="2547055" y="2042355"/>
                    <a:pt x="2485622" y="2029191"/>
                    <a:pt x="2442995" y="2063042"/>
                  </a:cubicBezTo>
                  <a:cubicBezTo>
                    <a:pt x="2373412" y="2118207"/>
                    <a:pt x="2268724" y="2184029"/>
                    <a:pt x="2149618" y="2202208"/>
                  </a:cubicBezTo>
                  <a:cubicBezTo>
                    <a:pt x="1987257" y="2226656"/>
                    <a:pt x="1791673" y="2128864"/>
                    <a:pt x="1673820" y="1984056"/>
                  </a:cubicBezTo>
                  <a:cubicBezTo>
                    <a:pt x="1673820" y="1984056"/>
                    <a:pt x="546074" y="2380867"/>
                    <a:pt x="128576" y="1086372"/>
                  </a:cubicBezTo>
                  <a:cubicBezTo>
                    <a:pt x="55859" y="860071"/>
                    <a:pt x="17619" y="666367"/>
                    <a:pt x="5082" y="499619"/>
                  </a:cubicBezTo>
                  <a:cubicBezTo>
                    <a:pt x="-13097" y="713382"/>
                    <a:pt x="15112" y="987953"/>
                    <a:pt x="128576" y="1339630"/>
                  </a:cubicBezTo>
                  <a:cubicBezTo>
                    <a:pt x="546074" y="2634124"/>
                    <a:pt x="1673820" y="2237313"/>
                    <a:pt x="1673820" y="2237313"/>
                  </a:cubicBezTo>
                  <a:cubicBezTo>
                    <a:pt x="1791673" y="2382121"/>
                    <a:pt x="1987257" y="2480540"/>
                    <a:pt x="2149618" y="2455465"/>
                  </a:cubicBezTo>
                  <a:cubicBezTo>
                    <a:pt x="2268724" y="2437286"/>
                    <a:pt x="2373412" y="2370837"/>
                    <a:pt x="2442995" y="2316299"/>
                  </a:cubicBezTo>
                  <a:cubicBezTo>
                    <a:pt x="2485622" y="2283075"/>
                    <a:pt x="2546429" y="2296239"/>
                    <a:pt x="2574638" y="2342001"/>
                  </a:cubicBezTo>
                  <a:cubicBezTo>
                    <a:pt x="2681207" y="2520033"/>
                    <a:pt x="2902493" y="2567675"/>
                    <a:pt x="3078018" y="2532571"/>
                  </a:cubicBezTo>
                  <a:cubicBezTo>
                    <a:pt x="3345693" y="2479286"/>
                    <a:pt x="3553188" y="2257373"/>
                    <a:pt x="3553188" y="2257373"/>
                  </a:cubicBezTo>
                  <a:cubicBezTo>
                    <a:pt x="4492246" y="2611556"/>
                    <a:pt x="4784369" y="1609185"/>
                    <a:pt x="4784369" y="1609185"/>
                  </a:cubicBezTo>
                  <a:cubicBezTo>
                    <a:pt x="5953489" y="1817934"/>
                    <a:pt x="5953489" y="690188"/>
                    <a:pt x="5953489" y="690188"/>
                  </a:cubicBezTo>
                  <a:cubicBezTo>
                    <a:pt x="6287613" y="502126"/>
                    <a:pt x="6339016" y="354184"/>
                    <a:pt x="6355315" y="194958"/>
                  </a:cubicBezTo>
                  <a:cubicBezTo>
                    <a:pt x="6362210" y="124748"/>
                    <a:pt x="6358449" y="59553"/>
                    <a:pt x="6347166" y="0"/>
                  </a:cubicBezTo>
                  <a:cubicBezTo>
                    <a:pt x="6322717" y="137912"/>
                    <a:pt x="6246866" y="272063"/>
                    <a:pt x="5954115" y="437558"/>
                  </a:cubicBezTo>
                  <a:close/>
                </a:path>
              </a:pathLst>
            </a:custGeom>
            <a:solidFill>
              <a:srgbClr val="FFC9D6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6" name="任意多边形: 形状 85">
              <a:extLst>
                <a:ext uri="{FF2B5EF4-FFF2-40B4-BE49-F238E27FC236}">
                  <a16:creationId xmlns:a16="http://schemas.microsoft.com/office/drawing/2014/main" id="{5956A595-7145-48EC-98EC-CCAAFBACA183}"/>
                </a:ext>
              </a:extLst>
            </p:cNvPr>
            <p:cNvSpPr/>
            <p:nvPr/>
          </p:nvSpPr>
          <p:spPr>
            <a:xfrm>
              <a:off x="3988352" y="2725021"/>
              <a:ext cx="332243" cy="827473"/>
            </a:xfrm>
            <a:custGeom>
              <a:avLst/>
              <a:gdLst>
                <a:gd name="connsiteX0" fmla="*/ 334221 w 332243"/>
                <a:gd name="connsiteY0" fmla="*/ 0 h 827473"/>
                <a:gd name="connsiteX1" fmla="*/ 240817 w 332243"/>
                <a:gd name="connsiteY1" fmla="*/ 71464 h 827473"/>
                <a:gd name="connsiteX2" fmla="*/ 201950 w 332243"/>
                <a:gd name="connsiteY2" fmla="*/ 113464 h 827473"/>
                <a:gd name="connsiteX3" fmla="*/ 168099 w 332243"/>
                <a:gd name="connsiteY3" fmla="*/ 159226 h 827473"/>
                <a:gd name="connsiteX4" fmla="*/ 139263 w 332243"/>
                <a:gd name="connsiteY4" fmla="*/ 207495 h 827473"/>
                <a:gd name="connsiteX5" fmla="*/ 126726 w 332243"/>
                <a:gd name="connsiteY5" fmla="*/ 232570 h 827473"/>
                <a:gd name="connsiteX6" fmla="*/ 121084 w 332243"/>
                <a:gd name="connsiteY6" fmla="*/ 245108 h 827473"/>
                <a:gd name="connsiteX7" fmla="*/ 116069 w 332243"/>
                <a:gd name="connsiteY7" fmla="*/ 258272 h 827473"/>
                <a:gd name="connsiteX8" fmla="*/ 106039 w 332243"/>
                <a:gd name="connsiteY8" fmla="*/ 284601 h 827473"/>
                <a:gd name="connsiteX9" fmla="*/ 97262 w 332243"/>
                <a:gd name="connsiteY9" fmla="*/ 311556 h 827473"/>
                <a:gd name="connsiteX10" fmla="*/ 84098 w 332243"/>
                <a:gd name="connsiteY10" fmla="*/ 366094 h 827473"/>
                <a:gd name="connsiteX11" fmla="*/ 74068 w 332243"/>
                <a:gd name="connsiteY11" fmla="*/ 423140 h 827473"/>
                <a:gd name="connsiteX12" fmla="*/ 65292 w 332243"/>
                <a:gd name="connsiteY12" fmla="*/ 480812 h 827473"/>
                <a:gd name="connsiteX13" fmla="*/ 57769 w 332243"/>
                <a:gd name="connsiteY13" fmla="*/ 538484 h 827473"/>
                <a:gd name="connsiteX14" fmla="*/ 54635 w 332243"/>
                <a:gd name="connsiteY14" fmla="*/ 567321 h 827473"/>
                <a:gd name="connsiteX15" fmla="*/ 51501 w 332243"/>
                <a:gd name="connsiteY15" fmla="*/ 596157 h 827473"/>
                <a:gd name="connsiteX16" fmla="*/ 44605 w 332243"/>
                <a:gd name="connsiteY16" fmla="*/ 713382 h 827473"/>
                <a:gd name="connsiteX17" fmla="*/ 48366 w 332243"/>
                <a:gd name="connsiteY17" fmla="*/ 831862 h 827473"/>
                <a:gd name="connsiteX18" fmla="*/ 26426 w 332243"/>
                <a:gd name="connsiteY18" fmla="*/ 775443 h 827473"/>
                <a:gd name="connsiteX19" fmla="*/ 18903 w 332243"/>
                <a:gd name="connsiteY19" fmla="*/ 745980 h 827473"/>
                <a:gd name="connsiteX20" fmla="*/ 12634 w 332243"/>
                <a:gd name="connsiteY20" fmla="*/ 715890 h 827473"/>
                <a:gd name="connsiteX21" fmla="*/ 724 w 332243"/>
                <a:gd name="connsiteY21" fmla="*/ 594903 h 827473"/>
                <a:gd name="connsiteX22" fmla="*/ 724 w 332243"/>
                <a:gd name="connsiteY22" fmla="*/ 534097 h 827473"/>
                <a:gd name="connsiteX23" fmla="*/ 1978 w 332243"/>
                <a:gd name="connsiteY23" fmla="*/ 504006 h 827473"/>
                <a:gd name="connsiteX24" fmla="*/ 3858 w 332243"/>
                <a:gd name="connsiteY24" fmla="*/ 473916 h 827473"/>
                <a:gd name="connsiteX25" fmla="*/ 6993 w 332243"/>
                <a:gd name="connsiteY25" fmla="*/ 443827 h 827473"/>
                <a:gd name="connsiteX26" fmla="*/ 10754 w 332243"/>
                <a:gd name="connsiteY26" fmla="*/ 413737 h 827473"/>
                <a:gd name="connsiteX27" fmla="*/ 20784 w 332243"/>
                <a:gd name="connsiteY27" fmla="*/ 352930 h 827473"/>
                <a:gd name="connsiteX28" fmla="*/ 127352 w 332243"/>
                <a:gd name="connsiteY28" fmla="*/ 127882 h 827473"/>
                <a:gd name="connsiteX29" fmla="*/ 171234 w 332243"/>
                <a:gd name="connsiteY29" fmla="*/ 83374 h 827473"/>
                <a:gd name="connsiteX30" fmla="*/ 221384 w 332243"/>
                <a:gd name="connsiteY30" fmla="*/ 46389 h 827473"/>
                <a:gd name="connsiteX31" fmla="*/ 275921 w 332243"/>
                <a:gd name="connsiteY31" fmla="*/ 17552 h 827473"/>
                <a:gd name="connsiteX32" fmla="*/ 334221 w 332243"/>
                <a:gd name="connsiteY32" fmla="*/ 0 h 827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32243" h="827473">
                  <a:moveTo>
                    <a:pt x="334221" y="0"/>
                  </a:moveTo>
                  <a:cubicBezTo>
                    <a:pt x="299743" y="20060"/>
                    <a:pt x="269026" y="44508"/>
                    <a:pt x="240817" y="71464"/>
                  </a:cubicBezTo>
                  <a:cubicBezTo>
                    <a:pt x="227025" y="84628"/>
                    <a:pt x="213861" y="99046"/>
                    <a:pt x="201950" y="113464"/>
                  </a:cubicBezTo>
                  <a:cubicBezTo>
                    <a:pt x="190040" y="127882"/>
                    <a:pt x="178756" y="143554"/>
                    <a:pt x="168099" y="159226"/>
                  </a:cubicBezTo>
                  <a:cubicBezTo>
                    <a:pt x="157442" y="174898"/>
                    <a:pt x="148039" y="191197"/>
                    <a:pt x="139263" y="207495"/>
                  </a:cubicBezTo>
                  <a:cubicBezTo>
                    <a:pt x="134875" y="215645"/>
                    <a:pt x="130487" y="224421"/>
                    <a:pt x="126726" y="232570"/>
                  </a:cubicBezTo>
                  <a:lnTo>
                    <a:pt x="121084" y="245108"/>
                  </a:lnTo>
                  <a:lnTo>
                    <a:pt x="116069" y="258272"/>
                  </a:lnTo>
                  <a:cubicBezTo>
                    <a:pt x="112307" y="267048"/>
                    <a:pt x="109800" y="275825"/>
                    <a:pt x="106039" y="284601"/>
                  </a:cubicBezTo>
                  <a:cubicBezTo>
                    <a:pt x="102904" y="293377"/>
                    <a:pt x="100397" y="302153"/>
                    <a:pt x="97262" y="311556"/>
                  </a:cubicBezTo>
                  <a:cubicBezTo>
                    <a:pt x="92247" y="329736"/>
                    <a:pt x="87233" y="347915"/>
                    <a:pt x="84098" y="366094"/>
                  </a:cubicBezTo>
                  <a:cubicBezTo>
                    <a:pt x="80337" y="384274"/>
                    <a:pt x="77203" y="403707"/>
                    <a:pt x="74068" y="423140"/>
                  </a:cubicBezTo>
                  <a:cubicBezTo>
                    <a:pt x="70307" y="442573"/>
                    <a:pt x="68426" y="462006"/>
                    <a:pt x="65292" y="480812"/>
                  </a:cubicBezTo>
                  <a:cubicBezTo>
                    <a:pt x="62158" y="500245"/>
                    <a:pt x="60277" y="519678"/>
                    <a:pt x="57769" y="538484"/>
                  </a:cubicBezTo>
                  <a:lnTo>
                    <a:pt x="54635" y="567321"/>
                  </a:lnTo>
                  <a:cubicBezTo>
                    <a:pt x="53381" y="576724"/>
                    <a:pt x="52754" y="586754"/>
                    <a:pt x="51501" y="596157"/>
                  </a:cubicBezTo>
                  <a:cubicBezTo>
                    <a:pt x="47739" y="635023"/>
                    <a:pt x="45232" y="673889"/>
                    <a:pt x="44605" y="713382"/>
                  </a:cubicBezTo>
                  <a:cubicBezTo>
                    <a:pt x="43978" y="752875"/>
                    <a:pt x="43978" y="791742"/>
                    <a:pt x="48366" y="831862"/>
                  </a:cubicBezTo>
                  <a:cubicBezTo>
                    <a:pt x="38963" y="813682"/>
                    <a:pt x="32068" y="794876"/>
                    <a:pt x="26426" y="775443"/>
                  </a:cubicBezTo>
                  <a:cubicBezTo>
                    <a:pt x="23291" y="765413"/>
                    <a:pt x="21411" y="756010"/>
                    <a:pt x="18903" y="745980"/>
                  </a:cubicBezTo>
                  <a:cubicBezTo>
                    <a:pt x="17023" y="735950"/>
                    <a:pt x="14515" y="725920"/>
                    <a:pt x="12634" y="715890"/>
                  </a:cubicBezTo>
                  <a:cubicBezTo>
                    <a:pt x="5112" y="675770"/>
                    <a:pt x="1351" y="635023"/>
                    <a:pt x="724" y="594903"/>
                  </a:cubicBezTo>
                  <a:cubicBezTo>
                    <a:pt x="-530" y="574843"/>
                    <a:pt x="97" y="554156"/>
                    <a:pt x="724" y="534097"/>
                  </a:cubicBezTo>
                  <a:cubicBezTo>
                    <a:pt x="724" y="524066"/>
                    <a:pt x="1351" y="514037"/>
                    <a:pt x="1978" y="504006"/>
                  </a:cubicBezTo>
                  <a:cubicBezTo>
                    <a:pt x="2605" y="493977"/>
                    <a:pt x="3231" y="483947"/>
                    <a:pt x="3858" y="473916"/>
                  </a:cubicBezTo>
                  <a:cubicBezTo>
                    <a:pt x="4485" y="463887"/>
                    <a:pt x="5739" y="453857"/>
                    <a:pt x="6993" y="443827"/>
                  </a:cubicBezTo>
                  <a:cubicBezTo>
                    <a:pt x="7619" y="433797"/>
                    <a:pt x="9500" y="423767"/>
                    <a:pt x="10754" y="413737"/>
                  </a:cubicBezTo>
                  <a:cubicBezTo>
                    <a:pt x="13888" y="393677"/>
                    <a:pt x="16396" y="374244"/>
                    <a:pt x="20784" y="352930"/>
                  </a:cubicBezTo>
                  <a:cubicBezTo>
                    <a:pt x="37083" y="271436"/>
                    <a:pt x="72814" y="191197"/>
                    <a:pt x="127352" y="127882"/>
                  </a:cubicBezTo>
                  <a:cubicBezTo>
                    <a:pt x="141144" y="112210"/>
                    <a:pt x="155562" y="97165"/>
                    <a:pt x="171234" y="83374"/>
                  </a:cubicBezTo>
                  <a:cubicBezTo>
                    <a:pt x="186905" y="69583"/>
                    <a:pt x="203831" y="57045"/>
                    <a:pt x="221384" y="46389"/>
                  </a:cubicBezTo>
                  <a:cubicBezTo>
                    <a:pt x="238936" y="35732"/>
                    <a:pt x="257115" y="25702"/>
                    <a:pt x="275921" y="17552"/>
                  </a:cubicBezTo>
                  <a:cubicBezTo>
                    <a:pt x="294728" y="10030"/>
                    <a:pt x="314161" y="3134"/>
                    <a:pt x="334221" y="0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B8B81586-9F1C-400B-9F20-4298A10E7B22}"/>
                </a:ext>
              </a:extLst>
            </p:cNvPr>
            <p:cNvSpPr/>
            <p:nvPr/>
          </p:nvSpPr>
          <p:spPr>
            <a:xfrm>
              <a:off x="9115024" y="3425866"/>
              <a:ext cx="238212" cy="601799"/>
            </a:xfrm>
            <a:custGeom>
              <a:avLst/>
              <a:gdLst>
                <a:gd name="connsiteX0" fmla="*/ 97792 w 238212"/>
                <a:gd name="connsiteY0" fmla="*/ 0 h 601798"/>
                <a:gd name="connsiteX1" fmla="*/ 133524 w 238212"/>
                <a:gd name="connsiteY1" fmla="*/ 28209 h 601798"/>
                <a:gd name="connsiteX2" fmla="*/ 164868 w 238212"/>
                <a:gd name="connsiteY2" fmla="*/ 62061 h 601798"/>
                <a:gd name="connsiteX3" fmla="*/ 213137 w 238212"/>
                <a:gd name="connsiteY3" fmla="*/ 141673 h 601798"/>
                <a:gd name="connsiteX4" fmla="*/ 234451 w 238212"/>
                <a:gd name="connsiteY4" fmla="*/ 330989 h 601798"/>
                <a:gd name="connsiteX5" fmla="*/ 228809 w 238212"/>
                <a:gd name="connsiteY5" fmla="*/ 354810 h 601798"/>
                <a:gd name="connsiteX6" fmla="*/ 225675 w 238212"/>
                <a:gd name="connsiteY6" fmla="*/ 366721 h 601798"/>
                <a:gd name="connsiteX7" fmla="*/ 221287 w 238212"/>
                <a:gd name="connsiteY7" fmla="*/ 378005 h 601798"/>
                <a:gd name="connsiteX8" fmla="*/ 201854 w 238212"/>
                <a:gd name="connsiteY8" fmla="*/ 421886 h 601798"/>
                <a:gd name="connsiteX9" fmla="*/ 189943 w 238212"/>
                <a:gd name="connsiteY9" fmla="*/ 442573 h 601798"/>
                <a:gd name="connsiteX10" fmla="*/ 183674 w 238212"/>
                <a:gd name="connsiteY10" fmla="*/ 452603 h 601798"/>
                <a:gd name="connsiteX11" fmla="*/ 176779 w 238212"/>
                <a:gd name="connsiteY11" fmla="*/ 462006 h 601798"/>
                <a:gd name="connsiteX12" fmla="*/ 162987 w 238212"/>
                <a:gd name="connsiteY12" fmla="*/ 480812 h 601798"/>
                <a:gd name="connsiteX13" fmla="*/ 147315 w 238212"/>
                <a:gd name="connsiteY13" fmla="*/ 498365 h 601798"/>
                <a:gd name="connsiteX14" fmla="*/ 0 w 238212"/>
                <a:gd name="connsiteY14" fmla="*/ 604933 h 601798"/>
                <a:gd name="connsiteX15" fmla="*/ 28836 w 238212"/>
                <a:gd name="connsiteY15" fmla="*/ 570455 h 601798"/>
                <a:gd name="connsiteX16" fmla="*/ 57045 w 238212"/>
                <a:gd name="connsiteY16" fmla="*/ 536604 h 601798"/>
                <a:gd name="connsiteX17" fmla="*/ 70210 w 238212"/>
                <a:gd name="connsiteY17" fmla="*/ 519051 h 601798"/>
                <a:gd name="connsiteX18" fmla="*/ 83375 w 238212"/>
                <a:gd name="connsiteY18" fmla="*/ 502126 h 601798"/>
                <a:gd name="connsiteX19" fmla="*/ 107195 w 238212"/>
                <a:gd name="connsiteY19" fmla="*/ 467021 h 601798"/>
                <a:gd name="connsiteX20" fmla="*/ 118479 w 238212"/>
                <a:gd name="connsiteY20" fmla="*/ 449469 h 601798"/>
                <a:gd name="connsiteX21" fmla="*/ 128509 w 238212"/>
                <a:gd name="connsiteY21" fmla="*/ 431289 h 601798"/>
                <a:gd name="connsiteX22" fmla="*/ 133524 w 238212"/>
                <a:gd name="connsiteY22" fmla="*/ 422513 h 601798"/>
                <a:gd name="connsiteX23" fmla="*/ 137912 w 238212"/>
                <a:gd name="connsiteY23" fmla="*/ 413110 h 601798"/>
                <a:gd name="connsiteX24" fmla="*/ 146689 w 238212"/>
                <a:gd name="connsiteY24" fmla="*/ 394931 h 601798"/>
                <a:gd name="connsiteX25" fmla="*/ 154211 w 238212"/>
                <a:gd name="connsiteY25" fmla="*/ 376124 h 601798"/>
                <a:gd name="connsiteX26" fmla="*/ 156092 w 238212"/>
                <a:gd name="connsiteY26" fmla="*/ 371736 h 601798"/>
                <a:gd name="connsiteX27" fmla="*/ 157345 w 238212"/>
                <a:gd name="connsiteY27" fmla="*/ 366721 h 601798"/>
                <a:gd name="connsiteX28" fmla="*/ 160480 w 238212"/>
                <a:gd name="connsiteY28" fmla="*/ 357318 h 601798"/>
                <a:gd name="connsiteX29" fmla="*/ 163614 w 238212"/>
                <a:gd name="connsiteY29" fmla="*/ 347915 h 601798"/>
                <a:gd name="connsiteX30" fmla="*/ 166122 w 238212"/>
                <a:gd name="connsiteY30" fmla="*/ 338512 h 601798"/>
                <a:gd name="connsiteX31" fmla="*/ 170510 w 238212"/>
                <a:gd name="connsiteY31" fmla="*/ 319079 h 601798"/>
                <a:gd name="connsiteX32" fmla="*/ 164868 w 238212"/>
                <a:gd name="connsiteY32" fmla="*/ 159226 h 601798"/>
                <a:gd name="connsiteX33" fmla="*/ 137286 w 238212"/>
                <a:gd name="connsiteY33" fmla="*/ 78986 h 601798"/>
                <a:gd name="connsiteX34" fmla="*/ 97792 w 238212"/>
                <a:gd name="connsiteY34" fmla="*/ 0 h 60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38212" h="601798">
                  <a:moveTo>
                    <a:pt x="97792" y="0"/>
                  </a:moveTo>
                  <a:cubicBezTo>
                    <a:pt x="110330" y="8149"/>
                    <a:pt x="122240" y="18179"/>
                    <a:pt x="133524" y="28209"/>
                  </a:cubicBezTo>
                  <a:cubicBezTo>
                    <a:pt x="144808" y="38866"/>
                    <a:pt x="154838" y="50150"/>
                    <a:pt x="164868" y="62061"/>
                  </a:cubicBezTo>
                  <a:cubicBezTo>
                    <a:pt x="184301" y="85882"/>
                    <a:pt x="200600" y="112837"/>
                    <a:pt x="213137" y="141673"/>
                  </a:cubicBezTo>
                  <a:cubicBezTo>
                    <a:pt x="238212" y="199346"/>
                    <a:pt x="248242" y="267048"/>
                    <a:pt x="234451" y="330989"/>
                  </a:cubicBezTo>
                  <a:cubicBezTo>
                    <a:pt x="233198" y="339139"/>
                    <a:pt x="230690" y="346661"/>
                    <a:pt x="228809" y="354810"/>
                  </a:cubicBezTo>
                  <a:lnTo>
                    <a:pt x="225675" y="366721"/>
                  </a:lnTo>
                  <a:lnTo>
                    <a:pt x="221287" y="378005"/>
                  </a:lnTo>
                  <a:cubicBezTo>
                    <a:pt x="216272" y="393050"/>
                    <a:pt x="208749" y="407468"/>
                    <a:pt x="201854" y="421886"/>
                  </a:cubicBezTo>
                  <a:cubicBezTo>
                    <a:pt x="198092" y="428782"/>
                    <a:pt x="193704" y="435677"/>
                    <a:pt x="189943" y="442573"/>
                  </a:cubicBezTo>
                  <a:cubicBezTo>
                    <a:pt x="188062" y="445707"/>
                    <a:pt x="186182" y="449469"/>
                    <a:pt x="183674" y="452603"/>
                  </a:cubicBezTo>
                  <a:lnTo>
                    <a:pt x="176779" y="462006"/>
                  </a:lnTo>
                  <a:cubicBezTo>
                    <a:pt x="172390" y="468275"/>
                    <a:pt x="167376" y="474544"/>
                    <a:pt x="162987" y="480812"/>
                  </a:cubicBezTo>
                  <a:lnTo>
                    <a:pt x="147315" y="498365"/>
                  </a:lnTo>
                  <a:cubicBezTo>
                    <a:pt x="105315" y="544754"/>
                    <a:pt x="55165" y="580485"/>
                    <a:pt x="0" y="604933"/>
                  </a:cubicBezTo>
                  <a:cubicBezTo>
                    <a:pt x="9403" y="593023"/>
                    <a:pt x="18806" y="581739"/>
                    <a:pt x="28836" y="570455"/>
                  </a:cubicBezTo>
                  <a:cubicBezTo>
                    <a:pt x="38239" y="559172"/>
                    <a:pt x="47642" y="547261"/>
                    <a:pt x="57045" y="536604"/>
                  </a:cubicBezTo>
                  <a:lnTo>
                    <a:pt x="70210" y="519051"/>
                  </a:lnTo>
                  <a:cubicBezTo>
                    <a:pt x="74598" y="513410"/>
                    <a:pt x="79613" y="507768"/>
                    <a:pt x="83375" y="502126"/>
                  </a:cubicBezTo>
                  <a:cubicBezTo>
                    <a:pt x="91523" y="490215"/>
                    <a:pt x="100300" y="478932"/>
                    <a:pt x="107195" y="467021"/>
                  </a:cubicBezTo>
                  <a:lnTo>
                    <a:pt x="118479" y="449469"/>
                  </a:lnTo>
                  <a:lnTo>
                    <a:pt x="128509" y="431289"/>
                  </a:lnTo>
                  <a:lnTo>
                    <a:pt x="133524" y="422513"/>
                  </a:lnTo>
                  <a:lnTo>
                    <a:pt x="137912" y="413110"/>
                  </a:lnTo>
                  <a:cubicBezTo>
                    <a:pt x="141047" y="406841"/>
                    <a:pt x="144181" y="400573"/>
                    <a:pt x="146689" y="394931"/>
                  </a:cubicBezTo>
                  <a:cubicBezTo>
                    <a:pt x="149196" y="388662"/>
                    <a:pt x="151704" y="382393"/>
                    <a:pt x="154211" y="376124"/>
                  </a:cubicBezTo>
                  <a:lnTo>
                    <a:pt x="156092" y="371736"/>
                  </a:lnTo>
                  <a:lnTo>
                    <a:pt x="157345" y="366721"/>
                  </a:lnTo>
                  <a:lnTo>
                    <a:pt x="160480" y="357318"/>
                  </a:lnTo>
                  <a:lnTo>
                    <a:pt x="163614" y="347915"/>
                  </a:lnTo>
                  <a:lnTo>
                    <a:pt x="166122" y="338512"/>
                  </a:lnTo>
                  <a:cubicBezTo>
                    <a:pt x="167376" y="332243"/>
                    <a:pt x="169883" y="325974"/>
                    <a:pt x="170510" y="319079"/>
                  </a:cubicBezTo>
                  <a:cubicBezTo>
                    <a:pt x="181167" y="267048"/>
                    <a:pt x="178032" y="213137"/>
                    <a:pt x="164868" y="159226"/>
                  </a:cubicBezTo>
                  <a:cubicBezTo>
                    <a:pt x="157973" y="132270"/>
                    <a:pt x="148570" y="105942"/>
                    <a:pt x="137286" y="78986"/>
                  </a:cubicBezTo>
                  <a:cubicBezTo>
                    <a:pt x="126629" y="52658"/>
                    <a:pt x="113464" y="26329"/>
                    <a:pt x="97792" y="0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8" name="任意多边形: 形状 87">
              <a:extLst>
                <a:ext uri="{FF2B5EF4-FFF2-40B4-BE49-F238E27FC236}">
                  <a16:creationId xmlns:a16="http://schemas.microsoft.com/office/drawing/2014/main" id="{593B5B21-F617-4F8E-A06F-81CC864B95FC}"/>
                </a:ext>
              </a:extLst>
            </p:cNvPr>
            <p:cNvSpPr/>
            <p:nvPr/>
          </p:nvSpPr>
          <p:spPr>
            <a:xfrm>
              <a:off x="6943533" y="2347134"/>
              <a:ext cx="608068" cy="257018"/>
            </a:xfrm>
            <a:custGeom>
              <a:avLst/>
              <a:gdLst>
                <a:gd name="connsiteX0" fmla="*/ 0 w 608067"/>
                <a:gd name="connsiteY0" fmla="*/ 80749 h 257018"/>
                <a:gd name="connsiteX1" fmla="*/ 82747 w 608067"/>
                <a:gd name="connsiteY1" fmla="*/ 43136 h 257018"/>
                <a:gd name="connsiteX2" fmla="*/ 169883 w 608067"/>
                <a:gd name="connsiteY2" fmla="*/ 14927 h 257018"/>
                <a:gd name="connsiteX3" fmla="*/ 357945 w 608067"/>
                <a:gd name="connsiteY3" fmla="*/ 5524 h 257018"/>
                <a:gd name="connsiteX4" fmla="*/ 381766 w 608067"/>
                <a:gd name="connsiteY4" fmla="*/ 10539 h 257018"/>
                <a:gd name="connsiteX5" fmla="*/ 405588 w 608067"/>
                <a:gd name="connsiteY5" fmla="*/ 17435 h 257018"/>
                <a:gd name="connsiteX6" fmla="*/ 428782 w 608067"/>
                <a:gd name="connsiteY6" fmla="*/ 26211 h 257018"/>
                <a:gd name="connsiteX7" fmla="*/ 451349 w 608067"/>
                <a:gd name="connsiteY7" fmla="*/ 36241 h 257018"/>
                <a:gd name="connsiteX8" fmla="*/ 529708 w 608067"/>
                <a:gd name="connsiteY8" fmla="*/ 93913 h 257018"/>
                <a:gd name="connsiteX9" fmla="*/ 584247 w 608067"/>
                <a:gd name="connsiteY9" fmla="*/ 171646 h 257018"/>
                <a:gd name="connsiteX10" fmla="*/ 594276 w 608067"/>
                <a:gd name="connsiteY10" fmla="*/ 192959 h 257018"/>
                <a:gd name="connsiteX11" fmla="*/ 602426 w 608067"/>
                <a:gd name="connsiteY11" fmla="*/ 214900 h 257018"/>
                <a:gd name="connsiteX12" fmla="*/ 606187 w 608067"/>
                <a:gd name="connsiteY12" fmla="*/ 225557 h 257018"/>
                <a:gd name="connsiteX13" fmla="*/ 608694 w 608067"/>
                <a:gd name="connsiteY13" fmla="*/ 236841 h 257018"/>
                <a:gd name="connsiteX14" fmla="*/ 613709 w 608067"/>
                <a:gd name="connsiteY14" fmla="*/ 259408 h 257018"/>
                <a:gd name="connsiteX15" fmla="*/ 557918 w 608067"/>
                <a:gd name="connsiteY15" fmla="*/ 189825 h 257018"/>
                <a:gd name="connsiteX16" fmla="*/ 495857 w 608067"/>
                <a:gd name="connsiteY16" fmla="*/ 132153 h 257018"/>
                <a:gd name="connsiteX17" fmla="*/ 347288 w 608067"/>
                <a:gd name="connsiteY17" fmla="*/ 69465 h 257018"/>
                <a:gd name="connsiteX18" fmla="*/ 178659 w 608067"/>
                <a:gd name="connsiteY18" fmla="*/ 65077 h 257018"/>
                <a:gd name="connsiteX19" fmla="*/ 90897 w 608067"/>
                <a:gd name="connsiteY19" fmla="*/ 73853 h 257018"/>
                <a:gd name="connsiteX20" fmla="*/ 0 w 608067"/>
                <a:gd name="connsiteY20" fmla="*/ 80749 h 257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08067" h="257018">
                  <a:moveTo>
                    <a:pt x="0" y="80749"/>
                  </a:moveTo>
                  <a:cubicBezTo>
                    <a:pt x="27582" y="66958"/>
                    <a:pt x="54538" y="54420"/>
                    <a:pt x="82747" y="43136"/>
                  </a:cubicBezTo>
                  <a:cubicBezTo>
                    <a:pt x="110957" y="31853"/>
                    <a:pt x="140420" y="22450"/>
                    <a:pt x="169883" y="14927"/>
                  </a:cubicBezTo>
                  <a:cubicBezTo>
                    <a:pt x="230063" y="509"/>
                    <a:pt x="294004" y="-5133"/>
                    <a:pt x="357945" y="5524"/>
                  </a:cubicBezTo>
                  <a:cubicBezTo>
                    <a:pt x="366094" y="6778"/>
                    <a:pt x="373617" y="8658"/>
                    <a:pt x="381766" y="10539"/>
                  </a:cubicBezTo>
                  <a:cubicBezTo>
                    <a:pt x="389916" y="12420"/>
                    <a:pt x="397438" y="14300"/>
                    <a:pt x="405588" y="17435"/>
                  </a:cubicBezTo>
                  <a:cubicBezTo>
                    <a:pt x="413110" y="19942"/>
                    <a:pt x="421259" y="22450"/>
                    <a:pt x="428782" y="26211"/>
                  </a:cubicBezTo>
                  <a:cubicBezTo>
                    <a:pt x="436304" y="29345"/>
                    <a:pt x="443827" y="32480"/>
                    <a:pt x="451349" y="36241"/>
                  </a:cubicBezTo>
                  <a:cubicBezTo>
                    <a:pt x="480812" y="51286"/>
                    <a:pt x="507768" y="70719"/>
                    <a:pt x="529708" y="93913"/>
                  </a:cubicBezTo>
                  <a:cubicBezTo>
                    <a:pt x="552276" y="117108"/>
                    <a:pt x="570455" y="144063"/>
                    <a:pt x="584247" y="171646"/>
                  </a:cubicBezTo>
                  <a:lnTo>
                    <a:pt x="594276" y="192959"/>
                  </a:lnTo>
                  <a:cubicBezTo>
                    <a:pt x="597411" y="200482"/>
                    <a:pt x="599918" y="207377"/>
                    <a:pt x="602426" y="214900"/>
                  </a:cubicBezTo>
                  <a:lnTo>
                    <a:pt x="606187" y="225557"/>
                  </a:lnTo>
                  <a:lnTo>
                    <a:pt x="608694" y="236841"/>
                  </a:lnTo>
                  <a:cubicBezTo>
                    <a:pt x="610575" y="244363"/>
                    <a:pt x="612456" y="251885"/>
                    <a:pt x="613709" y="259408"/>
                  </a:cubicBezTo>
                  <a:cubicBezTo>
                    <a:pt x="594903" y="234960"/>
                    <a:pt x="577978" y="211139"/>
                    <a:pt x="557918" y="189825"/>
                  </a:cubicBezTo>
                  <a:cubicBezTo>
                    <a:pt x="538484" y="168511"/>
                    <a:pt x="517798" y="149078"/>
                    <a:pt x="495857" y="132153"/>
                  </a:cubicBezTo>
                  <a:cubicBezTo>
                    <a:pt x="451349" y="98928"/>
                    <a:pt x="401199" y="78868"/>
                    <a:pt x="347288" y="69465"/>
                  </a:cubicBezTo>
                  <a:cubicBezTo>
                    <a:pt x="293377" y="60062"/>
                    <a:pt x="236332" y="60689"/>
                    <a:pt x="178659" y="65077"/>
                  </a:cubicBezTo>
                  <a:cubicBezTo>
                    <a:pt x="149823" y="66958"/>
                    <a:pt x="120360" y="70719"/>
                    <a:pt x="90897" y="73853"/>
                  </a:cubicBezTo>
                  <a:cubicBezTo>
                    <a:pt x="60807" y="76988"/>
                    <a:pt x="30717" y="80749"/>
                    <a:pt x="0" y="80749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9" name="任意多边形: 形状 88">
              <a:extLst>
                <a:ext uri="{FF2B5EF4-FFF2-40B4-BE49-F238E27FC236}">
                  <a16:creationId xmlns:a16="http://schemas.microsoft.com/office/drawing/2014/main" id="{928BE011-7413-47B2-AAAC-D6B3C629F5AB}"/>
                </a:ext>
              </a:extLst>
            </p:cNvPr>
            <p:cNvSpPr/>
            <p:nvPr/>
          </p:nvSpPr>
          <p:spPr>
            <a:xfrm>
              <a:off x="3536792" y="1591071"/>
              <a:ext cx="6356501" cy="4438267"/>
            </a:xfrm>
            <a:custGeom>
              <a:avLst/>
              <a:gdLst>
                <a:gd name="connsiteX0" fmla="*/ 3803553 w 6356501"/>
                <a:gd name="connsiteY0" fmla="*/ 770990 h 4438266"/>
                <a:gd name="connsiteX1" fmla="*/ 6059045 w 6356501"/>
                <a:gd name="connsiteY1" fmla="*/ 1439237 h 4438266"/>
                <a:gd name="connsiteX2" fmla="*/ 6356183 w 6356501"/>
                <a:gd name="connsiteY2" fmla="*/ 2092440 h 4438266"/>
                <a:gd name="connsiteX3" fmla="*/ 5954357 w 6356501"/>
                <a:gd name="connsiteY3" fmla="*/ 2587670 h 4438266"/>
                <a:gd name="connsiteX4" fmla="*/ 4785237 w 6356501"/>
                <a:gd name="connsiteY4" fmla="*/ 3506667 h 4438266"/>
                <a:gd name="connsiteX5" fmla="*/ 3553430 w 6356501"/>
                <a:gd name="connsiteY5" fmla="*/ 4154228 h 4438266"/>
                <a:gd name="connsiteX6" fmla="*/ 3078260 w 6356501"/>
                <a:gd name="connsiteY6" fmla="*/ 4429426 h 4438266"/>
                <a:gd name="connsiteX7" fmla="*/ 2574880 w 6356501"/>
                <a:gd name="connsiteY7" fmla="*/ 4238856 h 4438266"/>
                <a:gd name="connsiteX8" fmla="*/ 2443236 w 6356501"/>
                <a:gd name="connsiteY8" fmla="*/ 4213154 h 4438266"/>
                <a:gd name="connsiteX9" fmla="*/ 2149860 w 6356501"/>
                <a:gd name="connsiteY9" fmla="*/ 4352320 h 4438266"/>
                <a:gd name="connsiteX10" fmla="*/ 1674062 w 6356501"/>
                <a:gd name="connsiteY10" fmla="*/ 4134168 h 4438266"/>
                <a:gd name="connsiteX11" fmla="*/ 128818 w 6356501"/>
                <a:gd name="connsiteY11" fmla="*/ 3236485 h 4438266"/>
                <a:gd name="connsiteX12" fmla="*/ 442255 w 6356501"/>
                <a:gd name="connsiteY12" fmla="*/ 1691240 h 4438266"/>
                <a:gd name="connsiteX13" fmla="*/ 1756809 w 6356501"/>
                <a:gd name="connsiteY13" fmla="*/ 506449 h 4438266"/>
                <a:gd name="connsiteX14" fmla="*/ 2940974 w 6356501"/>
                <a:gd name="connsiteY14" fmla="*/ 40055 h 4438266"/>
                <a:gd name="connsiteX15" fmla="*/ 3803553 w 6356501"/>
                <a:gd name="connsiteY15" fmla="*/ 770990 h 443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6501" h="4438266">
                  <a:moveTo>
                    <a:pt x="3803553" y="770990"/>
                  </a:moveTo>
                  <a:cubicBezTo>
                    <a:pt x="3803553" y="770990"/>
                    <a:pt x="5369484" y="-148007"/>
                    <a:pt x="6059045" y="1439237"/>
                  </a:cubicBezTo>
                  <a:cubicBezTo>
                    <a:pt x="6059045" y="1439237"/>
                    <a:pt x="6398184" y="1676822"/>
                    <a:pt x="6356183" y="2092440"/>
                  </a:cubicBezTo>
                  <a:cubicBezTo>
                    <a:pt x="6339885" y="2251666"/>
                    <a:pt x="6288481" y="2400235"/>
                    <a:pt x="5954357" y="2587670"/>
                  </a:cubicBezTo>
                  <a:cubicBezTo>
                    <a:pt x="5954357" y="2587670"/>
                    <a:pt x="5954357" y="3715416"/>
                    <a:pt x="4785237" y="3506667"/>
                  </a:cubicBezTo>
                  <a:cubicBezTo>
                    <a:pt x="4785237" y="3506667"/>
                    <a:pt x="4493114" y="4509039"/>
                    <a:pt x="3553430" y="4154228"/>
                  </a:cubicBezTo>
                  <a:cubicBezTo>
                    <a:pt x="3553430" y="4154228"/>
                    <a:pt x="3345935" y="4376142"/>
                    <a:pt x="3078260" y="4429426"/>
                  </a:cubicBezTo>
                  <a:cubicBezTo>
                    <a:pt x="2902735" y="4464531"/>
                    <a:pt x="2681449" y="4416261"/>
                    <a:pt x="2574880" y="4238856"/>
                  </a:cubicBezTo>
                  <a:cubicBezTo>
                    <a:pt x="2547297" y="4192467"/>
                    <a:pt x="2485864" y="4179303"/>
                    <a:pt x="2443236" y="4213154"/>
                  </a:cubicBezTo>
                  <a:cubicBezTo>
                    <a:pt x="2373654" y="4268319"/>
                    <a:pt x="2268966" y="4334141"/>
                    <a:pt x="2149860" y="4352320"/>
                  </a:cubicBezTo>
                  <a:cubicBezTo>
                    <a:pt x="1987499" y="4376768"/>
                    <a:pt x="1791914" y="4278976"/>
                    <a:pt x="1674062" y="4134168"/>
                  </a:cubicBezTo>
                  <a:cubicBezTo>
                    <a:pt x="1674062" y="4134168"/>
                    <a:pt x="546316" y="4530979"/>
                    <a:pt x="128818" y="3236485"/>
                  </a:cubicBezTo>
                  <a:cubicBezTo>
                    <a:pt x="-288680" y="1941990"/>
                    <a:pt x="442255" y="1691240"/>
                    <a:pt x="442255" y="1691240"/>
                  </a:cubicBezTo>
                  <a:cubicBezTo>
                    <a:pt x="442255" y="1691240"/>
                    <a:pt x="-289307" y="241908"/>
                    <a:pt x="1756809" y="506449"/>
                  </a:cubicBezTo>
                  <a:cubicBezTo>
                    <a:pt x="1756809" y="506449"/>
                    <a:pt x="2289652" y="-168694"/>
                    <a:pt x="2940974" y="40055"/>
                  </a:cubicBezTo>
                  <a:cubicBezTo>
                    <a:pt x="3209276" y="125936"/>
                    <a:pt x="3559699" y="162295"/>
                    <a:pt x="3803553" y="770990"/>
                  </a:cubicBezTo>
                  <a:close/>
                </a:path>
              </a:pathLst>
            </a:custGeom>
            <a:noFill/>
            <a:ln w="64899" cap="flat">
              <a:solidFill>
                <a:srgbClr val="A381B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3D6E1BA1-D3A6-4B55-BBED-2074D2263416}"/>
              </a:ext>
            </a:extLst>
          </p:cNvPr>
          <p:cNvGrpSpPr/>
          <p:nvPr/>
        </p:nvGrpSpPr>
        <p:grpSpPr>
          <a:xfrm>
            <a:off x="9194709" y="991403"/>
            <a:ext cx="1465477" cy="2256369"/>
            <a:chOff x="6972567" y="3271004"/>
            <a:chExt cx="1690187" cy="2602352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D319AD5D-D8D6-44B1-ADF9-545D1DB12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72567" y="3271004"/>
              <a:ext cx="1063074" cy="593578"/>
            </a:xfrm>
            <a:custGeom>
              <a:avLst/>
              <a:gdLst>
                <a:gd name="connsiteX0" fmla="*/ 0 w 1063073"/>
                <a:gd name="connsiteY0" fmla="*/ 0 h 593577"/>
                <a:gd name="connsiteX1" fmla="*/ 1063074 w 1063073"/>
                <a:gd name="connsiteY1" fmla="*/ 0 h 593577"/>
                <a:gd name="connsiteX2" fmla="*/ 1063074 w 1063073"/>
                <a:gd name="connsiteY2" fmla="*/ 593578 h 593577"/>
                <a:gd name="connsiteX3" fmla="*/ 0 w 1063073"/>
                <a:gd name="connsiteY3" fmla="*/ 593578 h 59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3073" h="593577">
                  <a:moveTo>
                    <a:pt x="0" y="0"/>
                  </a:moveTo>
                  <a:lnTo>
                    <a:pt x="1063074" y="0"/>
                  </a:lnTo>
                  <a:lnTo>
                    <a:pt x="1063074" y="593578"/>
                  </a:lnTo>
                  <a:lnTo>
                    <a:pt x="0" y="593578"/>
                  </a:lnTo>
                  <a:close/>
                </a:path>
              </a:pathLst>
            </a:custGeom>
            <a:ln/>
          </p:spPr>
        </p:pic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3C371C8C-472C-44B2-8CEA-543338DDD2D1}"/>
                </a:ext>
              </a:extLst>
            </p:cNvPr>
            <p:cNvSpPr/>
            <p:nvPr/>
          </p:nvSpPr>
          <p:spPr>
            <a:xfrm>
              <a:off x="6999395" y="3299510"/>
              <a:ext cx="959114" cy="486264"/>
            </a:xfrm>
            <a:custGeom>
              <a:avLst/>
              <a:gdLst>
                <a:gd name="connsiteX0" fmla="*/ 960120 w 959113"/>
                <a:gd name="connsiteY0" fmla="*/ 353464 h 486264"/>
                <a:gd name="connsiteX1" fmla="*/ 824972 w 959113"/>
                <a:gd name="connsiteY1" fmla="*/ 218316 h 486264"/>
                <a:gd name="connsiteX2" fmla="*/ 757901 w 959113"/>
                <a:gd name="connsiteY2" fmla="*/ 236090 h 486264"/>
                <a:gd name="connsiteX3" fmla="*/ 596931 w 959113"/>
                <a:gd name="connsiteY3" fmla="*/ 108655 h 486264"/>
                <a:gd name="connsiteX4" fmla="*/ 503367 w 959113"/>
                <a:gd name="connsiteY4" fmla="*/ 137831 h 486264"/>
                <a:gd name="connsiteX5" fmla="*/ 316910 w 959113"/>
                <a:gd name="connsiteY5" fmla="*/ 0 h 486264"/>
                <a:gd name="connsiteX6" fmla="*/ 122069 w 959113"/>
                <a:gd name="connsiteY6" fmla="*/ 194841 h 486264"/>
                <a:gd name="connsiteX7" fmla="*/ 124417 w 959113"/>
                <a:gd name="connsiteY7" fmla="*/ 226029 h 486264"/>
                <a:gd name="connsiteX8" fmla="*/ 0 w 959113"/>
                <a:gd name="connsiteY8" fmla="*/ 353464 h 486264"/>
                <a:gd name="connsiteX9" fmla="*/ 128105 w 959113"/>
                <a:gd name="connsiteY9" fmla="*/ 481569 h 486264"/>
                <a:gd name="connsiteX10" fmla="*/ 162982 w 959113"/>
                <a:gd name="connsiteY10" fmla="*/ 476874 h 486264"/>
                <a:gd name="connsiteX11" fmla="*/ 779699 w 959113"/>
                <a:gd name="connsiteY11" fmla="*/ 481234 h 486264"/>
                <a:gd name="connsiteX12" fmla="*/ 824972 w 959113"/>
                <a:gd name="connsiteY12" fmla="*/ 488947 h 486264"/>
                <a:gd name="connsiteX13" fmla="*/ 868233 w 959113"/>
                <a:gd name="connsiteY13" fmla="*/ 481905 h 486264"/>
                <a:gd name="connsiteX14" fmla="*/ 868233 w 959113"/>
                <a:gd name="connsiteY14" fmla="*/ 481905 h 486264"/>
                <a:gd name="connsiteX15" fmla="*/ 868233 w 959113"/>
                <a:gd name="connsiteY15" fmla="*/ 481905 h 486264"/>
                <a:gd name="connsiteX16" fmla="*/ 960120 w 959113"/>
                <a:gd name="connsiteY16" fmla="*/ 353464 h 48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59113" h="486264">
                  <a:moveTo>
                    <a:pt x="960120" y="353464"/>
                  </a:moveTo>
                  <a:cubicBezTo>
                    <a:pt x="960120" y="278680"/>
                    <a:pt x="899421" y="218316"/>
                    <a:pt x="824972" y="218316"/>
                  </a:cubicBezTo>
                  <a:cubicBezTo>
                    <a:pt x="800491" y="218316"/>
                    <a:pt x="777687" y="224688"/>
                    <a:pt x="757901" y="236090"/>
                  </a:cubicBezTo>
                  <a:cubicBezTo>
                    <a:pt x="740798" y="162982"/>
                    <a:pt x="675069" y="108655"/>
                    <a:pt x="596931" y="108655"/>
                  </a:cubicBezTo>
                  <a:cubicBezTo>
                    <a:pt x="562054" y="108655"/>
                    <a:pt x="529860" y="119386"/>
                    <a:pt x="503367" y="137831"/>
                  </a:cubicBezTo>
                  <a:cubicBezTo>
                    <a:pt x="478886" y="58016"/>
                    <a:pt x="404773" y="0"/>
                    <a:pt x="316910" y="0"/>
                  </a:cubicBezTo>
                  <a:cubicBezTo>
                    <a:pt x="209261" y="0"/>
                    <a:pt x="122069" y="87192"/>
                    <a:pt x="122069" y="194841"/>
                  </a:cubicBezTo>
                  <a:cubicBezTo>
                    <a:pt x="122069" y="205237"/>
                    <a:pt x="123075" y="215633"/>
                    <a:pt x="124417" y="226029"/>
                  </a:cubicBezTo>
                  <a:cubicBezTo>
                    <a:pt x="55333" y="227370"/>
                    <a:pt x="0" y="284045"/>
                    <a:pt x="0" y="353464"/>
                  </a:cubicBezTo>
                  <a:cubicBezTo>
                    <a:pt x="0" y="424223"/>
                    <a:pt x="57346" y="481569"/>
                    <a:pt x="128105" y="481569"/>
                  </a:cubicBezTo>
                  <a:cubicBezTo>
                    <a:pt x="140178" y="481569"/>
                    <a:pt x="151916" y="479892"/>
                    <a:pt x="162982" y="476874"/>
                  </a:cubicBezTo>
                  <a:lnTo>
                    <a:pt x="779699" y="481234"/>
                  </a:lnTo>
                  <a:cubicBezTo>
                    <a:pt x="793784" y="486264"/>
                    <a:pt x="808875" y="488947"/>
                    <a:pt x="824972" y="488947"/>
                  </a:cubicBezTo>
                  <a:cubicBezTo>
                    <a:pt x="840063" y="488947"/>
                    <a:pt x="854819" y="486264"/>
                    <a:pt x="868233" y="481905"/>
                  </a:cubicBezTo>
                  <a:lnTo>
                    <a:pt x="868233" y="481905"/>
                  </a:lnTo>
                  <a:lnTo>
                    <a:pt x="868233" y="481905"/>
                  </a:lnTo>
                  <a:cubicBezTo>
                    <a:pt x="921554" y="463460"/>
                    <a:pt x="960120" y="412821"/>
                    <a:pt x="960120" y="353464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92171596-A378-4FF8-9259-6439EC427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95720" y="3502399"/>
              <a:ext cx="811558" cy="466143"/>
            </a:xfrm>
            <a:custGeom>
              <a:avLst/>
              <a:gdLst>
                <a:gd name="connsiteX0" fmla="*/ 0 w 811557"/>
                <a:gd name="connsiteY0" fmla="*/ 0 h 466142"/>
                <a:gd name="connsiteX1" fmla="*/ 811558 w 811557"/>
                <a:gd name="connsiteY1" fmla="*/ 0 h 466142"/>
                <a:gd name="connsiteX2" fmla="*/ 811558 w 811557"/>
                <a:gd name="connsiteY2" fmla="*/ 466143 h 466142"/>
                <a:gd name="connsiteX3" fmla="*/ 0 w 811557"/>
                <a:gd name="connsiteY3" fmla="*/ 466143 h 46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1557" h="466142">
                  <a:moveTo>
                    <a:pt x="0" y="0"/>
                  </a:moveTo>
                  <a:lnTo>
                    <a:pt x="811558" y="0"/>
                  </a:lnTo>
                  <a:lnTo>
                    <a:pt x="811558" y="466143"/>
                  </a:lnTo>
                  <a:lnTo>
                    <a:pt x="0" y="466143"/>
                  </a:lnTo>
                  <a:close/>
                </a:path>
              </a:pathLst>
            </a:custGeom>
            <a:ln/>
          </p:spPr>
        </p:pic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2B91E451-5B4E-4B4B-B4A5-E6D5CBF54FF5}"/>
                </a:ext>
              </a:extLst>
            </p:cNvPr>
            <p:cNvSpPr/>
            <p:nvPr/>
          </p:nvSpPr>
          <p:spPr>
            <a:xfrm>
              <a:off x="7523219" y="3531240"/>
              <a:ext cx="707598" cy="358829"/>
            </a:xfrm>
            <a:custGeom>
              <a:avLst/>
              <a:gdLst>
                <a:gd name="connsiteX0" fmla="*/ 708604 w 707598"/>
                <a:gd name="connsiteY0" fmla="*/ 261241 h 358829"/>
                <a:gd name="connsiteX1" fmla="*/ 608669 w 707598"/>
                <a:gd name="connsiteY1" fmla="*/ 161306 h 358829"/>
                <a:gd name="connsiteX2" fmla="*/ 559371 w 707598"/>
                <a:gd name="connsiteY2" fmla="*/ 174384 h 358829"/>
                <a:gd name="connsiteX3" fmla="*/ 440656 w 707598"/>
                <a:gd name="connsiteY3" fmla="*/ 80485 h 358829"/>
                <a:gd name="connsiteX4" fmla="*/ 371573 w 707598"/>
                <a:gd name="connsiteY4" fmla="*/ 101948 h 358829"/>
                <a:gd name="connsiteX5" fmla="*/ 234077 w 707598"/>
                <a:gd name="connsiteY5" fmla="*/ 0 h 358829"/>
                <a:gd name="connsiteX6" fmla="*/ 90210 w 707598"/>
                <a:gd name="connsiteY6" fmla="*/ 143867 h 358829"/>
                <a:gd name="connsiteX7" fmla="*/ 91887 w 707598"/>
                <a:gd name="connsiteY7" fmla="*/ 166671 h 358829"/>
                <a:gd name="connsiteX8" fmla="*/ 0 w 707598"/>
                <a:gd name="connsiteY8" fmla="*/ 261241 h 358829"/>
                <a:gd name="connsiteX9" fmla="*/ 94570 w 707598"/>
                <a:gd name="connsiteY9" fmla="*/ 355811 h 358829"/>
                <a:gd name="connsiteX10" fmla="*/ 120057 w 707598"/>
                <a:gd name="connsiteY10" fmla="*/ 352122 h 358829"/>
                <a:gd name="connsiteX11" fmla="*/ 575133 w 707598"/>
                <a:gd name="connsiteY11" fmla="*/ 355140 h 358829"/>
                <a:gd name="connsiteX12" fmla="*/ 608333 w 707598"/>
                <a:gd name="connsiteY12" fmla="*/ 360842 h 358829"/>
                <a:gd name="connsiteX13" fmla="*/ 640527 w 707598"/>
                <a:gd name="connsiteY13" fmla="*/ 355476 h 358829"/>
                <a:gd name="connsiteX14" fmla="*/ 640527 w 707598"/>
                <a:gd name="connsiteY14" fmla="*/ 355476 h 358829"/>
                <a:gd name="connsiteX15" fmla="*/ 640527 w 707598"/>
                <a:gd name="connsiteY15" fmla="*/ 355476 h 358829"/>
                <a:gd name="connsiteX16" fmla="*/ 708604 w 707598"/>
                <a:gd name="connsiteY16" fmla="*/ 261241 h 358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7598" h="358829">
                  <a:moveTo>
                    <a:pt x="708604" y="261241"/>
                  </a:moveTo>
                  <a:cubicBezTo>
                    <a:pt x="708604" y="206243"/>
                    <a:pt x="664002" y="161306"/>
                    <a:pt x="608669" y="161306"/>
                  </a:cubicBezTo>
                  <a:cubicBezTo>
                    <a:pt x="590559" y="161306"/>
                    <a:pt x="573792" y="166000"/>
                    <a:pt x="559371" y="174384"/>
                  </a:cubicBezTo>
                  <a:cubicBezTo>
                    <a:pt x="546628" y="120392"/>
                    <a:pt x="498337" y="80485"/>
                    <a:pt x="440656" y="80485"/>
                  </a:cubicBezTo>
                  <a:cubicBezTo>
                    <a:pt x="415169" y="80485"/>
                    <a:pt x="391359" y="88534"/>
                    <a:pt x="371573" y="101948"/>
                  </a:cubicBezTo>
                  <a:cubicBezTo>
                    <a:pt x="353464" y="42925"/>
                    <a:pt x="298801" y="0"/>
                    <a:pt x="234077" y="0"/>
                  </a:cubicBezTo>
                  <a:cubicBezTo>
                    <a:pt x="154598" y="0"/>
                    <a:pt x="90210" y="64388"/>
                    <a:pt x="90210" y="143867"/>
                  </a:cubicBezTo>
                  <a:cubicBezTo>
                    <a:pt x="90210" y="151580"/>
                    <a:pt x="90881" y="159293"/>
                    <a:pt x="91887" y="166671"/>
                  </a:cubicBezTo>
                  <a:cubicBezTo>
                    <a:pt x="40913" y="168013"/>
                    <a:pt x="0" y="209932"/>
                    <a:pt x="0" y="261241"/>
                  </a:cubicBezTo>
                  <a:cubicBezTo>
                    <a:pt x="0" y="313556"/>
                    <a:pt x="42255" y="355811"/>
                    <a:pt x="94570" y="355811"/>
                  </a:cubicBezTo>
                  <a:cubicBezTo>
                    <a:pt x="103289" y="355811"/>
                    <a:pt x="112008" y="354470"/>
                    <a:pt x="120057" y="352122"/>
                  </a:cubicBezTo>
                  <a:lnTo>
                    <a:pt x="575133" y="355140"/>
                  </a:lnTo>
                  <a:cubicBezTo>
                    <a:pt x="585529" y="358829"/>
                    <a:pt x="596931" y="360842"/>
                    <a:pt x="608333" y="360842"/>
                  </a:cubicBezTo>
                  <a:cubicBezTo>
                    <a:pt x="619400" y="360842"/>
                    <a:pt x="630467" y="358829"/>
                    <a:pt x="640527" y="355476"/>
                  </a:cubicBezTo>
                  <a:lnTo>
                    <a:pt x="640527" y="355476"/>
                  </a:lnTo>
                  <a:lnTo>
                    <a:pt x="640527" y="355476"/>
                  </a:lnTo>
                  <a:cubicBezTo>
                    <a:pt x="680099" y="342397"/>
                    <a:pt x="708604" y="305173"/>
                    <a:pt x="708604" y="261241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657A711B-DA69-4E68-B4D7-71063FC66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39638" y="4317311"/>
              <a:ext cx="492971" cy="305173"/>
            </a:xfrm>
            <a:custGeom>
              <a:avLst/>
              <a:gdLst>
                <a:gd name="connsiteX0" fmla="*/ 0 w 492971"/>
                <a:gd name="connsiteY0" fmla="*/ 0 h 305172"/>
                <a:gd name="connsiteX1" fmla="*/ 492971 w 492971"/>
                <a:gd name="connsiteY1" fmla="*/ 0 h 305172"/>
                <a:gd name="connsiteX2" fmla="*/ 492971 w 492971"/>
                <a:gd name="connsiteY2" fmla="*/ 305173 h 305172"/>
                <a:gd name="connsiteX3" fmla="*/ 0 w 492971"/>
                <a:gd name="connsiteY3" fmla="*/ 305173 h 305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2971" h="305172">
                  <a:moveTo>
                    <a:pt x="0" y="0"/>
                  </a:moveTo>
                  <a:lnTo>
                    <a:pt x="492971" y="0"/>
                  </a:lnTo>
                  <a:lnTo>
                    <a:pt x="492971" y="305173"/>
                  </a:lnTo>
                  <a:lnTo>
                    <a:pt x="0" y="305173"/>
                  </a:lnTo>
                  <a:close/>
                </a:path>
              </a:pathLst>
            </a:custGeom>
            <a:ln/>
          </p:spPr>
        </p:pic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39D9A600-686D-4EE4-9787-6A9851BDF34F}"/>
                </a:ext>
              </a:extLst>
            </p:cNvPr>
            <p:cNvSpPr/>
            <p:nvPr/>
          </p:nvSpPr>
          <p:spPr>
            <a:xfrm>
              <a:off x="7066802" y="4347157"/>
              <a:ext cx="389011" cy="197859"/>
            </a:xfrm>
            <a:custGeom>
              <a:avLst/>
              <a:gdLst>
                <a:gd name="connsiteX0" fmla="*/ 391359 w 389011"/>
                <a:gd name="connsiteY0" fmla="*/ 144202 h 197859"/>
                <a:gd name="connsiteX1" fmla="*/ 336361 w 389011"/>
                <a:gd name="connsiteY1" fmla="*/ 89204 h 197859"/>
                <a:gd name="connsiteX2" fmla="*/ 309197 w 389011"/>
                <a:gd name="connsiteY2" fmla="*/ 96582 h 197859"/>
                <a:gd name="connsiteX3" fmla="*/ 243467 w 389011"/>
                <a:gd name="connsiteY3" fmla="*/ 44602 h 197859"/>
                <a:gd name="connsiteX4" fmla="*/ 205237 w 389011"/>
                <a:gd name="connsiteY4" fmla="*/ 56340 h 197859"/>
                <a:gd name="connsiteX5" fmla="*/ 129111 w 389011"/>
                <a:gd name="connsiteY5" fmla="*/ 0 h 197859"/>
                <a:gd name="connsiteX6" fmla="*/ 49632 w 389011"/>
                <a:gd name="connsiteY6" fmla="*/ 79479 h 197859"/>
                <a:gd name="connsiteX7" fmla="*/ 50639 w 389011"/>
                <a:gd name="connsiteY7" fmla="*/ 92222 h 197859"/>
                <a:gd name="connsiteX8" fmla="*/ 0 w 389011"/>
                <a:gd name="connsiteY8" fmla="*/ 144538 h 197859"/>
                <a:gd name="connsiteX9" fmla="*/ 52315 w 389011"/>
                <a:gd name="connsiteY9" fmla="*/ 196853 h 197859"/>
                <a:gd name="connsiteX10" fmla="*/ 66400 w 389011"/>
                <a:gd name="connsiteY10" fmla="*/ 194841 h 197859"/>
                <a:gd name="connsiteX11" fmla="*/ 317916 w 389011"/>
                <a:gd name="connsiteY11" fmla="*/ 196518 h 197859"/>
                <a:gd name="connsiteX12" fmla="*/ 336361 w 389011"/>
                <a:gd name="connsiteY12" fmla="*/ 199536 h 197859"/>
                <a:gd name="connsiteX13" fmla="*/ 354134 w 389011"/>
                <a:gd name="connsiteY13" fmla="*/ 196518 h 197859"/>
                <a:gd name="connsiteX14" fmla="*/ 354134 w 389011"/>
                <a:gd name="connsiteY14" fmla="*/ 196518 h 197859"/>
                <a:gd name="connsiteX15" fmla="*/ 354134 w 389011"/>
                <a:gd name="connsiteY15" fmla="*/ 196518 h 197859"/>
                <a:gd name="connsiteX16" fmla="*/ 391359 w 389011"/>
                <a:gd name="connsiteY16" fmla="*/ 144202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9011" h="197859">
                  <a:moveTo>
                    <a:pt x="391359" y="144202"/>
                  </a:moveTo>
                  <a:cubicBezTo>
                    <a:pt x="391359" y="113685"/>
                    <a:pt x="366542" y="89204"/>
                    <a:pt x="336361" y="89204"/>
                  </a:cubicBezTo>
                  <a:cubicBezTo>
                    <a:pt x="326300" y="89204"/>
                    <a:pt x="317245" y="91887"/>
                    <a:pt x="309197" y="96582"/>
                  </a:cubicBezTo>
                  <a:cubicBezTo>
                    <a:pt x="302154" y="66736"/>
                    <a:pt x="275326" y="44602"/>
                    <a:pt x="243467" y="44602"/>
                  </a:cubicBezTo>
                  <a:cubicBezTo>
                    <a:pt x="229382" y="44602"/>
                    <a:pt x="216304" y="48962"/>
                    <a:pt x="205237" y="56340"/>
                  </a:cubicBezTo>
                  <a:cubicBezTo>
                    <a:pt x="195176" y="23810"/>
                    <a:pt x="164994" y="0"/>
                    <a:pt x="129111" y="0"/>
                  </a:cubicBezTo>
                  <a:cubicBezTo>
                    <a:pt x="85180" y="0"/>
                    <a:pt x="49632" y="35548"/>
                    <a:pt x="49632" y="79479"/>
                  </a:cubicBezTo>
                  <a:cubicBezTo>
                    <a:pt x="49632" y="83839"/>
                    <a:pt x="49968" y="87863"/>
                    <a:pt x="50639" y="92222"/>
                  </a:cubicBezTo>
                  <a:cubicBezTo>
                    <a:pt x="22469" y="92893"/>
                    <a:pt x="0" y="116033"/>
                    <a:pt x="0" y="144538"/>
                  </a:cubicBezTo>
                  <a:cubicBezTo>
                    <a:pt x="0" y="173378"/>
                    <a:pt x="23475" y="196853"/>
                    <a:pt x="52315" y="196853"/>
                  </a:cubicBezTo>
                  <a:cubicBezTo>
                    <a:pt x="57346" y="196853"/>
                    <a:pt x="62041" y="196182"/>
                    <a:pt x="66400" y="194841"/>
                  </a:cubicBezTo>
                  <a:lnTo>
                    <a:pt x="317916" y="196518"/>
                  </a:lnTo>
                  <a:cubicBezTo>
                    <a:pt x="323617" y="198530"/>
                    <a:pt x="329989" y="199536"/>
                    <a:pt x="336361" y="199536"/>
                  </a:cubicBezTo>
                  <a:cubicBezTo>
                    <a:pt x="342397" y="199536"/>
                    <a:pt x="348433" y="198530"/>
                    <a:pt x="354134" y="196518"/>
                  </a:cubicBezTo>
                  <a:lnTo>
                    <a:pt x="354134" y="196518"/>
                  </a:lnTo>
                  <a:lnTo>
                    <a:pt x="354134" y="196518"/>
                  </a:lnTo>
                  <a:cubicBezTo>
                    <a:pt x="375597" y="189140"/>
                    <a:pt x="391359" y="168683"/>
                    <a:pt x="391359" y="144202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06D7C2C1-C3DB-4C6E-BBE2-2C6D4ED7F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07278" y="5051737"/>
              <a:ext cx="355476" cy="231395"/>
            </a:xfrm>
            <a:custGeom>
              <a:avLst/>
              <a:gdLst>
                <a:gd name="connsiteX0" fmla="*/ 0 w 355475"/>
                <a:gd name="connsiteY0" fmla="*/ 0 h 231394"/>
                <a:gd name="connsiteX1" fmla="*/ 355476 w 355475"/>
                <a:gd name="connsiteY1" fmla="*/ 0 h 231394"/>
                <a:gd name="connsiteX2" fmla="*/ 355476 w 355475"/>
                <a:gd name="connsiteY2" fmla="*/ 231395 h 231394"/>
                <a:gd name="connsiteX3" fmla="*/ 0 w 355475"/>
                <a:gd name="connsiteY3" fmla="*/ 231395 h 23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75" h="231394">
                  <a:moveTo>
                    <a:pt x="0" y="0"/>
                  </a:moveTo>
                  <a:lnTo>
                    <a:pt x="355476" y="0"/>
                  </a:lnTo>
                  <a:lnTo>
                    <a:pt x="355476" y="231395"/>
                  </a:lnTo>
                  <a:lnTo>
                    <a:pt x="0" y="231395"/>
                  </a:lnTo>
                  <a:close/>
                </a:path>
              </a:pathLst>
            </a:custGeom>
            <a:ln/>
          </p:spPr>
        </p:pic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FFA597F8-77C8-49AA-9933-060A3392CD57}"/>
                </a:ext>
              </a:extLst>
            </p:cNvPr>
            <p:cNvSpPr/>
            <p:nvPr/>
          </p:nvSpPr>
          <p:spPr>
            <a:xfrm>
              <a:off x="8335112" y="5079571"/>
              <a:ext cx="251516" cy="127435"/>
            </a:xfrm>
            <a:custGeom>
              <a:avLst/>
              <a:gdLst>
                <a:gd name="connsiteX0" fmla="*/ 253863 w 251515"/>
                <a:gd name="connsiteY0" fmla="*/ 93564 h 127434"/>
                <a:gd name="connsiteX1" fmla="*/ 217980 w 251515"/>
                <a:gd name="connsiteY1" fmla="*/ 57681 h 127434"/>
                <a:gd name="connsiteX2" fmla="*/ 200207 w 251515"/>
                <a:gd name="connsiteY2" fmla="*/ 62376 h 127434"/>
                <a:gd name="connsiteX3" fmla="*/ 157617 w 251515"/>
                <a:gd name="connsiteY3" fmla="*/ 28841 h 127434"/>
                <a:gd name="connsiteX4" fmla="*/ 132800 w 251515"/>
                <a:gd name="connsiteY4" fmla="*/ 36554 h 127434"/>
                <a:gd name="connsiteX5" fmla="*/ 83503 w 251515"/>
                <a:gd name="connsiteY5" fmla="*/ 0 h 127434"/>
                <a:gd name="connsiteX6" fmla="*/ 32194 w 251515"/>
                <a:gd name="connsiteY6" fmla="*/ 51309 h 127434"/>
                <a:gd name="connsiteX7" fmla="*/ 32865 w 251515"/>
                <a:gd name="connsiteY7" fmla="*/ 59358 h 127434"/>
                <a:gd name="connsiteX8" fmla="*/ 0 w 251515"/>
                <a:gd name="connsiteY8" fmla="*/ 93229 h 127434"/>
                <a:gd name="connsiteX9" fmla="*/ 33871 w 251515"/>
                <a:gd name="connsiteY9" fmla="*/ 127099 h 127434"/>
                <a:gd name="connsiteX10" fmla="*/ 42925 w 251515"/>
                <a:gd name="connsiteY10" fmla="*/ 125758 h 127434"/>
                <a:gd name="connsiteX11" fmla="*/ 205908 w 251515"/>
                <a:gd name="connsiteY11" fmla="*/ 126764 h 127434"/>
                <a:gd name="connsiteX12" fmla="*/ 217980 w 251515"/>
                <a:gd name="connsiteY12" fmla="*/ 128776 h 127434"/>
                <a:gd name="connsiteX13" fmla="*/ 229383 w 251515"/>
                <a:gd name="connsiteY13" fmla="*/ 126764 h 127434"/>
                <a:gd name="connsiteX14" fmla="*/ 229383 w 251515"/>
                <a:gd name="connsiteY14" fmla="*/ 126764 h 127434"/>
                <a:gd name="connsiteX15" fmla="*/ 229383 w 251515"/>
                <a:gd name="connsiteY15" fmla="*/ 126764 h 127434"/>
                <a:gd name="connsiteX16" fmla="*/ 253863 w 251515"/>
                <a:gd name="connsiteY16" fmla="*/ 93564 h 12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1515" h="127434">
                  <a:moveTo>
                    <a:pt x="253863" y="93564"/>
                  </a:moveTo>
                  <a:cubicBezTo>
                    <a:pt x="253863" y="73778"/>
                    <a:pt x="237766" y="57681"/>
                    <a:pt x="217980" y="57681"/>
                  </a:cubicBezTo>
                  <a:cubicBezTo>
                    <a:pt x="211609" y="57681"/>
                    <a:pt x="205572" y="59358"/>
                    <a:pt x="200207" y="62376"/>
                  </a:cubicBezTo>
                  <a:cubicBezTo>
                    <a:pt x="195512" y="42925"/>
                    <a:pt x="178409" y="28841"/>
                    <a:pt x="157617" y="28841"/>
                  </a:cubicBezTo>
                  <a:cubicBezTo>
                    <a:pt x="148562" y="28841"/>
                    <a:pt x="139843" y="31523"/>
                    <a:pt x="132800" y="36554"/>
                  </a:cubicBezTo>
                  <a:cubicBezTo>
                    <a:pt x="126429" y="15426"/>
                    <a:pt x="106643" y="0"/>
                    <a:pt x="83503" y="0"/>
                  </a:cubicBezTo>
                  <a:cubicBezTo>
                    <a:pt x="54998" y="0"/>
                    <a:pt x="32194" y="23140"/>
                    <a:pt x="32194" y="51309"/>
                  </a:cubicBezTo>
                  <a:cubicBezTo>
                    <a:pt x="32194" y="53992"/>
                    <a:pt x="32529" y="56675"/>
                    <a:pt x="32865" y="59358"/>
                  </a:cubicBezTo>
                  <a:cubicBezTo>
                    <a:pt x="14756" y="60029"/>
                    <a:pt x="0" y="74784"/>
                    <a:pt x="0" y="93229"/>
                  </a:cubicBezTo>
                  <a:cubicBezTo>
                    <a:pt x="0" y="112008"/>
                    <a:pt x="15091" y="127099"/>
                    <a:pt x="33871" y="127099"/>
                  </a:cubicBezTo>
                  <a:cubicBezTo>
                    <a:pt x="36889" y="127099"/>
                    <a:pt x="40243" y="126764"/>
                    <a:pt x="42925" y="125758"/>
                  </a:cubicBezTo>
                  <a:lnTo>
                    <a:pt x="205908" y="126764"/>
                  </a:lnTo>
                  <a:cubicBezTo>
                    <a:pt x="209597" y="128105"/>
                    <a:pt x="213621" y="128776"/>
                    <a:pt x="217980" y="128776"/>
                  </a:cubicBezTo>
                  <a:cubicBezTo>
                    <a:pt x="222005" y="128776"/>
                    <a:pt x="225694" y="128105"/>
                    <a:pt x="229383" y="126764"/>
                  </a:cubicBezTo>
                  <a:lnTo>
                    <a:pt x="229383" y="126764"/>
                  </a:lnTo>
                  <a:lnTo>
                    <a:pt x="229383" y="126764"/>
                  </a:lnTo>
                  <a:cubicBezTo>
                    <a:pt x="243803" y="122740"/>
                    <a:pt x="253863" y="109326"/>
                    <a:pt x="253863" y="93564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9B9B716C-E3D4-4541-8BE7-27B9EEE56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44811" y="5658729"/>
              <a:ext cx="315233" cy="214627"/>
            </a:xfrm>
            <a:custGeom>
              <a:avLst/>
              <a:gdLst>
                <a:gd name="connsiteX0" fmla="*/ 0 w 315233"/>
                <a:gd name="connsiteY0" fmla="*/ 0 h 214626"/>
                <a:gd name="connsiteX1" fmla="*/ 315233 w 315233"/>
                <a:gd name="connsiteY1" fmla="*/ 0 h 214626"/>
                <a:gd name="connsiteX2" fmla="*/ 315233 w 315233"/>
                <a:gd name="connsiteY2" fmla="*/ 214627 h 214626"/>
                <a:gd name="connsiteX3" fmla="*/ 0 w 315233"/>
                <a:gd name="connsiteY3" fmla="*/ 214627 h 21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233" h="214626">
                  <a:moveTo>
                    <a:pt x="0" y="0"/>
                  </a:moveTo>
                  <a:lnTo>
                    <a:pt x="315233" y="0"/>
                  </a:lnTo>
                  <a:lnTo>
                    <a:pt x="315233" y="214627"/>
                  </a:lnTo>
                  <a:lnTo>
                    <a:pt x="0" y="214627"/>
                  </a:lnTo>
                  <a:close/>
                </a:path>
              </a:pathLst>
            </a:custGeom>
            <a:ln/>
          </p:spPr>
        </p:pic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9C57C333-D86D-4EF5-BBCD-07C36910BA22}"/>
                </a:ext>
              </a:extLst>
            </p:cNvPr>
            <p:cNvSpPr/>
            <p:nvPr/>
          </p:nvSpPr>
          <p:spPr>
            <a:xfrm>
              <a:off x="7373316" y="5688911"/>
              <a:ext cx="211273" cy="107313"/>
            </a:xfrm>
            <a:custGeom>
              <a:avLst/>
              <a:gdLst>
                <a:gd name="connsiteX0" fmla="*/ 212279 w 211273"/>
                <a:gd name="connsiteY0" fmla="*/ 78138 h 107313"/>
                <a:gd name="connsiteX1" fmla="*/ 182433 w 211273"/>
                <a:gd name="connsiteY1" fmla="*/ 48291 h 107313"/>
                <a:gd name="connsiteX2" fmla="*/ 167677 w 211273"/>
                <a:gd name="connsiteY2" fmla="*/ 52315 h 107313"/>
                <a:gd name="connsiteX3" fmla="*/ 132130 w 211273"/>
                <a:gd name="connsiteY3" fmla="*/ 24146 h 107313"/>
                <a:gd name="connsiteX4" fmla="*/ 111338 w 211273"/>
                <a:gd name="connsiteY4" fmla="*/ 30517 h 107313"/>
                <a:gd name="connsiteX5" fmla="*/ 70089 w 211273"/>
                <a:gd name="connsiteY5" fmla="*/ 0 h 107313"/>
                <a:gd name="connsiteX6" fmla="*/ 26828 w 211273"/>
                <a:gd name="connsiteY6" fmla="*/ 43261 h 107313"/>
                <a:gd name="connsiteX7" fmla="*/ 27499 w 211273"/>
                <a:gd name="connsiteY7" fmla="*/ 49968 h 107313"/>
                <a:gd name="connsiteX8" fmla="*/ 0 w 211273"/>
                <a:gd name="connsiteY8" fmla="*/ 78473 h 107313"/>
                <a:gd name="connsiteX9" fmla="*/ 28505 w 211273"/>
                <a:gd name="connsiteY9" fmla="*/ 106978 h 107313"/>
                <a:gd name="connsiteX10" fmla="*/ 36218 w 211273"/>
                <a:gd name="connsiteY10" fmla="*/ 105972 h 107313"/>
                <a:gd name="connsiteX11" fmla="*/ 172708 w 211273"/>
                <a:gd name="connsiteY11" fmla="*/ 106978 h 107313"/>
                <a:gd name="connsiteX12" fmla="*/ 182768 w 211273"/>
                <a:gd name="connsiteY12" fmla="*/ 108655 h 107313"/>
                <a:gd name="connsiteX13" fmla="*/ 192493 w 211273"/>
                <a:gd name="connsiteY13" fmla="*/ 106978 h 107313"/>
                <a:gd name="connsiteX14" fmla="*/ 192493 w 211273"/>
                <a:gd name="connsiteY14" fmla="*/ 106978 h 107313"/>
                <a:gd name="connsiteX15" fmla="*/ 192493 w 211273"/>
                <a:gd name="connsiteY15" fmla="*/ 106978 h 107313"/>
                <a:gd name="connsiteX16" fmla="*/ 212279 w 211273"/>
                <a:gd name="connsiteY16" fmla="*/ 78138 h 107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1273" h="107313">
                  <a:moveTo>
                    <a:pt x="212279" y="78138"/>
                  </a:moveTo>
                  <a:cubicBezTo>
                    <a:pt x="212279" y="61705"/>
                    <a:pt x="198865" y="48291"/>
                    <a:pt x="182433" y="48291"/>
                  </a:cubicBezTo>
                  <a:cubicBezTo>
                    <a:pt x="177067" y="48291"/>
                    <a:pt x="172037" y="49632"/>
                    <a:pt x="167677" y="52315"/>
                  </a:cubicBezTo>
                  <a:cubicBezTo>
                    <a:pt x="163988" y="36218"/>
                    <a:pt x="149233" y="24146"/>
                    <a:pt x="132130" y="24146"/>
                  </a:cubicBezTo>
                  <a:cubicBezTo>
                    <a:pt x="124417" y="24146"/>
                    <a:pt x="117374" y="26493"/>
                    <a:pt x="111338" y="30517"/>
                  </a:cubicBezTo>
                  <a:cubicBezTo>
                    <a:pt x="105972" y="12743"/>
                    <a:pt x="89540" y="0"/>
                    <a:pt x="70089" y="0"/>
                  </a:cubicBezTo>
                  <a:cubicBezTo>
                    <a:pt x="46279" y="0"/>
                    <a:pt x="26828" y="19451"/>
                    <a:pt x="26828" y="43261"/>
                  </a:cubicBezTo>
                  <a:cubicBezTo>
                    <a:pt x="26828" y="45608"/>
                    <a:pt x="27164" y="47956"/>
                    <a:pt x="27499" y="49968"/>
                  </a:cubicBezTo>
                  <a:cubicBezTo>
                    <a:pt x="12073" y="50303"/>
                    <a:pt x="0" y="63047"/>
                    <a:pt x="0" y="78473"/>
                  </a:cubicBezTo>
                  <a:cubicBezTo>
                    <a:pt x="0" y="94235"/>
                    <a:pt x="12743" y="106978"/>
                    <a:pt x="28505" y="106978"/>
                  </a:cubicBezTo>
                  <a:cubicBezTo>
                    <a:pt x="31188" y="106978"/>
                    <a:pt x="33871" y="106643"/>
                    <a:pt x="36218" y="105972"/>
                  </a:cubicBezTo>
                  <a:lnTo>
                    <a:pt x="172708" y="106978"/>
                  </a:lnTo>
                  <a:cubicBezTo>
                    <a:pt x="175726" y="107984"/>
                    <a:pt x="179079" y="108655"/>
                    <a:pt x="182768" y="108655"/>
                  </a:cubicBezTo>
                  <a:cubicBezTo>
                    <a:pt x="186122" y="108655"/>
                    <a:pt x="189475" y="107984"/>
                    <a:pt x="192493" y="106978"/>
                  </a:cubicBezTo>
                  <a:lnTo>
                    <a:pt x="192493" y="106978"/>
                  </a:lnTo>
                  <a:lnTo>
                    <a:pt x="192493" y="106978"/>
                  </a:lnTo>
                  <a:cubicBezTo>
                    <a:pt x="203896" y="102283"/>
                    <a:pt x="212279" y="91216"/>
                    <a:pt x="212279" y="78138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52CC0721-D5AF-45C0-9FFD-07B957D0B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49661" y="4049027"/>
              <a:ext cx="419193" cy="482911"/>
            </a:xfrm>
            <a:custGeom>
              <a:avLst/>
              <a:gdLst>
                <a:gd name="connsiteX0" fmla="*/ 0 w 419193"/>
                <a:gd name="connsiteY0" fmla="*/ 0 h 482910"/>
                <a:gd name="connsiteX1" fmla="*/ 419193 w 419193"/>
                <a:gd name="connsiteY1" fmla="*/ 0 h 482910"/>
                <a:gd name="connsiteX2" fmla="*/ 419193 w 419193"/>
                <a:gd name="connsiteY2" fmla="*/ 482911 h 482910"/>
                <a:gd name="connsiteX3" fmla="*/ 0 w 419193"/>
                <a:gd name="connsiteY3" fmla="*/ 482911 h 482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193" h="482910">
                  <a:moveTo>
                    <a:pt x="0" y="0"/>
                  </a:moveTo>
                  <a:lnTo>
                    <a:pt x="419193" y="0"/>
                  </a:lnTo>
                  <a:lnTo>
                    <a:pt x="419193" y="482911"/>
                  </a:lnTo>
                  <a:lnTo>
                    <a:pt x="0" y="482911"/>
                  </a:lnTo>
                  <a:close/>
                </a:path>
              </a:pathLst>
            </a:custGeom>
            <a:ln/>
          </p:spPr>
        </p:pic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D3FF3D8E-9EE5-4878-9CF7-4639D46AB5E1}"/>
                </a:ext>
              </a:extLst>
            </p:cNvPr>
            <p:cNvSpPr/>
            <p:nvPr/>
          </p:nvSpPr>
          <p:spPr>
            <a:xfrm>
              <a:off x="8178936" y="4076289"/>
              <a:ext cx="184445" cy="311880"/>
            </a:xfrm>
            <a:custGeom>
              <a:avLst/>
              <a:gdLst>
                <a:gd name="connsiteX0" fmla="*/ 15663 w 184444"/>
                <a:gd name="connsiteY0" fmla="*/ 311110 h 311879"/>
                <a:gd name="connsiteX1" fmla="*/ 9291 w 184444"/>
                <a:gd name="connsiteY1" fmla="*/ 307757 h 311879"/>
                <a:gd name="connsiteX2" fmla="*/ 1914 w 184444"/>
                <a:gd name="connsiteY2" fmla="*/ 284617 h 311879"/>
                <a:gd name="connsiteX3" fmla="*/ 146116 w 184444"/>
                <a:gd name="connsiteY3" fmla="*/ 9291 h 311879"/>
                <a:gd name="connsiteX4" fmla="*/ 169256 w 184444"/>
                <a:gd name="connsiteY4" fmla="*/ 1914 h 311879"/>
                <a:gd name="connsiteX5" fmla="*/ 175627 w 184444"/>
                <a:gd name="connsiteY5" fmla="*/ 5267 h 311879"/>
                <a:gd name="connsiteX6" fmla="*/ 183005 w 184444"/>
                <a:gd name="connsiteY6" fmla="*/ 28407 h 311879"/>
                <a:gd name="connsiteX7" fmla="*/ 38803 w 184444"/>
                <a:gd name="connsiteY7" fmla="*/ 303733 h 311879"/>
                <a:gd name="connsiteX8" fmla="*/ 15663 w 184444"/>
                <a:gd name="connsiteY8" fmla="*/ 311110 h 31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444" h="311879">
                  <a:moveTo>
                    <a:pt x="15663" y="311110"/>
                  </a:moveTo>
                  <a:lnTo>
                    <a:pt x="9291" y="307757"/>
                  </a:lnTo>
                  <a:cubicBezTo>
                    <a:pt x="908" y="303397"/>
                    <a:pt x="-2446" y="293001"/>
                    <a:pt x="1914" y="284617"/>
                  </a:cubicBezTo>
                  <a:lnTo>
                    <a:pt x="146116" y="9291"/>
                  </a:lnTo>
                  <a:cubicBezTo>
                    <a:pt x="150476" y="908"/>
                    <a:pt x="160872" y="-2446"/>
                    <a:pt x="169256" y="1914"/>
                  </a:cubicBezTo>
                  <a:lnTo>
                    <a:pt x="175627" y="5267"/>
                  </a:lnTo>
                  <a:cubicBezTo>
                    <a:pt x="184011" y="9627"/>
                    <a:pt x="187365" y="20023"/>
                    <a:pt x="183005" y="28407"/>
                  </a:cubicBezTo>
                  <a:lnTo>
                    <a:pt x="38803" y="303733"/>
                  </a:lnTo>
                  <a:cubicBezTo>
                    <a:pt x="34443" y="312117"/>
                    <a:pt x="24047" y="315470"/>
                    <a:pt x="15663" y="311110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A28550FE-8010-4400-92EB-EAFEC8FBFC28}"/>
                </a:ext>
              </a:extLst>
            </p:cNvPr>
            <p:cNvSpPr/>
            <p:nvPr/>
          </p:nvSpPr>
          <p:spPr>
            <a:xfrm>
              <a:off x="8306706" y="4143025"/>
              <a:ext cx="184445" cy="311880"/>
            </a:xfrm>
            <a:custGeom>
              <a:avLst/>
              <a:gdLst>
                <a:gd name="connsiteX0" fmla="*/ 15663 w 184444"/>
                <a:gd name="connsiteY0" fmla="*/ 311110 h 311879"/>
                <a:gd name="connsiteX1" fmla="*/ 9291 w 184444"/>
                <a:gd name="connsiteY1" fmla="*/ 307757 h 311879"/>
                <a:gd name="connsiteX2" fmla="*/ 1914 w 184444"/>
                <a:gd name="connsiteY2" fmla="*/ 284617 h 311879"/>
                <a:gd name="connsiteX3" fmla="*/ 146116 w 184444"/>
                <a:gd name="connsiteY3" fmla="*/ 9291 h 311879"/>
                <a:gd name="connsiteX4" fmla="*/ 169255 w 184444"/>
                <a:gd name="connsiteY4" fmla="*/ 1914 h 311879"/>
                <a:gd name="connsiteX5" fmla="*/ 175627 w 184444"/>
                <a:gd name="connsiteY5" fmla="*/ 5267 h 311879"/>
                <a:gd name="connsiteX6" fmla="*/ 183005 w 184444"/>
                <a:gd name="connsiteY6" fmla="*/ 28407 h 311879"/>
                <a:gd name="connsiteX7" fmla="*/ 38803 w 184444"/>
                <a:gd name="connsiteY7" fmla="*/ 303733 h 311879"/>
                <a:gd name="connsiteX8" fmla="*/ 15663 w 184444"/>
                <a:gd name="connsiteY8" fmla="*/ 311110 h 31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444" h="311879">
                  <a:moveTo>
                    <a:pt x="15663" y="311110"/>
                  </a:moveTo>
                  <a:lnTo>
                    <a:pt x="9291" y="307757"/>
                  </a:lnTo>
                  <a:cubicBezTo>
                    <a:pt x="908" y="303397"/>
                    <a:pt x="-2446" y="293001"/>
                    <a:pt x="1914" y="284617"/>
                  </a:cubicBezTo>
                  <a:lnTo>
                    <a:pt x="146116" y="9291"/>
                  </a:lnTo>
                  <a:cubicBezTo>
                    <a:pt x="150476" y="908"/>
                    <a:pt x="160872" y="-2446"/>
                    <a:pt x="169255" y="1914"/>
                  </a:cubicBezTo>
                  <a:lnTo>
                    <a:pt x="175627" y="5267"/>
                  </a:lnTo>
                  <a:cubicBezTo>
                    <a:pt x="184011" y="9627"/>
                    <a:pt x="187365" y="20023"/>
                    <a:pt x="183005" y="28407"/>
                  </a:cubicBezTo>
                  <a:lnTo>
                    <a:pt x="38803" y="303733"/>
                  </a:lnTo>
                  <a:cubicBezTo>
                    <a:pt x="34443" y="312452"/>
                    <a:pt x="24047" y="315806"/>
                    <a:pt x="15663" y="311110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9F1B4AB5-6677-4597-A37E-A474A724D461}"/>
                </a:ext>
              </a:extLst>
            </p:cNvPr>
            <p:cNvSpPr/>
            <p:nvPr/>
          </p:nvSpPr>
          <p:spPr>
            <a:xfrm>
              <a:off x="8210645" y="4296132"/>
              <a:ext cx="147556" cy="83839"/>
            </a:xfrm>
            <a:custGeom>
              <a:avLst/>
              <a:gdLst>
                <a:gd name="connsiteX0" fmla="*/ 137547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6936 w 147555"/>
                <a:gd name="connsiteY7" fmla="*/ 82884 h 83838"/>
                <a:gd name="connsiteX8" fmla="*/ 137547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7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6936" y="82884"/>
                  </a:lnTo>
                  <a:cubicBezTo>
                    <a:pt x="145260" y="86573"/>
                    <a:pt x="140900" y="87914"/>
                    <a:pt x="137547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ABF2E26D-C5E0-4DB1-B9BC-C96E6DCA4A66}"/>
                </a:ext>
              </a:extLst>
            </p:cNvPr>
            <p:cNvSpPr/>
            <p:nvPr/>
          </p:nvSpPr>
          <p:spPr>
            <a:xfrm>
              <a:off x="8256253" y="4253877"/>
              <a:ext cx="147556" cy="83839"/>
            </a:xfrm>
            <a:custGeom>
              <a:avLst/>
              <a:gdLst>
                <a:gd name="connsiteX0" fmla="*/ 137546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6936 w 147555"/>
                <a:gd name="connsiteY7" fmla="*/ 82884 h 83838"/>
                <a:gd name="connsiteX8" fmla="*/ 137546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6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6936" y="82884"/>
                  </a:lnTo>
                  <a:cubicBezTo>
                    <a:pt x="145260" y="86237"/>
                    <a:pt x="141235" y="87579"/>
                    <a:pt x="137546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ABE5E217-FEA8-4286-AAAF-4F5383FF77CD}"/>
                </a:ext>
              </a:extLst>
            </p:cNvPr>
            <p:cNvSpPr/>
            <p:nvPr/>
          </p:nvSpPr>
          <p:spPr>
            <a:xfrm>
              <a:off x="8287441" y="4194184"/>
              <a:ext cx="147556" cy="83839"/>
            </a:xfrm>
            <a:custGeom>
              <a:avLst/>
              <a:gdLst>
                <a:gd name="connsiteX0" fmla="*/ 137547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7272 w 147555"/>
                <a:gd name="connsiteY7" fmla="*/ 82884 h 83838"/>
                <a:gd name="connsiteX8" fmla="*/ 137547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7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7272" y="82884"/>
                  </a:lnTo>
                  <a:cubicBezTo>
                    <a:pt x="145260" y="86573"/>
                    <a:pt x="141235" y="87914"/>
                    <a:pt x="137547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DD28B3A6-A61F-45E8-B0CB-9A61EBE6C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63397" y="4813635"/>
              <a:ext cx="345415" cy="365536"/>
            </a:xfrm>
            <a:custGeom>
              <a:avLst/>
              <a:gdLst>
                <a:gd name="connsiteX0" fmla="*/ 0 w 345415"/>
                <a:gd name="connsiteY0" fmla="*/ 0 h 365536"/>
                <a:gd name="connsiteX1" fmla="*/ 345415 w 345415"/>
                <a:gd name="connsiteY1" fmla="*/ 0 h 365536"/>
                <a:gd name="connsiteX2" fmla="*/ 345415 w 345415"/>
                <a:gd name="connsiteY2" fmla="*/ 365536 h 365536"/>
                <a:gd name="connsiteX3" fmla="*/ 0 w 345415"/>
                <a:gd name="connsiteY3" fmla="*/ 365536 h 365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5415" h="365536">
                  <a:moveTo>
                    <a:pt x="0" y="0"/>
                  </a:moveTo>
                  <a:lnTo>
                    <a:pt x="345415" y="0"/>
                  </a:lnTo>
                  <a:lnTo>
                    <a:pt x="345415" y="365536"/>
                  </a:lnTo>
                  <a:lnTo>
                    <a:pt x="0" y="365536"/>
                  </a:lnTo>
                  <a:close/>
                </a:path>
              </a:pathLst>
            </a:custGeom>
            <a:ln/>
          </p:spPr>
        </p:pic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05D89D46-E863-4E1C-9DBE-E8FF4CD59B2B}"/>
                </a:ext>
              </a:extLst>
            </p:cNvPr>
            <p:cNvSpPr/>
            <p:nvPr/>
          </p:nvSpPr>
          <p:spPr>
            <a:xfrm>
              <a:off x="7690554" y="4904174"/>
              <a:ext cx="160970" cy="197859"/>
            </a:xfrm>
            <a:custGeom>
              <a:avLst/>
              <a:gdLst>
                <a:gd name="connsiteX0" fmla="*/ 158965 w 160970"/>
                <a:gd name="connsiteY0" fmla="*/ 192165 h 197859"/>
                <a:gd name="connsiteX1" fmla="*/ 151252 w 160970"/>
                <a:gd name="connsiteY1" fmla="*/ 198201 h 197859"/>
                <a:gd name="connsiteX2" fmla="*/ 137837 w 160970"/>
                <a:gd name="connsiteY2" fmla="*/ 196524 h 197859"/>
                <a:gd name="connsiteX3" fmla="*/ 2019 w 160970"/>
                <a:gd name="connsiteY3" fmla="*/ 21469 h 197859"/>
                <a:gd name="connsiteX4" fmla="*/ 3696 w 160970"/>
                <a:gd name="connsiteY4" fmla="*/ 8055 h 197859"/>
                <a:gd name="connsiteX5" fmla="*/ 11409 w 160970"/>
                <a:gd name="connsiteY5" fmla="*/ 2019 h 197859"/>
                <a:gd name="connsiteX6" fmla="*/ 24823 w 160970"/>
                <a:gd name="connsiteY6" fmla="*/ 3695 h 197859"/>
                <a:gd name="connsiteX7" fmla="*/ 160641 w 160970"/>
                <a:gd name="connsiteY7" fmla="*/ 178751 h 197859"/>
                <a:gd name="connsiteX8" fmla="*/ 158965 w 160970"/>
                <a:gd name="connsiteY8" fmla="*/ 192165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70" h="197859">
                  <a:moveTo>
                    <a:pt x="158965" y="192165"/>
                  </a:moveTo>
                  <a:lnTo>
                    <a:pt x="151252" y="198201"/>
                  </a:lnTo>
                  <a:cubicBezTo>
                    <a:pt x="147227" y="201555"/>
                    <a:pt x="141191" y="200549"/>
                    <a:pt x="137837" y="196524"/>
                  </a:cubicBezTo>
                  <a:lnTo>
                    <a:pt x="2019" y="21469"/>
                  </a:lnTo>
                  <a:cubicBezTo>
                    <a:pt x="-1335" y="17445"/>
                    <a:pt x="-329" y="11409"/>
                    <a:pt x="3696" y="8055"/>
                  </a:cubicBezTo>
                  <a:lnTo>
                    <a:pt x="11409" y="2019"/>
                  </a:lnTo>
                  <a:cubicBezTo>
                    <a:pt x="15433" y="-1335"/>
                    <a:pt x="21469" y="-329"/>
                    <a:pt x="24823" y="3695"/>
                  </a:cubicBezTo>
                  <a:lnTo>
                    <a:pt x="160641" y="178751"/>
                  </a:lnTo>
                  <a:cubicBezTo>
                    <a:pt x="163660" y="183110"/>
                    <a:pt x="162989" y="188811"/>
                    <a:pt x="158965" y="192165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605DDF5F-2EA2-41F1-8ABE-10A532870CD4}"/>
                </a:ext>
              </a:extLst>
            </p:cNvPr>
            <p:cNvSpPr/>
            <p:nvPr/>
          </p:nvSpPr>
          <p:spPr>
            <a:xfrm>
              <a:off x="7770033" y="4842469"/>
              <a:ext cx="160970" cy="197859"/>
            </a:xfrm>
            <a:custGeom>
              <a:avLst/>
              <a:gdLst>
                <a:gd name="connsiteX0" fmla="*/ 158965 w 160970"/>
                <a:gd name="connsiteY0" fmla="*/ 192165 h 197859"/>
                <a:gd name="connsiteX1" fmla="*/ 151252 w 160970"/>
                <a:gd name="connsiteY1" fmla="*/ 198201 h 197859"/>
                <a:gd name="connsiteX2" fmla="*/ 137837 w 160970"/>
                <a:gd name="connsiteY2" fmla="*/ 196524 h 197859"/>
                <a:gd name="connsiteX3" fmla="*/ 2019 w 160970"/>
                <a:gd name="connsiteY3" fmla="*/ 21469 h 197859"/>
                <a:gd name="connsiteX4" fmla="*/ 3696 w 160970"/>
                <a:gd name="connsiteY4" fmla="*/ 8055 h 197859"/>
                <a:gd name="connsiteX5" fmla="*/ 11409 w 160970"/>
                <a:gd name="connsiteY5" fmla="*/ 2019 h 197859"/>
                <a:gd name="connsiteX6" fmla="*/ 24823 w 160970"/>
                <a:gd name="connsiteY6" fmla="*/ 3696 h 197859"/>
                <a:gd name="connsiteX7" fmla="*/ 160642 w 160970"/>
                <a:gd name="connsiteY7" fmla="*/ 178751 h 197859"/>
                <a:gd name="connsiteX8" fmla="*/ 158965 w 160970"/>
                <a:gd name="connsiteY8" fmla="*/ 192165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70" h="197859">
                  <a:moveTo>
                    <a:pt x="158965" y="192165"/>
                  </a:moveTo>
                  <a:lnTo>
                    <a:pt x="151252" y="198201"/>
                  </a:lnTo>
                  <a:cubicBezTo>
                    <a:pt x="147227" y="201555"/>
                    <a:pt x="141191" y="200549"/>
                    <a:pt x="137837" y="196524"/>
                  </a:cubicBezTo>
                  <a:lnTo>
                    <a:pt x="2019" y="21469"/>
                  </a:lnTo>
                  <a:cubicBezTo>
                    <a:pt x="-1335" y="17445"/>
                    <a:pt x="-329" y="11409"/>
                    <a:pt x="3696" y="8055"/>
                  </a:cubicBezTo>
                  <a:lnTo>
                    <a:pt x="11409" y="2019"/>
                  </a:lnTo>
                  <a:cubicBezTo>
                    <a:pt x="15433" y="-1335"/>
                    <a:pt x="21469" y="-329"/>
                    <a:pt x="24823" y="3696"/>
                  </a:cubicBezTo>
                  <a:lnTo>
                    <a:pt x="160642" y="178751"/>
                  </a:lnTo>
                  <a:cubicBezTo>
                    <a:pt x="163995" y="182775"/>
                    <a:pt x="163324" y="188811"/>
                    <a:pt x="158965" y="192165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2B4B9C19-05A4-4A22-B1B7-9410DA8A50DB}"/>
                </a:ext>
              </a:extLst>
            </p:cNvPr>
            <p:cNvSpPr/>
            <p:nvPr/>
          </p:nvSpPr>
          <p:spPr>
            <a:xfrm>
              <a:off x="7796376" y="4987863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529"/>
                    <a:pt x="95062" y="9212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EBAB43E6-69E4-41D0-8921-A9916CC7B4F2}"/>
                </a:ext>
              </a:extLst>
            </p:cNvPr>
            <p:cNvSpPr/>
            <p:nvPr/>
          </p:nvSpPr>
          <p:spPr>
            <a:xfrm>
              <a:off x="7782626" y="4946614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529"/>
                    <a:pt x="95062" y="8876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24F1FACC-4182-4339-8FA2-B890F7431B12}"/>
                </a:ext>
              </a:extLst>
            </p:cNvPr>
            <p:cNvSpPr/>
            <p:nvPr/>
          </p:nvSpPr>
          <p:spPr>
            <a:xfrm>
              <a:off x="7753786" y="4909725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193"/>
                    <a:pt x="95062" y="8876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4A6B974C-6A65-4E43-A833-93605D840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31075" y="5450809"/>
              <a:ext cx="268284" cy="268284"/>
            </a:xfrm>
            <a:custGeom>
              <a:avLst/>
              <a:gdLst>
                <a:gd name="connsiteX0" fmla="*/ 0 w 268283"/>
                <a:gd name="connsiteY0" fmla="*/ 0 h 268283"/>
                <a:gd name="connsiteX1" fmla="*/ 268284 w 268283"/>
                <a:gd name="connsiteY1" fmla="*/ 0 h 268283"/>
                <a:gd name="connsiteX2" fmla="*/ 268284 w 268283"/>
                <a:gd name="connsiteY2" fmla="*/ 268284 h 268283"/>
                <a:gd name="connsiteX3" fmla="*/ 0 w 268283"/>
                <a:gd name="connsiteY3" fmla="*/ 268284 h 268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283" h="268283">
                  <a:moveTo>
                    <a:pt x="0" y="0"/>
                  </a:moveTo>
                  <a:lnTo>
                    <a:pt x="268284" y="0"/>
                  </a:lnTo>
                  <a:lnTo>
                    <a:pt x="268284" y="268284"/>
                  </a:lnTo>
                  <a:lnTo>
                    <a:pt x="0" y="268284"/>
                  </a:lnTo>
                  <a:close/>
                </a:path>
              </a:pathLst>
            </a:custGeom>
            <a:ln/>
          </p:spPr>
        </p:pic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B5088D82-98BA-41DE-ACFE-F9BB209F2239}"/>
                </a:ext>
              </a:extLst>
            </p:cNvPr>
            <p:cNvSpPr/>
            <p:nvPr/>
          </p:nvSpPr>
          <p:spPr>
            <a:xfrm>
              <a:off x="7860837" y="5479901"/>
              <a:ext cx="117374" cy="114021"/>
            </a:xfrm>
            <a:custGeom>
              <a:avLst/>
              <a:gdLst>
                <a:gd name="connsiteX0" fmla="*/ 6791 w 117374"/>
                <a:gd name="connsiteY0" fmla="*/ 115446 h 114020"/>
                <a:gd name="connsiteX1" fmla="*/ 1761 w 117374"/>
                <a:gd name="connsiteY1" fmla="*/ 110415 h 114020"/>
                <a:gd name="connsiteX2" fmla="*/ 1761 w 117374"/>
                <a:gd name="connsiteY2" fmla="*/ 102032 h 114020"/>
                <a:gd name="connsiteX3" fmla="*/ 103373 w 117374"/>
                <a:gd name="connsiteY3" fmla="*/ 1761 h 114020"/>
                <a:gd name="connsiteX4" fmla="*/ 111757 w 117374"/>
                <a:gd name="connsiteY4" fmla="*/ 1761 h 114020"/>
                <a:gd name="connsiteX5" fmla="*/ 116787 w 117374"/>
                <a:gd name="connsiteY5" fmla="*/ 6791 h 114020"/>
                <a:gd name="connsiteX6" fmla="*/ 116787 w 117374"/>
                <a:gd name="connsiteY6" fmla="*/ 15175 h 114020"/>
                <a:gd name="connsiteX7" fmla="*/ 15175 w 117374"/>
                <a:gd name="connsiteY7" fmla="*/ 115446 h 114020"/>
                <a:gd name="connsiteX8" fmla="*/ 6791 w 117374"/>
                <a:gd name="connsiteY8" fmla="*/ 115446 h 11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74" h="114020">
                  <a:moveTo>
                    <a:pt x="6791" y="115446"/>
                  </a:moveTo>
                  <a:lnTo>
                    <a:pt x="1761" y="110415"/>
                  </a:lnTo>
                  <a:cubicBezTo>
                    <a:pt x="-587" y="108068"/>
                    <a:pt x="-587" y="104379"/>
                    <a:pt x="1761" y="102032"/>
                  </a:cubicBezTo>
                  <a:lnTo>
                    <a:pt x="103373" y="1761"/>
                  </a:lnTo>
                  <a:cubicBezTo>
                    <a:pt x="105720" y="-587"/>
                    <a:pt x="109409" y="-587"/>
                    <a:pt x="111757" y="1761"/>
                  </a:cubicBezTo>
                  <a:lnTo>
                    <a:pt x="116787" y="6791"/>
                  </a:lnTo>
                  <a:cubicBezTo>
                    <a:pt x="119135" y="9138"/>
                    <a:pt x="119135" y="12827"/>
                    <a:pt x="116787" y="15175"/>
                  </a:cubicBezTo>
                  <a:lnTo>
                    <a:pt x="15175" y="115446"/>
                  </a:lnTo>
                  <a:cubicBezTo>
                    <a:pt x="12492" y="117793"/>
                    <a:pt x="8803" y="117793"/>
                    <a:pt x="6791" y="11544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72BDEECF-8E3E-45CC-91E4-4F2B44643458}"/>
                </a:ext>
              </a:extLst>
            </p:cNvPr>
            <p:cNvSpPr/>
            <p:nvPr/>
          </p:nvSpPr>
          <p:spPr>
            <a:xfrm>
              <a:off x="7906110" y="5525844"/>
              <a:ext cx="117374" cy="114021"/>
            </a:xfrm>
            <a:custGeom>
              <a:avLst/>
              <a:gdLst>
                <a:gd name="connsiteX0" fmla="*/ 6791 w 117374"/>
                <a:gd name="connsiteY0" fmla="*/ 115446 h 114020"/>
                <a:gd name="connsiteX1" fmla="*/ 1761 w 117374"/>
                <a:gd name="connsiteY1" fmla="*/ 110415 h 114020"/>
                <a:gd name="connsiteX2" fmla="*/ 1761 w 117374"/>
                <a:gd name="connsiteY2" fmla="*/ 102032 h 114020"/>
                <a:gd name="connsiteX3" fmla="*/ 103373 w 117374"/>
                <a:gd name="connsiteY3" fmla="*/ 1761 h 114020"/>
                <a:gd name="connsiteX4" fmla="*/ 111757 w 117374"/>
                <a:gd name="connsiteY4" fmla="*/ 1761 h 114020"/>
                <a:gd name="connsiteX5" fmla="*/ 116787 w 117374"/>
                <a:gd name="connsiteY5" fmla="*/ 6791 h 114020"/>
                <a:gd name="connsiteX6" fmla="*/ 116787 w 117374"/>
                <a:gd name="connsiteY6" fmla="*/ 15175 h 114020"/>
                <a:gd name="connsiteX7" fmla="*/ 15175 w 117374"/>
                <a:gd name="connsiteY7" fmla="*/ 115446 h 114020"/>
                <a:gd name="connsiteX8" fmla="*/ 6791 w 117374"/>
                <a:gd name="connsiteY8" fmla="*/ 115446 h 11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74" h="114020">
                  <a:moveTo>
                    <a:pt x="6791" y="115446"/>
                  </a:moveTo>
                  <a:lnTo>
                    <a:pt x="1761" y="110415"/>
                  </a:lnTo>
                  <a:cubicBezTo>
                    <a:pt x="-587" y="108068"/>
                    <a:pt x="-587" y="104379"/>
                    <a:pt x="1761" y="102032"/>
                  </a:cubicBezTo>
                  <a:lnTo>
                    <a:pt x="103373" y="1761"/>
                  </a:lnTo>
                  <a:cubicBezTo>
                    <a:pt x="105720" y="-587"/>
                    <a:pt x="109409" y="-587"/>
                    <a:pt x="111757" y="1761"/>
                  </a:cubicBezTo>
                  <a:lnTo>
                    <a:pt x="116787" y="6791"/>
                  </a:lnTo>
                  <a:cubicBezTo>
                    <a:pt x="119135" y="9138"/>
                    <a:pt x="119135" y="12827"/>
                    <a:pt x="116787" y="15175"/>
                  </a:cubicBezTo>
                  <a:lnTo>
                    <a:pt x="15175" y="115446"/>
                  </a:lnTo>
                  <a:cubicBezTo>
                    <a:pt x="12827" y="117793"/>
                    <a:pt x="9138" y="117793"/>
                    <a:pt x="6791" y="11544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964269E9-54C0-4297-9A3F-5760A490955B}"/>
                </a:ext>
              </a:extLst>
            </p:cNvPr>
            <p:cNvSpPr/>
            <p:nvPr/>
          </p:nvSpPr>
          <p:spPr>
            <a:xfrm>
              <a:off x="7883306" y="5558374"/>
              <a:ext cx="53657" cy="53657"/>
            </a:xfrm>
            <a:custGeom>
              <a:avLst/>
              <a:gdLst>
                <a:gd name="connsiteX0" fmla="*/ 49381 w 53656"/>
                <a:gd name="connsiteY0" fmla="*/ 55082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381 w 53656"/>
                <a:gd name="connsiteY8" fmla="*/ 55082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381" y="55082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2064" y="56088"/>
                    <a:pt x="50387" y="56088"/>
                    <a:pt x="49381" y="5508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C7CD129D-8B57-46BA-B8F3-F3F6A023E04D}"/>
                </a:ext>
              </a:extLst>
            </p:cNvPr>
            <p:cNvSpPr/>
            <p:nvPr/>
          </p:nvSpPr>
          <p:spPr>
            <a:xfrm>
              <a:off x="7908793" y="5546636"/>
              <a:ext cx="53657" cy="53657"/>
            </a:xfrm>
            <a:custGeom>
              <a:avLst/>
              <a:gdLst>
                <a:gd name="connsiteX0" fmla="*/ 49381 w 53656"/>
                <a:gd name="connsiteY0" fmla="*/ 55082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381 w 53656"/>
                <a:gd name="connsiteY8" fmla="*/ 55082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381" y="55082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1728" y="55753"/>
                    <a:pt x="50052" y="55753"/>
                    <a:pt x="49381" y="5508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4F3B06A8-F3EF-4D1F-B482-229FF49D412E}"/>
                </a:ext>
              </a:extLst>
            </p:cNvPr>
            <p:cNvSpPr/>
            <p:nvPr/>
          </p:nvSpPr>
          <p:spPr>
            <a:xfrm>
              <a:off x="7930256" y="5525174"/>
              <a:ext cx="53657" cy="53657"/>
            </a:xfrm>
            <a:custGeom>
              <a:avLst/>
              <a:gdLst>
                <a:gd name="connsiteX0" fmla="*/ 49046 w 53656"/>
                <a:gd name="connsiteY0" fmla="*/ 55417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046 w 53656"/>
                <a:gd name="connsiteY8" fmla="*/ 55417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046" y="55417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1728" y="56088"/>
                    <a:pt x="50052" y="56088"/>
                    <a:pt x="49046" y="55417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937128E2-374E-4DF7-9B9C-D76EE4390B14}"/>
              </a:ext>
            </a:extLst>
          </p:cNvPr>
          <p:cNvGrpSpPr/>
          <p:nvPr/>
        </p:nvGrpSpPr>
        <p:grpSpPr>
          <a:xfrm rot="801005">
            <a:off x="9147437" y="3780192"/>
            <a:ext cx="6620244" cy="6620244"/>
            <a:chOff x="9078593" y="2831690"/>
            <a:chExt cx="6858000" cy="6858000"/>
          </a:xfrm>
        </p:grpSpPr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FC542ED5-CD78-4AA3-9941-957EC57D460E}"/>
                </a:ext>
              </a:extLst>
            </p:cNvPr>
            <p:cNvSpPr/>
            <p:nvPr/>
          </p:nvSpPr>
          <p:spPr>
            <a:xfrm>
              <a:off x="10845576" y="4597332"/>
              <a:ext cx="3276414" cy="3276414"/>
            </a:xfrm>
            <a:custGeom>
              <a:avLst/>
              <a:gdLst>
                <a:gd name="connsiteX0" fmla="*/ 3277085 w 3276413"/>
                <a:gd name="connsiteY0" fmla="*/ 1638542 h 3276413"/>
                <a:gd name="connsiteX1" fmla="*/ 1638543 w 3276413"/>
                <a:gd name="connsiteY1" fmla="*/ 3277084 h 3276413"/>
                <a:gd name="connsiteX2" fmla="*/ 0 w 3276413"/>
                <a:gd name="connsiteY2" fmla="*/ 1638542 h 3276413"/>
                <a:gd name="connsiteX3" fmla="*/ 1638543 w 3276413"/>
                <a:gd name="connsiteY3" fmla="*/ 0 h 3276413"/>
                <a:gd name="connsiteX4" fmla="*/ 3277085 w 3276413"/>
                <a:gd name="connsiteY4" fmla="*/ 1638542 h 3276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76413" h="3276413">
                  <a:moveTo>
                    <a:pt x="3277085" y="1638542"/>
                  </a:moveTo>
                  <a:cubicBezTo>
                    <a:pt x="3277085" y="2543484"/>
                    <a:pt x="2543484" y="3277084"/>
                    <a:pt x="1638543" y="3277084"/>
                  </a:cubicBezTo>
                  <a:cubicBezTo>
                    <a:pt x="733601" y="3277084"/>
                    <a:pt x="0" y="2543484"/>
                    <a:pt x="0" y="1638542"/>
                  </a:cubicBezTo>
                  <a:cubicBezTo>
                    <a:pt x="0" y="733600"/>
                    <a:pt x="733601" y="0"/>
                    <a:pt x="1638543" y="0"/>
                  </a:cubicBezTo>
                  <a:cubicBezTo>
                    <a:pt x="2543484" y="0"/>
                    <a:pt x="3277085" y="733600"/>
                    <a:pt x="3277085" y="1638542"/>
                  </a:cubicBezTo>
                  <a:close/>
                </a:path>
              </a:pathLst>
            </a:custGeom>
            <a:solidFill>
              <a:srgbClr val="2C3590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3" name="图片 62">
              <a:extLst>
                <a:ext uri="{FF2B5EF4-FFF2-40B4-BE49-F238E27FC236}">
                  <a16:creationId xmlns:a16="http://schemas.microsoft.com/office/drawing/2014/main" id="{DC43F379-F0ED-4FB7-AABE-9A915C9C1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487082" y="4236825"/>
              <a:ext cx="4041022" cy="4044376"/>
            </a:xfrm>
            <a:custGeom>
              <a:avLst/>
              <a:gdLst>
                <a:gd name="connsiteX0" fmla="*/ 0 w 4041021"/>
                <a:gd name="connsiteY0" fmla="*/ 0 h 4044375"/>
                <a:gd name="connsiteX1" fmla="*/ 4041022 w 4041021"/>
                <a:gd name="connsiteY1" fmla="*/ 0 h 4044375"/>
                <a:gd name="connsiteX2" fmla="*/ 4041022 w 4041021"/>
                <a:gd name="connsiteY2" fmla="*/ 4044376 h 4044375"/>
                <a:gd name="connsiteX3" fmla="*/ 0 w 4041021"/>
                <a:gd name="connsiteY3" fmla="*/ 4044376 h 404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1021" h="4044375">
                  <a:moveTo>
                    <a:pt x="0" y="0"/>
                  </a:moveTo>
                  <a:lnTo>
                    <a:pt x="4041022" y="0"/>
                  </a:lnTo>
                  <a:lnTo>
                    <a:pt x="4041022" y="4044376"/>
                  </a:lnTo>
                  <a:lnTo>
                    <a:pt x="0" y="4044376"/>
                  </a:lnTo>
                  <a:close/>
                </a:path>
              </a:pathLst>
            </a:custGeom>
            <a:ln/>
          </p:spPr>
        </p:pic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C8CF6E57-928C-47C1-9B04-7AA79F0C9B8C}"/>
                </a:ext>
              </a:extLst>
            </p:cNvPr>
            <p:cNvSpPr/>
            <p:nvPr/>
          </p:nvSpPr>
          <p:spPr>
            <a:xfrm>
              <a:off x="10514246" y="4266337"/>
              <a:ext cx="3937062" cy="3937062"/>
            </a:xfrm>
            <a:custGeom>
              <a:avLst/>
              <a:gdLst>
                <a:gd name="connsiteX0" fmla="*/ 1969873 w 3937061"/>
                <a:gd name="connsiteY0" fmla="*/ 0 h 3937062"/>
                <a:gd name="connsiteX1" fmla="*/ 0 w 3937061"/>
                <a:gd name="connsiteY1" fmla="*/ 1969873 h 3937062"/>
                <a:gd name="connsiteX2" fmla="*/ 1969873 w 3937061"/>
                <a:gd name="connsiteY2" fmla="*/ 3939745 h 3937062"/>
                <a:gd name="connsiteX3" fmla="*/ 3939745 w 3937061"/>
                <a:gd name="connsiteY3" fmla="*/ 1969873 h 3937062"/>
                <a:gd name="connsiteX4" fmla="*/ 1969873 w 3937061"/>
                <a:gd name="connsiteY4" fmla="*/ 0 h 3937062"/>
                <a:gd name="connsiteX5" fmla="*/ 1969873 w 3937061"/>
                <a:gd name="connsiteY5" fmla="*/ 3608079 h 3937062"/>
                <a:gd name="connsiteX6" fmla="*/ 331330 w 3937061"/>
                <a:gd name="connsiteY6" fmla="*/ 1969537 h 3937062"/>
                <a:gd name="connsiteX7" fmla="*/ 1969873 w 3937061"/>
                <a:gd name="connsiteY7" fmla="*/ 330995 h 3937062"/>
                <a:gd name="connsiteX8" fmla="*/ 3608415 w 3937061"/>
                <a:gd name="connsiteY8" fmla="*/ 1969537 h 3937062"/>
                <a:gd name="connsiteX9" fmla="*/ 1969873 w 3937061"/>
                <a:gd name="connsiteY9" fmla="*/ 3608079 h 393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37061" h="3937062">
                  <a:moveTo>
                    <a:pt x="1969873" y="0"/>
                  </a:moveTo>
                  <a:cubicBezTo>
                    <a:pt x="881982" y="0"/>
                    <a:pt x="0" y="881982"/>
                    <a:pt x="0" y="1969873"/>
                  </a:cubicBezTo>
                  <a:cubicBezTo>
                    <a:pt x="0" y="3057763"/>
                    <a:pt x="881982" y="3939745"/>
                    <a:pt x="1969873" y="3939745"/>
                  </a:cubicBezTo>
                  <a:cubicBezTo>
                    <a:pt x="3057763" y="3939745"/>
                    <a:pt x="3939745" y="3057763"/>
                    <a:pt x="3939745" y="1969873"/>
                  </a:cubicBezTo>
                  <a:cubicBezTo>
                    <a:pt x="3939745" y="881982"/>
                    <a:pt x="3057763" y="0"/>
                    <a:pt x="1969873" y="0"/>
                  </a:cubicBezTo>
                  <a:close/>
                  <a:moveTo>
                    <a:pt x="1969873" y="3608079"/>
                  </a:moveTo>
                  <a:cubicBezTo>
                    <a:pt x="1065086" y="3608079"/>
                    <a:pt x="331330" y="2874659"/>
                    <a:pt x="331330" y="1969537"/>
                  </a:cubicBezTo>
                  <a:cubicBezTo>
                    <a:pt x="331330" y="1064415"/>
                    <a:pt x="1064751" y="330995"/>
                    <a:pt x="1969873" y="330995"/>
                  </a:cubicBezTo>
                  <a:cubicBezTo>
                    <a:pt x="2874994" y="330995"/>
                    <a:pt x="3608415" y="1064415"/>
                    <a:pt x="3608415" y="1969537"/>
                  </a:cubicBezTo>
                  <a:cubicBezTo>
                    <a:pt x="3608415" y="2874659"/>
                    <a:pt x="2874659" y="3608079"/>
                    <a:pt x="1969873" y="3608079"/>
                  </a:cubicBezTo>
                  <a:close/>
                </a:path>
              </a:pathLst>
            </a:custGeom>
            <a:solidFill>
              <a:srgbClr val="0570BA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A4D018B9-7900-43A2-8604-46EAB5306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185263" y="3938360"/>
              <a:ext cx="4644660" cy="4641307"/>
            </a:xfrm>
            <a:custGeom>
              <a:avLst/>
              <a:gdLst>
                <a:gd name="connsiteX0" fmla="*/ 0 w 4644659"/>
                <a:gd name="connsiteY0" fmla="*/ 0 h 4641306"/>
                <a:gd name="connsiteX1" fmla="*/ 4644660 w 4644659"/>
                <a:gd name="connsiteY1" fmla="*/ 0 h 4641306"/>
                <a:gd name="connsiteX2" fmla="*/ 4644660 w 4644659"/>
                <a:gd name="connsiteY2" fmla="*/ 4641307 h 4641306"/>
                <a:gd name="connsiteX3" fmla="*/ 0 w 4644659"/>
                <a:gd name="connsiteY3" fmla="*/ 4641307 h 464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4659" h="4641306">
                  <a:moveTo>
                    <a:pt x="0" y="0"/>
                  </a:moveTo>
                  <a:lnTo>
                    <a:pt x="4644660" y="0"/>
                  </a:lnTo>
                  <a:lnTo>
                    <a:pt x="4644660" y="4641307"/>
                  </a:lnTo>
                  <a:lnTo>
                    <a:pt x="0" y="4641307"/>
                  </a:lnTo>
                  <a:close/>
                </a:path>
              </a:pathLst>
            </a:custGeom>
            <a:ln/>
          </p:spPr>
        </p:pic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AEC71D48-4B13-4E06-954F-A829C5F398CE}"/>
                </a:ext>
              </a:extLst>
            </p:cNvPr>
            <p:cNvSpPr/>
            <p:nvPr/>
          </p:nvSpPr>
          <p:spPr>
            <a:xfrm>
              <a:off x="10215445" y="3967200"/>
              <a:ext cx="4537346" cy="4533993"/>
            </a:xfrm>
            <a:custGeom>
              <a:avLst/>
              <a:gdLst>
                <a:gd name="connsiteX0" fmla="*/ 2268673 w 4537346"/>
                <a:gd name="connsiteY0" fmla="*/ 0 h 4533993"/>
                <a:gd name="connsiteX1" fmla="*/ 0 w 4537346"/>
                <a:gd name="connsiteY1" fmla="*/ 2268673 h 4533993"/>
                <a:gd name="connsiteX2" fmla="*/ 2268673 w 4537346"/>
                <a:gd name="connsiteY2" fmla="*/ 4537347 h 4533993"/>
                <a:gd name="connsiteX3" fmla="*/ 4537347 w 4537346"/>
                <a:gd name="connsiteY3" fmla="*/ 2268673 h 4533993"/>
                <a:gd name="connsiteX4" fmla="*/ 2268673 w 4537346"/>
                <a:gd name="connsiteY4" fmla="*/ 0 h 4533993"/>
                <a:gd name="connsiteX5" fmla="*/ 2268673 w 4537346"/>
                <a:gd name="connsiteY5" fmla="*/ 4238546 h 4533993"/>
                <a:gd name="connsiteX6" fmla="*/ 298801 w 4537346"/>
                <a:gd name="connsiteY6" fmla="*/ 2268673 h 4533993"/>
                <a:gd name="connsiteX7" fmla="*/ 2268673 w 4537346"/>
                <a:gd name="connsiteY7" fmla="*/ 298801 h 4533993"/>
                <a:gd name="connsiteX8" fmla="*/ 4238546 w 4537346"/>
                <a:gd name="connsiteY8" fmla="*/ 2268673 h 4533993"/>
                <a:gd name="connsiteX9" fmla="*/ 2268673 w 4537346"/>
                <a:gd name="connsiteY9" fmla="*/ 4238546 h 4533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37346" h="4533993">
                  <a:moveTo>
                    <a:pt x="2268673" y="0"/>
                  </a:moveTo>
                  <a:cubicBezTo>
                    <a:pt x="1015789" y="0"/>
                    <a:pt x="0" y="1015789"/>
                    <a:pt x="0" y="2268673"/>
                  </a:cubicBezTo>
                  <a:cubicBezTo>
                    <a:pt x="0" y="3521558"/>
                    <a:pt x="1015789" y="4537347"/>
                    <a:pt x="2268673" y="4537347"/>
                  </a:cubicBezTo>
                  <a:cubicBezTo>
                    <a:pt x="3521558" y="4537347"/>
                    <a:pt x="4537347" y="3521558"/>
                    <a:pt x="4537347" y="2268673"/>
                  </a:cubicBezTo>
                  <a:cubicBezTo>
                    <a:pt x="4537347" y="1015789"/>
                    <a:pt x="3521558" y="0"/>
                    <a:pt x="2268673" y="0"/>
                  </a:cubicBezTo>
                  <a:close/>
                  <a:moveTo>
                    <a:pt x="2268673" y="4238546"/>
                  </a:moveTo>
                  <a:cubicBezTo>
                    <a:pt x="1180783" y="4238546"/>
                    <a:pt x="298801" y="3356564"/>
                    <a:pt x="298801" y="2268673"/>
                  </a:cubicBezTo>
                  <a:cubicBezTo>
                    <a:pt x="298801" y="1180783"/>
                    <a:pt x="1180783" y="298801"/>
                    <a:pt x="2268673" y="298801"/>
                  </a:cubicBezTo>
                  <a:cubicBezTo>
                    <a:pt x="3356563" y="298801"/>
                    <a:pt x="4238546" y="1180783"/>
                    <a:pt x="4238546" y="2268673"/>
                  </a:cubicBezTo>
                  <a:cubicBezTo>
                    <a:pt x="4238546" y="3356564"/>
                    <a:pt x="3356563" y="4238546"/>
                    <a:pt x="2268673" y="4238546"/>
                  </a:cubicBezTo>
                  <a:close/>
                </a:path>
              </a:pathLst>
            </a:custGeom>
            <a:solidFill>
              <a:srgbClr val="22ADE4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CB3F9B07-3080-4D0C-96AF-D2B59BB07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953869" y="3706965"/>
              <a:ext cx="5107449" cy="5107449"/>
            </a:xfrm>
            <a:custGeom>
              <a:avLst/>
              <a:gdLst>
                <a:gd name="connsiteX0" fmla="*/ 0 w 5107449"/>
                <a:gd name="connsiteY0" fmla="*/ 0 h 5107449"/>
                <a:gd name="connsiteX1" fmla="*/ 5107449 w 5107449"/>
                <a:gd name="connsiteY1" fmla="*/ 0 h 5107449"/>
                <a:gd name="connsiteX2" fmla="*/ 5107449 w 5107449"/>
                <a:gd name="connsiteY2" fmla="*/ 5107450 h 5107449"/>
                <a:gd name="connsiteX3" fmla="*/ 0 w 5107449"/>
                <a:gd name="connsiteY3" fmla="*/ 5107450 h 5107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07449" h="5107449">
                  <a:moveTo>
                    <a:pt x="0" y="0"/>
                  </a:moveTo>
                  <a:lnTo>
                    <a:pt x="5107449" y="0"/>
                  </a:lnTo>
                  <a:lnTo>
                    <a:pt x="5107449" y="5107450"/>
                  </a:lnTo>
                  <a:lnTo>
                    <a:pt x="0" y="5107450"/>
                  </a:lnTo>
                  <a:close/>
                </a:path>
              </a:pathLst>
            </a:custGeom>
            <a:ln/>
          </p:spPr>
        </p:pic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F665708A-C61D-42CC-B4EE-FA04BC2398EE}"/>
                </a:ext>
              </a:extLst>
            </p:cNvPr>
            <p:cNvSpPr/>
            <p:nvPr/>
          </p:nvSpPr>
          <p:spPr>
            <a:xfrm>
              <a:off x="9982038" y="3733794"/>
              <a:ext cx="5003489" cy="5003489"/>
            </a:xfrm>
            <a:custGeom>
              <a:avLst/>
              <a:gdLst>
                <a:gd name="connsiteX0" fmla="*/ 2502080 w 5003489"/>
                <a:gd name="connsiteY0" fmla="*/ 0 h 5003489"/>
                <a:gd name="connsiteX1" fmla="*/ 0 w 5003489"/>
                <a:gd name="connsiteY1" fmla="*/ 2502080 h 5003489"/>
                <a:gd name="connsiteX2" fmla="*/ 2502080 w 5003489"/>
                <a:gd name="connsiteY2" fmla="*/ 5004160 h 5003489"/>
                <a:gd name="connsiteX3" fmla="*/ 5004160 w 5003489"/>
                <a:gd name="connsiteY3" fmla="*/ 2502080 h 5003489"/>
                <a:gd name="connsiteX4" fmla="*/ 2502080 w 5003489"/>
                <a:gd name="connsiteY4" fmla="*/ 0 h 5003489"/>
                <a:gd name="connsiteX5" fmla="*/ 2502080 w 5003489"/>
                <a:gd name="connsiteY5" fmla="*/ 4771089 h 5003489"/>
                <a:gd name="connsiteX6" fmla="*/ 233407 w 5003489"/>
                <a:gd name="connsiteY6" fmla="*/ 2502416 h 5003489"/>
                <a:gd name="connsiteX7" fmla="*/ 2502080 w 5003489"/>
                <a:gd name="connsiteY7" fmla="*/ 233742 h 5003489"/>
                <a:gd name="connsiteX8" fmla="*/ 4770753 w 5003489"/>
                <a:gd name="connsiteY8" fmla="*/ 2502080 h 5003489"/>
                <a:gd name="connsiteX9" fmla="*/ 2502080 w 5003489"/>
                <a:gd name="connsiteY9" fmla="*/ 4771089 h 5003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03489" h="5003489">
                  <a:moveTo>
                    <a:pt x="2502080" y="0"/>
                  </a:moveTo>
                  <a:cubicBezTo>
                    <a:pt x="1120084" y="0"/>
                    <a:pt x="0" y="1120084"/>
                    <a:pt x="0" y="2502080"/>
                  </a:cubicBezTo>
                  <a:cubicBezTo>
                    <a:pt x="0" y="3884076"/>
                    <a:pt x="1120084" y="5004160"/>
                    <a:pt x="2502080" y="5004160"/>
                  </a:cubicBezTo>
                  <a:cubicBezTo>
                    <a:pt x="3884076" y="5004160"/>
                    <a:pt x="5004160" y="3884076"/>
                    <a:pt x="5004160" y="2502080"/>
                  </a:cubicBezTo>
                  <a:cubicBezTo>
                    <a:pt x="5004160" y="1120084"/>
                    <a:pt x="3884076" y="0"/>
                    <a:pt x="2502080" y="0"/>
                  </a:cubicBezTo>
                  <a:close/>
                  <a:moveTo>
                    <a:pt x="2502080" y="4771089"/>
                  </a:moveTo>
                  <a:cubicBezTo>
                    <a:pt x="1249196" y="4771089"/>
                    <a:pt x="233407" y="3755300"/>
                    <a:pt x="233407" y="2502416"/>
                  </a:cubicBezTo>
                  <a:cubicBezTo>
                    <a:pt x="233407" y="1249531"/>
                    <a:pt x="1249196" y="233742"/>
                    <a:pt x="2502080" y="233742"/>
                  </a:cubicBezTo>
                  <a:cubicBezTo>
                    <a:pt x="3754964" y="233742"/>
                    <a:pt x="4770753" y="1249196"/>
                    <a:pt x="4770753" y="2502080"/>
                  </a:cubicBezTo>
                  <a:cubicBezTo>
                    <a:pt x="4770753" y="3754965"/>
                    <a:pt x="3754964" y="4771089"/>
                    <a:pt x="2502080" y="4771089"/>
                  </a:cubicBezTo>
                  <a:close/>
                </a:path>
              </a:pathLst>
            </a:custGeom>
            <a:solidFill>
              <a:srgbClr val="28B473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FA24D3A2-91EB-4928-B366-8C620BDD8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692292" y="3445389"/>
              <a:ext cx="5630602" cy="5627249"/>
            </a:xfrm>
            <a:custGeom>
              <a:avLst/>
              <a:gdLst>
                <a:gd name="connsiteX0" fmla="*/ 0 w 5630602"/>
                <a:gd name="connsiteY0" fmla="*/ 0 h 5627248"/>
                <a:gd name="connsiteX1" fmla="*/ 5630602 w 5630602"/>
                <a:gd name="connsiteY1" fmla="*/ 0 h 5627248"/>
                <a:gd name="connsiteX2" fmla="*/ 5630602 w 5630602"/>
                <a:gd name="connsiteY2" fmla="*/ 5627249 h 5627248"/>
                <a:gd name="connsiteX3" fmla="*/ 0 w 5630602"/>
                <a:gd name="connsiteY3" fmla="*/ 5627249 h 5627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30602" h="5627248">
                  <a:moveTo>
                    <a:pt x="0" y="0"/>
                  </a:moveTo>
                  <a:lnTo>
                    <a:pt x="5630602" y="0"/>
                  </a:lnTo>
                  <a:lnTo>
                    <a:pt x="5630602" y="5627249"/>
                  </a:lnTo>
                  <a:lnTo>
                    <a:pt x="0" y="5627249"/>
                  </a:lnTo>
                  <a:close/>
                </a:path>
              </a:pathLst>
            </a:custGeom>
            <a:ln/>
          </p:spPr>
        </p:pic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2582FBBC-A843-4088-AC9D-D7325A7FBDD5}"/>
                </a:ext>
              </a:extLst>
            </p:cNvPr>
            <p:cNvSpPr/>
            <p:nvPr/>
          </p:nvSpPr>
          <p:spPr>
            <a:xfrm>
              <a:off x="9721803" y="3473559"/>
              <a:ext cx="5523289" cy="5523289"/>
            </a:xfrm>
            <a:custGeom>
              <a:avLst/>
              <a:gdLst>
                <a:gd name="connsiteX0" fmla="*/ 2762315 w 5523288"/>
                <a:gd name="connsiteY0" fmla="*/ 0 h 5523288"/>
                <a:gd name="connsiteX1" fmla="*/ 0 w 5523288"/>
                <a:gd name="connsiteY1" fmla="*/ 2762315 h 5523288"/>
                <a:gd name="connsiteX2" fmla="*/ 2762315 w 5523288"/>
                <a:gd name="connsiteY2" fmla="*/ 5524631 h 5523288"/>
                <a:gd name="connsiteX3" fmla="*/ 5524630 w 5523288"/>
                <a:gd name="connsiteY3" fmla="*/ 2762315 h 5523288"/>
                <a:gd name="connsiteX4" fmla="*/ 2762315 w 5523288"/>
                <a:gd name="connsiteY4" fmla="*/ 0 h 5523288"/>
                <a:gd name="connsiteX5" fmla="*/ 2762315 w 5523288"/>
                <a:gd name="connsiteY5" fmla="*/ 5264395 h 5523288"/>
                <a:gd name="connsiteX6" fmla="*/ 260235 w 5523288"/>
                <a:gd name="connsiteY6" fmla="*/ 2762315 h 5523288"/>
                <a:gd name="connsiteX7" fmla="*/ 2762315 w 5523288"/>
                <a:gd name="connsiteY7" fmla="*/ 260235 h 5523288"/>
                <a:gd name="connsiteX8" fmla="*/ 5264396 w 5523288"/>
                <a:gd name="connsiteY8" fmla="*/ 2762315 h 5523288"/>
                <a:gd name="connsiteX9" fmla="*/ 2762315 w 5523288"/>
                <a:gd name="connsiteY9" fmla="*/ 5264395 h 5523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23288" h="5523288">
                  <a:moveTo>
                    <a:pt x="2762315" y="0"/>
                  </a:moveTo>
                  <a:cubicBezTo>
                    <a:pt x="1236787" y="0"/>
                    <a:pt x="0" y="1236788"/>
                    <a:pt x="0" y="2762315"/>
                  </a:cubicBezTo>
                  <a:cubicBezTo>
                    <a:pt x="0" y="4287843"/>
                    <a:pt x="1236787" y="5524631"/>
                    <a:pt x="2762315" y="5524631"/>
                  </a:cubicBezTo>
                  <a:cubicBezTo>
                    <a:pt x="4287843" y="5524631"/>
                    <a:pt x="5524630" y="4287843"/>
                    <a:pt x="5524630" y="2762315"/>
                  </a:cubicBezTo>
                  <a:cubicBezTo>
                    <a:pt x="5524630" y="1236788"/>
                    <a:pt x="4287843" y="0"/>
                    <a:pt x="2762315" y="0"/>
                  </a:cubicBezTo>
                  <a:close/>
                  <a:moveTo>
                    <a:pt x="2762315" y="5264395"/>
                  </a:moveTo>
                  <a:cubicBezTo>
                    <a:pt x="1380319" y="5264395"/>
                    <a:pt x="260235" y="4144311"/>
                    <a:pt x="260235" y="2762315"/>
                  </a:cubicBezTo>
                  <a:cubicBezTo>
                    <a:pt x="260235" y="1380319"/>
                    <a:pt x="1380319" y="260235"/>
                    <a:pt x="2762315" y="260235"/>
                  </a:cubicBezTo>
                  <a:cubicBezTo>
                    <a:pt x="4144312" y="260235"/>
                    <a:pt x="5264396" y="1380319"/>
                    <a:pt x="5264396" y="2762315"/>
                  </a:cubicBezTo>
                  <a:cubicBezTo>
                    <a:pt x="5264396" y="4144311"/>
                    <a:pt x="4144312" y="5264395"/>
                    <a:pt x="2762315" y="5264395"/>
                  </a:cubicBezTo>
                  <a:close/>
                </a:path>
              </a:pathLst>
            </a:custGeom>
            <a:solidFill>
              <a:srgbClr val="F6ED26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1" name="图片 70">
              <a:extLst>
                <a:ext uri="{FF2B5EF4-FFF2-40B4-BE49-F238E27FC236}">
                  <a16:creationId xmlns:a16="http://schemas.microsoft.com/office/drawing/2014/main" id="{BA73F80C-6B61-41B8-BA26-9A93602BC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400534" y="3150277"/>
              <a:ext cx="6220826" cy="6220826"/>
            </a:xfrm>
            <a:custGeom>
              <a:avLst/>
              <a:gdLst>
                <a:gd name="connsiteX0" fmla="*/ 0 w 6220826"/>
                <a:gd name="connsiteY0" fmla="*/ 0 h 6220826"/>
                <a:gd name="connsiteX1" fmla="*/ 6220826 w 6220826"/>
                <a:gd name="connsiteY1" fmla="*/ 0 h 6220826"/>
                <a:gd name="connsiteX2" fmla="*/ 6220826 w 6220826"/>
                <a:gd name="connsiteY2" fmla="*/ 6220827 h 6220826"/>
                <a:gd name="connsiteX3" fmla="*/ 0 w 6220826"/>
                <a:gd name="connsiteY3" fmla="*/ 6220827 h 6220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0826" h="6220826">
                  <a:moveTo>
                    <a:pt x="0" y="0"/>
                  </a:moveTo>
                  <a:lnTo>
                    <a:pt x="6220826" y="0"/>
                  </a:lnTo>
                  <a:lnTo>
                    <a:pt x="6220826" y="6220827"/>
                  </a:lnTo>
                  <a:lnTo>
                    <a:pt x="0" y="6220827"/>
                  </a:lnTo>
                  <a:close/>
                </a:path>
              </a:pathLst>
            </a:custGeom>
            <a:ln/>
          </p:spPr>
        </p:pic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7E05A76C-C84C-4041-ACED-D931FE6BD417}"/>
                </a:ext>
              </a:extLst>
            </p:cNvPr>
            <p:cNvSpPr/>
            <p:nvPr/>
          </p:nvSpPr>
          <p:spPr>
            <a:xfrm>
              <a:off x="9429374" y="3177776"/>
              <a:ext cx="6113513" cy="6113513"/>
            </a:xfrm>
            <a:custGeom>
              <a:avLst/>
              <a:gdLst>
                <a:gd name="connsiteX0" fmla="*/ 3058098 w 6113512"/>
                <a:gd name="connsiteY0" fmla="*/ 0 h 6113512"/>
                <a:gd name="connsiteX1" fmla="*/ 0 w 6113512"/>
                <a:gd name="connsiteY1" fmla="*/ 3058098 h 6113512"/>
                <a:gd name="connsiteX2" fmla="*/ 3058098 w 6113512"/>
                <a:gd name="connsiteY2" fmla="*/ 6116196 h 6113512"/>
                <a:gd name="connsiteX3" fmla="*/ 6116196 w 6113512"/>
                <a:gd name="connsiteY3" fmla="*/ 3058098 h 6113512"/>
                <a:gd name="connsiteX4" fmla="*/ 3058098 w 6113512"/>
                <a:gd name="connsiteY4" fmla="*/ 0 h 6113512"/>
                <a:gd name="connsiteX5" fmla="*/ 3058098 w 6113512"/>
                <a:gd name="connsiteY5" fmla="*/ 5820414 h 6113512"/>
                <a:gd name="connsiteX6" fmla="*/ 295783 w 6113512"/>
                <a:gd name="connsiteY6" fmla="*/ 3058098 h 6113512"/>
                <a:gd name="connsiteX7" fmla="*/ 3058098 w 6113512"/>
                <a:gd name="connsiteY7" fmla="*/ 295783 h 6113512"/>
                <a:gd name="connsiteX8" fmla="*/ 5820413 w 6113512"/>
                <a:gd name="connsiteY8" fmla="*/ 3058098 h 6113512"/>
                <a:gd name="connsiteX9" fmla="*/ 3058098 w 6113512"/>
                <a:gd name="connsiteY9" fmla="*/ 5820414 h 611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3512" h="6113512">
                  <a:moveTo>
                    <a:pt x="3058098" y="0"/>
                  </a:moveTo>
                  <a:cubicBezTo>
                    <a:pt x="1369253" y="0"/>
                    <a:pt x="0" y="1369253"/>
                    <a:pt x="0" y="3058098"/>
                  </a:cubicBezTo>
                  <a:cubicBezTo>
                    <a:pt x="0" y="4746943"/>
                    <a:pt x="1369253" y="6116196"/>
                    <a:pt x="3058098" y="6116196"/>
                  </a:cubicBezTo>
                  <a:cubicBezTo>
                    <a:pt x="4746944" y="6116196"/>
                    <a:pt x="6116196" y="4746943"/>
                    <a:pt x="6116196" y="3058098"/>
                  </a:cubicBezTo>
                  <a:cubicBezTo>
                    <a:pt x="6116196" y="1369253"/>
                    <a:pt x="4746944" y="0"/>
                    <a:pt x="3058098" y="0"/>
                  </a:cubicBezTo>
                  <a:close/>
                  <a:moveTo>
                    <a:pt x="3058098" y="5820414"/>
                  </a:moveTo>
                  <a:cubicBezTo>
                    <a:pt x="1532570" y="5820414"/>
                    <a:pt x="295783" y="4583626"/>
                    <a:pt x="295783" y="3058098"/>
                  </a:cubicBezTo>
                  <a:cubicBezTo>
                    <a:pt x="295783" y="1532570"/>
                    <a:pt x="1532570" y="295783"/>
                    <a:pt x="3058098" y="295783"/>
                  </a:cubicBezTo>
                  <a:cubicBezTo>
                    <a:pt x="4583625" y="295783"/>
                    <a:pt x="5820413" y="1532570"/>
                    <a:pt x="5820413" y="3058098"/>
                  </a:cubicBezTo>
                  <a:cubicBezTo>
                    <a:pt x="5820413" y="4583626"/>
                    <a:pt x="4583625" y="5820414"/>
                    <a:pt x="3058098" y="5820414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3" name="图片 72">
              <a:extLst>
                <a:ext uri="{FF2B5EF4-FFF2-40B4-BE49-F238E27FC236}">
                  <a16:creationId xmlns:a16="http://schemas.microsoft.com/office/drawing/2014/main" id="{D5FEFF0B-D92C-4334-A571-13AAED9FC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078593" y="2831690"/>
              <a:ext cx="6858000" cy="6858000"/>
            </a:xfrm>
            <a:custGeom>
              <a:avLst/>
              <a:gdLst>
                <a:gd name="connsiteX0" fmla="*/ 0 w 6857999"/>
                <a:gd name="connsiteY0" fmla="*/ 0 h 6858000"/>
                <a:gd name="connsiteX1" fmla="*/ 6858000 w 6857999"/>
                <a:gd name="connsiteY1" fmla="*/ 0 h 6858000"/>
                <a:gd name="connsiteX2" fmla="*/ 6858000 w 6857999"/>
                <a:gd name="connsiteY2" fmla="*/ 6858000 h 6858000"/>
                <a:gd name="connsiteX3" fmla="*/ 0 w 68579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7999" h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close/>
                </a:path>
              </a:pathLst>
            </a:custGeom>
            <a:ln/>
          </p:spPr>
        </p:pic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1570D742-C565-494C-BDF7-1FAC394A91CB}"/>
                </a:ext>
              </a:extLst>
            </p:cNvPr>
            <p:cNvSpPr/>
            <p:nvPr/>
          </p:nvSpPr>
          <p:spPr>
            <a:xfrm>
              <a:off x="9106763" y="2858518"/>
              <a:ext cx="6754040" cy="6754040"/>
            </a:xfrm>
            <a:custGeom>
              <a:avLst/>
              <a:gdLst>
                <a:gd name="connsiteX0" fmla="*/ 3377355 w 6754039"/>
                <a:gd name="connsiteY0" fmla="*/ 0 h 6754040"/>
                <a:gd name="connsiteX1" fmla="*/ 0 w 6754039"/>
                <a:gd name="connsiteY1" fmla="*/ 3377355 h 6754040"/>
                <a:gd name="connsiteX2" fmla="*/ 3377355 w 6754039"/>
                <a:gd name="connsiteY2" fmla="*/ 6754711 h 6754040"/>
                <a:gd name="connsiteX3" fmla="*/ 6754711 w 6754039"/>
                <a:gd name="connsiteY3" fmla="*/ 3377355 h 6754040"/>
                <a:gd name="connsiteX4" fmla="*/ 3377355 w 6754039"/>
                <a:gd name="connsiteY4" fmla="*/ 0 h 6754040"/>
                <a:gd name="connsiteX5" fmla="*/ 3377355 w 6754039"/>
                <a:gd name="connsiteY5" fmla="*/ 6435454 h 6754040"/>
                <a:gd name="connsiteX6" fmla="*/ 319257 w 6754039"/>
                <a:gd name="connsiteY6" fmla="*/ 3377355 h 6754040"/>
                <a:gd name="connsiteX7" fmla="*/ 3377355 w 6754039"/>
                <a:gd name="connsiteY7" fmla="*/ 319258 h 6754040"/>
                <a:gd name="connsiteX8" fmla="*/ 6435453 w 6754039"/>
                <a:gd name="connsiteY8" fmla="*/ 3377355 h 6754040"/>
                <a:gd name="connsiteX9" fmla="*/ 3377355 w 6754039"/>
                <a:gd name="connsiteY9" fmla="*/ 6435454 h 6754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54039" h="6754040">
                  <a:moveTo>
                    <a:pt x="3377355" y="0"/>
                  </a:moveTo>
                  <a:cubicBezTo>
                    <a:pt x="1512114" y="0"/>
                    <a:pt x="0" y="1512114"/>
                    <a:pt x="0" y="3377355"/>
                  </a:cubicBezTo>
                  <a:cubicBezTo>
                    <a:pt x="0" y="5242598"/>
                    <a:pt x="1512114" y="6754711"/>
                    <a:pt x="3377355" y="6754711"/>
                  </a:cubicBezTo>
                  <a:cubicBezTo>
                    <a:pt x="5242597" y="6754711"/>
                    <a:pt x="6754711" y="5242598"/>
                    <a:pt x="6754711" y="3377355"/>
                  </a:cubicBezTo>
                  <a:cubicBezTo>
                    <a:pt x="6754711" y="1512114"/>
                    <a:pt x="5242597" y="0"/>
                    <a:pt x="3377355" y="0"/>
                  </a:cubicBezTo>
                  <a:close/>
                  <a:moveTo>
                    <a:pt x="3377355" y="6435454"/>
                  </a:moveTo>
                  <a:cubicBezTo>
                    <a:pt x="1688510" y="6435454"/>
                    <a:pt x="319257" y="5066201"/>
                    <a:pt x="319257" y="3377355"/>
                  </a:cubicBezTo>
                  <a:cubicBezTo>
                    <a:pt x="319257" y="1688510"/>
                    <a:pt x="1688510" y="319258"/>
                    <a:pt x="3377355" y="319258"/>
                  </a:cubicBezTo>
                  <a:cubicBezTo>
                    <a:pt x="5066201" y="319258"/>
                    <a:pt x="6435453" y="1688510"/>
                    <a:pt x="6435453" y="3377355"/>
                  </a:cubicBezTo>
                  <a:cubicBezTo>
                    <a:pt x="6435453" y="5066201"/>
                    <a:pt x="5066201" y="6435454"/>
                    <a:pt x="3377355" y="6435454"/>
                  </a:cubicBezTo>
                  <a:close/>
                </a:path>
              </a:pathLst>
            </a:custGeom>
            <a:solidFill>
              <a:srgbClr val="C3252E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5" name="图片 74">
              <a:extLst>
                <a:ext uri="{FF2B5EF4-FFF2-40B4-BE49-F238E27FC236}">
                  <a16:creationId xmlns:a16="http://schemas.microsoft.com/office/drawing/2014/main" id="{E1F684C5-0373-4BF5-8E18-0437E738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631928" y="2858518"/>
              <a:ext cx="1056367" cy="1126791"/>
            </a:xfrm>
            <a:custGeom>
              <a:avLst/>
              <a:gdLst>
                <a:gd name="connsiteX0" fmla="*/ 0 w 1056366"/>
                <a:gd name="connsiteY0" fmla="*/ 0 h 1126791"/>
                <a:gd name="connsiteX1" fmla="*/ 1056367 w 1056366"/>
                <a:gd name="connsiteY1" fmla="*/ 0 h 1126791"/>
                <a:gd name="connsiteX2" fmla="*/ 1056367 w 1056366"/>
                <a:gd name="connsiteY2" fmla="*/ 1126791 h 1126791"/>
                <a:gd name="connsiteX3" fmla="*/ 0 w 1056366"/>
                <a:gd name="connsiteY3" fmla="*/ 1126791 h 112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6366" h="1126791">
                  <a:moveTo>
                    <a:pt x="0" y="0"/>
                  </a:moveTo>
                  <a:lnTo>
                    <a:pt x="1056367" y="0"/>
                  </a:lnTo>
                  <a:lnTo>
                    <a:pt x="1056367" y="1126791"/>
                  </a:lnTo>
                  <a:lnTo>
                    <a:pt x="0" y="1126791"/>
                  </a:lnTo>
                  <a:close/>
                </a:path>
              </a:pathLst>
            </a:custGeom>
            <a:ln/>
          </p:spPr>
        </p:pic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BCEB0F87-F389-4417-8948-716ED82C0EE7}"/>
                </a:ext>
              </a:extLst>
            </p:cNvPr>
            <p:cNvSpPr/>
            <p:nvPr/>
          </p:nvSpPr>
          <p:spPr>
            <a:xfrm>
              <a:off x="9660192" y="3129914"/>
              <a:ext cx="640527" cy="781376"/>
            </a:xfrm>
            <a:custGeom>
              <a:avLst/>
              <a:gdLst>
                <a:gd name="connsiteX0" fmla="*/ 626348 w 640527"/>
                <a:gd name="connsiteY0" fmla="*/ 752106 h 781376"/>
                <a:gd name="connsiteX1" fmla="*/ 599855 w 640527"/>
                <a:gd name="connsiteY1" fmla="*/ 772898 h 781376"/>
                <a:gd name="connsiteX2" fmla="*/ 543180 w 640527"/>
                <a:gd name="connsiteY2" fmla="*/ 766191 h 781376"/>
                <a:gd name="connsiteX3" fmla="*/ 8625 w 640527"/>
                <a:gd name="connsiteY3" fmla="*/ 86092 h 781376"/>
                <a:gd name="connsiteX4" fmla="*/ 15332 w 640527"/>
                <a:gd name="connsiteY4" fmla="*/ 29417 h 781376"/>
                <a:gd name="connsiteX5" fmla="*/ 41825 w 640527"/>
                <a:gd name="connsiteY5" fmla="*/ 8625 h 781376"/>
                <a:gd name="connsiteX6" fmla="*/ 98500 w 640527"/>
                <a:gd name="connsiteY6" fmla="*/ 15332 h 781376"/>
                <a:gd name="connsiteX7" fmla="*/ 633391 w 640527"/>
                <a:gd name="connsiteY7" fmla="*/ 695431 h 781376"/>
                <a:gd name="connsiteX8" fmla="*/ 626348 w 640527"/>
                <a:gd name="connsiteY8" fmla="*/ 752106 h 78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0527" h="781376">
                  <a:moveTo>
                    <a:pt x="626348" y="752106"/>
                  </a:moveTo>
                  <a:lnTo>
                    <a:pt x="599855" y="772898"/>
                  </a:lnTo>
                  <a:cubicBezTo>
                    <a:pt x="582417" y="786648"/>
                    <a:pt x="556930" y="783629"/>
                    <a:pt x="543180" y="766191"/>
                  </a:cubicBezTo>
                  <a:lnTo>
                    <a:pt x="8625" y="86092"/>
                  </a:lnTo>
                  <a:cubicBezTo>
                    <a:pt x="-5124" y="68654"/>
                    <a:pt x="-2106" y="43167"/>
                    <a:pt x="15332" y="29417"/>
                  </a:cubicBezTo>
                  <a:lnTo>
                    <a:pt x="41825" y="8625"/>
                  </a:lnTo>
                  <a:cubicBezTo>
                    <a:pt x="59264" y="-5124"/>
                    <a:pt x="84751" y="-2106"/>
                    <a:pt x="98500" y="15332"/>
                  </a:cubicBezTo>
                  <a:lnTo>
                    <a:pt x="633391" y="695431"/>
                  </a:lnTo>
                  <a:cubicBezTo>
                    <a:pt x="646805" y="713205"/>
                    <a:pt x="643787" y="738357"/>
                    <a:pt x="626348" y="75210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7" name="任意多边形: 形状 76">
              <a:extLst>
                <a:ext uri="{FF2B5EF4-FFF2-40B4-BE49-F238E27FC236}">
                  <a16:creationId xmlns:a16="http://schemas.microsoft.com/office/drawing/2014/main" id="{BFA1E6A3-2632-41CD-80AA-5997E12D69BE}"/>
                </a:ext>
              </a:extLst>
            </p:cNvPr>
            <p:cNvSpPr/>
            <p:nvPr/>
          </p:nvSpPr>
          <p:spPr>
            <a:xfrm>
              <a:off x="9971401" y="2885105"/>
              <a:ext cx="640527" cy="781376"/>
            </a:xfrm>
            <a:custGeom>
              <a:avLst/>
              <a:gdLst>
                <a:gd name="connsiteX0" fmla="*/ 626348 w 640527"/>
                <a:gd name="connsiteY0" fmla="*/ 752442 h 781376"/>
                <a:gd name="connsiteX1" fmla="*/ 599855 w 640527"/>
                <a:gd name="connsiteY1" fmla="*/ 773233 h 781376"/>
                <a:gd name="connsiteX2" fmla="*/ 543180 w 640527"/>
                <a:gd name="connsiteY2" fmla="*/ 766526 h 781376"/>
                <a:gd name="connsiteX3" fmla="*/ 8625 w 640527"/>
                <a:gd name="connsiteY3" fmla="*/ 86092 h 781376"/>
                <a:gd name="connsiteX4" fmla="*/ 15332 w 640527"/>
                <a:gd name="connsiteY4" fmla="*/ 29417 h 781376"/>
                <a:gd name="connsiteX5" fmla="*/ 41825 w 640527"/>
                <a:gd name="connsiteY5" fmla="*/ 8625 h 781376"/>
                <a:gd name="connsiteX6" fmla="*/ 98500 w 640527"/>
                <a:gd name="connsiteY6" fmla="*/ 15332 h 781376"/>
                <a:gd name="connsiteX7" fmla="*/ 633055 w 640527"/>
                <a:gd name="connsiteY7" fmla="*/ 695767 h 781376"/>
                <a:gd name="connsiteX8" fmla="*/ 626348 w 640527"/>
                <a:gd name="connsiteY8" fmla="*/ 752442 h 78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0527" h="781376">
                  <a:moveTo>
                    <a:pt x="626348" y="752442"/>
                  </a:moveTo>
                  <a:lnTo>
                    <a:pt x="599855" y="773233"/>
                  </a:lnTo>
                  <a:cubicBezTo>
                    <a:pt x="582417" y="786983"/>
                    <a:pt x="556930" y="783965"/>
                    <a:pt x="543180" y="766526"/>
                  </a:cubicBezTo>
                  <a:lnTo>
                    <a:pt x="8625" y="86092"/>
                  </a:lnTo>
                  <a:cubicBezTo>
                    <a:pt x="-5124" y="68654"/>
                    <a:pt x="-2106" y="43167"/>
                    <a:pt x="15332" y="29417"/>
                  </a:cubicBezTo>
                  <a:lnTo>
                    <a:pt x="41825" y="8625"/>
                  </a:lnTo>
                  <a:cubicBezTo>
                    <a:pt x="59264" y="-5124"/>
                    <a:pt x="84751" y="-2106"/>
                    <a:pt x="98500" y="15332"/>
                  </a:cubicBezTo>
                  <a:lnTo>
                    <a:pt x="633055" y="695767"/>
                  </a:lnTo>
                  <a:cubicBezTo>
                    <a:pt x="646805" y="713205"/>
                    <a:pt x="643786" y="738692"/>
                    <a:pt x="626348" y="75244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任意多边形: 形状 77">
              <a:extLst>
                <a:ext uri="{FF2B5EF4-FFF2-40B4-BE49-F238E27FC236}">
                  <a16:creationId xmlns:a16="http://schemas.microsoft.com/office/drawing/2014/main" id="{D480F066-23C0-4E33-8D5D-7D23BD3ACC61}"/>
                </a:ext>
              </a:extLst>
            </p:cNvPr>
            <p:cNvSpPr/>
            <p:nvPr/>
          </p:nvSpPr>
          <p:spPr>
            <a:xfrm>
              <a:off x="10080594" y="3457087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3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4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3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4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9" name="任意多边形: 形状 78">
              <a:extLst>
                <a:ext uri="{FF2B5EF4-FFF2-40B4-BE49-F238E27FC236}">
                  <a16:creationId xmlns:a16="http://schemas.microsoft.com/office/drawing/2014/main" id="{0FAF1835-90B9-4443-9EA9-79412E6D8E51}"/>
                </a:ext>
              </a:extLst>
            </p:cNvPr>
            <p:cNvSpPr/>
            <p:nvPr/>
          </p:nvSpPr>
          <p:spPr>
            <a:xfrm>
              <a:off x="10025931" y="3295111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3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4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3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4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0" name="任意多边形: 形状 79">
              <a:extLst>
                <a:ext uri="{FF2B5EF4-FFF2-40B4-BE49-F238E27FC236}">
                  <a16:creationId xmlns:a16="http://schemas.microsoft.com/office/drawing/2014/main" id="{4925BB6E-26BF-42D7-BED7-FA956AE88F78}"/>
                </a:ext>
              </a:extLst>
            </p:cNvPr>
            <p:cNvSpPr/>
            <p:nvPr/>
          </p:nvSpPr>
          <p:spPr>
            <a:xfrm>
              <a:off x="9911910" y="3150238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4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5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4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5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18C3DAC1-576B-47D5-B69D-39F03116160F}"/>
              </a:ext>
            </a:extLst>
          </p:cNvPr>
          <p:cNvSpPr txBox="1"/>
          <p:nvPr/>
        </p:nvSpPr>
        <p:spPr>
          <a:xfrm>
            <a:off x="991818" y="263839"/>
            <a:ext cx="1361270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9900" b="1">
                <a:ln w="47625">
                  <a:solidFill>
                    <a:srgbClr val="A381BD"/>
                  </a:solidFill>
                </a:ln>
                <a:solidFill>
                  <a:schemeClr val="bg1"/>
                </a:solidFill>
                <a:latin typeface="南构日漫风" panose="03000509000000000000" pitchFamily="65" charset="-122"/>
                <a:ea typeface="南构日漫风" panose="03000509000000000000" pitchFamily="65" charset="-122"/>
              </a:rPr>
              <a:t>1</a:t>
            </a:r>
            <a:endParaRPr lang="zh-CN" altLang="en-US" sz="19900" b="1" dirty="0">
              <a:ln w="47625">
                <a:solidFill>
                  <a:srgbClr val="A381BD"/>
                </a:solidFill>
              </a:ln>
              <a:solidFill>
                <a:schemeClr val="bg1"/>
              </a:solidFill>
              <a:latin typeface="南构日漫风" panose="03000509000000000000" pitchFamily="65" charset="-122"/>
              <a:ea typeface="南构日漫风" panose="03000509000000000000" pitchFamily="65" charset="-122"/>
            </a:endParaRPr>
          </a:p>
        </p:txBody>
      </p:sp>
      <p:sp>
        <p:nvSpPr>
          <p:cNvPr id="81" name="文本框 23">
            <a:extLst>
              <a:ext uri="{FF2B5EF4-FFF2-40B4-BE49-F238E27FC236}">
                <a16:creationId xmlns:a16="http://schemas.microsoft.com/office/drawing/2014/main" id="{E72AB8F0-03AE-4422-B2C1-76E25C5C08B8}"/>
              </a:ext>
            </a:extLst>
          </p:cNvPr>
          <p:cNvSpPr txBox="1"/>
          <p:nvPr/>
        </p:nvSpPr>
        <p:spPr>
          <a:xfrm>
            <a:off x="2852985" y="3144067"/>
            <a:ext cx="538641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>
                <a:solidFill>
                  <a:srgbClr val="FB582F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rPr>
              <a:t>KHỞI ĐỘNG</a:t>
            </a:r>
            <a:endParaRPr lang="zh-CN" altLang="en-US" sz="8000" dirty="0">
              <a:solidFill>
                <a:srgbClr val="FB582F"/>
              </a:solidFill>
              <a:latin typeface="UTM American Sans" panose="02040603050506020204" pitchFamily="18" charset="0"/>
              <a:ea typeface="字魂7号-温暖童稚体" panose="00000500000000000000" pitchFamily="2" charset="-122"/>
            </a:endParaRPr>
          </a:p>
        </p:txBody>
      </p:sp>
      <p:pic>
        <p:nvPicPr>
          <p:cNvPr id="90" name="图片 32">
            <a:extLst>
              <a:ext uri="{FF2B5EF4-FFF2-40B4-BE49-F238E27FC236}">
                <a16:creationId xmlns:a16="http://schemas.microsoft.com/office/drawing/2014/main" id="{71EDE024-22B6-4BA6-A612-2E0E8EDA1A45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521" y="2487410"/>
            <a:ext cx="3404634" cy="461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45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FA3E710F-2379-45D2-8BB2-0D1F91CB8E9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500" y="-375468"/>
            <a:ext cx="5453001" cy="760893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9849B04-7DF5-4D24-8254-D5EAA0CAE4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41876" y="-1602185"/>
            <a:ext cx="6708247" cy="10062371"/>
          </a:xfrm>
          <a:prstGeom prst="rect">
            <a:avLst/>
          </a:prstGeom>
        </p:spPr>
      </p:pic>
      <p:pic>
        <p:nvPicPr>
          <p:cNvPr id="9" name="图片 29">
            <a:extLst>
              <a:ext uri="{FF2B5EF4-FFF2-40B4-BE49-F238E27FC236}">
                <a16:creationId xmlns:a16="http://schemas.microsoft.com/office/drawing/2014/main" id="{0EDEE5EA-7CF4-45CD-AB64-BF1CADCEE82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9" y="1412894"/>
            <a:ext cx="5370230" cy="5370230"/>
          </a:xfrm>
          <a:prstGeom prst="rect">
            <a:avLst/>
          </a:prstGeom>
        </p:spPr>
      </p:pic>
      <p:pic>
        <p:nvPicPr>
          <p:cNvPr id="11" name="图片 7">
            <a:extLst>
              <a:ext uri="{FF2B5EF4-FFF2-40B4-BE49-F238E27FC236}">
                <a16:creationId xmlns:a16="http://schemas.microsoft.com/office/drawing/2014/main" id="{B3591142-B2A7-47A0-A4D7-B5338F1D6F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644006"/>
            <a:ext cx="7039806" cy="70398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44F5D3-36E8-4041-BB7B-7774DF7B99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48" y="460890"/>
            <a:ext cx="2719052" cy="16033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D7C4EA-E8A4-4BB5-98BA-76548C7142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291" y="1074339"/>
            <a:ext cx="4535418" cy="470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89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4488EE5C-96BB-4B8C-8259-E8D6BBA07D5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897" y="-121968"/>
            <a:ext cx="4887732" cy="4887732"/>
          </a:xfrm>
          <a:prstGeom prst="rect">
            <a:avLst/>
          </a:prstGeom>
        </p:spPr>
      </p:pic>
      <p:grpSp>
        <p:nvGrpSpPr>
          <p:cNvPr id="2" name="图形 1">
            <a:extLst>
              <a:ext uri="{FF2B5EF4-FFF2-40B4-BE49-F238E27FC236}">
                <a16:creationId xmlns:a16="http://schemas.microsoft.com/office/drawing/2014/main" id="{9C4EAB29-E693-46F5-BD5B-1B0EFC54DD6C}"/>
              </a:ext>
            </a:extLst>
          </p:cNvPr>
          <p:cNvGrpSpPr/>
          <p:nvPr/>
        </p:nvGrpSpPr>
        <p:grpSpPr>
          <a:xfrm>
            <a:off x="1076465" y="161420"/>
            <a:ext cx="6330466" cy="5376759"/>
            <a:chOff x="2058779" y="0"/>
            <a:chExt cx="8074442" cy="6858000"/>
          </a:xfrm>
          <a:solidFill>
            <a:srgbClr val="FFFFFF"/>
          </a:solidFill>
        </p:grpSpPr>
        <p:sp>
          <p:nvSpPr>
            <p:cNvPr id="3" name="任意多边形: 形状 2">
              <a:extLst>
                <a:ext uri="{FF2B5EF4-FFF2-40B4-BE49-F238E27FC236}">
                  <a16:creationId xmlns:a16="http://schemas.microsoft.com/office/drawing/2014/main" id="{C2731DA1-DC6B-4742-8909-B31B6401CD54}"/>
                </a:ext>
              </a:extLst>
            </p:cNvPr>
            <p:cNvSpPr/>
            <p:nvPr/>
          </p:nvSpPr>
          <p:spPr>
            <a:xfrm>
              <a:off x="2853319" y="1379451"/>
              <a:ext cx="7174523" cy="4636132"/>
            </a:xfrm>
            <a:custGeom>
              <a:avLst/>
              <a:gdLst>
                <a:gd name="connsiteX0" fmla="*/ 256813 w 7174523"/>
                <a:gd name="connsiteY0" fmla="*/ 2510059 h 4636132"/>
                <a:gd name="connsiteX1" fmla="*/ 566509 w 7174523"/>
                <a:gd name="connsiteY1" fmla="*/ 3563274 h 4636132"/>
                <a:gd name="connsiteX2" fmla="*/ 1733921 w 7174523"/>
                <a:gd name="connsiteY2" fmla="*/ 3775531 h 4636132"/>
                <a:gd name="connsiteX3" fmla="*/ 2719487 w 7174523"/>
                <a:gd name="connsiteY3" fmla="*/ 4623937 h 4636132"/>
                <a:gd name="connsiteX4" fmla="*/ 3983717 w 7174523"/>
                <a:gd name="connsiteY4" fmla="*/ 4273900 h 4636132"/>
                <a:gd name="connsiteX5" fmla="*/ 5024520 w 7174523"/>
                <a:gd name="connsiteY5" fmla="*/ 3967307 h 4636132"/>
                <a:gd name="connsiteX6" fmla="*/ 7135294 w 7174523"/>
                <a:gd name="connsiteY6" fmla="*/ 2845201 h 4636132"/>
                <a:gd name="connsiteX7" fmla="*/ 6010086 w 7174523"/>
                <a:gd name="connsiteY7" fmla="*/ 1378644 h 4636132"/>
                <a:gd name="connsiteX8" fmla="*/ 5363386 w 7174523"/>
                <a:gd name="connsiteY8" fmla="*/ 540168 h 4636132"/>
                <a:gd name="connsiteX9" fmla="*/ 4322583 w 7174523"/>
                <a:gd name="connsiteY9" fmla="*/ 775389 h 4636132"/>
                <a:gd name="connsiteX10" fmla="*/ 3950824 w 7174523"/>
                <a:gd name="connsiteY10" fmla="*/ 304328 h 4636132"/>
                <a:gd name="connsiteX11" fmla="*/ 3430112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059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059"/>
                  </a:moveTo>
                  <a:cubicBezTo>
                    <a:pt x="256813" y="2510059"/>
                    <a:pt x="-152185" y="3080421"/>
                    <a:pt x="566509" y="3563274"/>
                  </a:cubicBezTo>
                  <a:cubicBezTo>
                    <a:pt x="1285203" y="4046127"/>
                    <a:pt x="1733921" y="3775531"/>
                    <a:pt x="1733921" y="3775531"/>
                  </a:cubicBezTo>
                  <a:cubicBezTo>
                    <a:pt x="1733921" y="3775531"/>
                    <a:pt x="1923835" y="4518429"/>
                    <a:pt x="2719487" y="4623937"/>
                  </a:cubicBezTo>
                  <a:cubicBezTo>
                    <a:pt x="3588374" y="4739375"/>
                    <a:pt x="3983717" y="4273900"/>
                    <a:pt x="3983717" y="4273900"/>
                  </a:cubicBezTo>
                  <a:cubicBezTo>
                    <a:pt x="3983717" y="4273900"/>
                    <a:pt x="4677586" y="4401130"/>
                    <a:pt x="5024520" y="3967307"/>
                  </a:cubicBezTo>
                  <a:cubicBezTo>
                    <a:pt x="5024520" y="3967307"/>
                    <a:pt x="6777809" y="4496707"/>
                    <a:pt x="7135294" y="2845201"/>
                  </a:cubicBezTo>
                  <a:cubicBezTo>
                    <a:pt x="7432578" y="1469877"/>
                    <a:pt x="6010086" y="1378644"/>
                    <a:pt x="6010086" y="1378644"/>
                  </a:cubicBezTo>
                  <a:cubicBezTo>
                    <a:pt x="6010086" y="1378644"/>
                    <a:pt x="5970365" y="862277"/>
                    <a:pt x="5363386" y="540168"/>
                  </a:cubicBezTo>
                  <a:cubicBezTo>
                    <a:pt x="4756406" y="218060"/>
                    <a:pt x="4322583" y="775389"/>
                    <a:pt x="4322583" y="775389"/>
                  </a:cubicBezTo>
                  <a:cubicBezTo>
                    <a:pt x="4322583" y="775389"/>
                    <a:pt x="4272933" y="378804"/>
                    <a:pt x="3950824" y="304328"/>
                  </a:cubicBezTo>
                  <a:cubicBezTo>
                    <a:pt x="3628715" y="229852"/>
                    <a:pt x="3430112" y="527135"/>
                    <a:pt x="3430112" y="527135"/>
                  </a:cubicBezTo>
                  <a:cubicBezTo>
                    <a:pt x="3430112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059"/>
                    <a:pt x="256813" y="2510059"/>
                  </a:cubicBezTo>
                  <a:close/>
                </a:path>
              </a:pathLst>
            </a:custGeom>
            <a:grpFill/>
            <a:ln w="61912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20E05F00-4DAB-4B07-81EA-8DB99EE8246C}"/>
                </a:ext>
              </a:extLst>
            </p:cNvPr>
            <p:cNvSpPr/>
            <p:nvPr/>
          </p:nvSpPr>
          <p:spPr>
            <a:xfrm>
              <a:off x="2927795" y="1156023"/>
              <a:ext cx="7174523" cy="4636132"/>
            </a:xfrm>
            <a:custGeom>
              <a:avLst/>
              <a:gdLst>
                <a:gd name="connsiteX0" fmla="*/ 256813 w 7174523"/>
                <a:gd name="connsiteY0" fmla="*/ 2510680 h 4636132"/>
                <a:gd name="connsiteX1" fmla="*/ 566509 w 7174523"/>
                <a:gd name="connsiteY1" fmla="*/ 3563895 h 4636132"/>
                <a:gd name="connsiteX2" fmla="*/ 1733921 w 7174523"/>
                <a:gd name="connsiteY2" fmla="*/ 3776152 h 4636132"/>
                <a:gd name="connsiteX3" fmla="*/ 2718866 w 7174523"/>
                <a:gd name="connsiteY3" fmla="*/ 4623937 h 4636132"/>
                <a:gd name="connsiteX4" fmla="*/ 3983097 w 7174523"/>
                <a:gd name="connsiteY4" fmla="*/ 4273900 h 4636132"/>
                <a:gd name="connsiteX5" fmla="*/ 5023899 w 7174523"/>
                <a:gd name="connsiteY5" fmla="*/ 3967307 h 4636132"/>
                <a:gd name="connsiteX6" fmla="*/ 7134674 w 7174523"/>
                <a:gd name="connsiteY6" fmla="*/ 2845201 h 4636132"/>
                <a:gd name="connsiteX7" fmla="*/ 6009466 w 7174523"/>
                <a:gd name="connsiteY7" fmla="*/ 1378644 h 4636132"/>
                <a:gd name="connsiteX8" fmla="*/ 5362765 w 7174523"/>
                <a:gd name="connsiteY8" fmla="*/ 540168 h 4636132"/>
                <a:gd name="connsiteX9" fmla="*/ 4321963 w 7174523"/>
                <a:gd name="connsiteY9" fmla="*/ 775389 h 4636132"/>
                <a:gd name="connsiteX10" fmla="*/ 3950203 w 7174523"/>
                <a:gd name="connsiteY10" fmla="*/ 304328 h 4636132"/>
                <a:gd name="connsiteX11" fmla="*/ 3429491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680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680"/>
                  </a:moveTo>
                  <a:cubicBezTo>
                    <a:pt x="256813" y="2510680"/>
                    <a:pt x="-152185" y="3081042"/>
                    <a:pt x="566509" y="3563895"/>
                  </a:cubicBezTo>
                  <a:cubicBezTo>
                    <a:pt x="1285203" y="4046748"/>
                    <a:pt x="1733921" y="3776152"/>
                    <a:pt x="1733921" y="3776152"/>
                  </a:cubicBezTo>
                  <a:cubicBezTo>
                    <a:pt x="1733921" y="3776152"/>
                    <a:pt x="1923835" y="4518429"/>
                    <a:pt x="2718866" y="4623937"/>
                  </a:cubicBezTo>
                  <a:cubicBezTo>
                    <a:pt x="3587753" y="4739375"/>
                    <a:pt x="3983097" y="4273900"/>
                    <a:pt x="3983097" y="4273900"/>
                  </a:cubicBezTo>
                  <a:cubicBezTo>
                    <a:pt x="3983097" y="4273900"/>
                    <a:pt x="4676965" y="4401130"/>
                    <a:pt x="5023899" y="3967307"/>
                  </a:cubicBezTo>
                  <a:cubicBezTo>
                    <a:pt x="5023899" y="3967307"/>
                    <a:pt x="6777189" y="4496707"/>
                    <a:pt x="7134674" y="2845201"/>
                  </a:cubicBezTo>
                  <a:cubicBezTo>
                    <a:pt x="7431957" y="1469877"/>
                    <a:pt x="6009466" y="1378644"/>
                    <a:pt x="6009466" y="1378644"/>
                  </a:cubicBezTo>
                  <a:cubicBezTo>
                    <a:pt x="6009466" y="1378644"/>
                    <a:pt x="5969745" y="862277"/>
                    <a:pt x="5362765" y="540168"/>
                  </a:cubicBezTo>
                  <a:cubicBezTo>
                    <a:pt x="4755785" y="218060"/>
                    <a:pt x="4321963" y="775389"/>
                    <a:pt x="4321963" y="775389"/>
                  </a:cubicBezTo>
                  <a:cubicBezTo>
                    <a:pt x="4321963" y="775389"/>
                    <a:pt x="4272312" y="378804"/>
                    <a:pt x="3950203" y="304328"/>
                  </a:cubicBezTo>
                  <a:cubicBezTo>
                    <a:pt x="3628094" y="229852"/>
                    <a:pt x="3429491" y="527135"/>
                    <a:pt x="3429491" y="527135"/>
                  </a:cubicBezTo>
                  <a:cubicBezTo>
                    <a:pt x="3429491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680"/>
                    <a:pt x="256813" y="2510680"/>
                  </a:cubicBezTo>
                  <a:close/>
                </a:path>
              </a:pathLst>
            </a:custGeom>
            <a:grpFill/>
            <a:ln w="61912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CE06DAD8-1446-4F7E-B69E-96EF942A8FCB}"/>
                </a:ext>
              </a:extLst>
            </p:cNvPr>
            <p:cNvSpPr/>
            <p:nvPr/>
          </p:nvSpPr>
          <p:spPr>
            <a:xfrm>
              <a:off x="3068980" y="3836756"/>
              <a:ext cx="111714" cy="341348"/>
            </a:xfrm>
            <a:custGeom>
              <a:avLst/>
              <a:gdLst>
                <a:gd name="connsiteX0" fmla="*/ 34946 w 111714"/>
                <a:gd name="connsiteY0" fmla="*/ 0 h 341348"/>
                <a:gd name="connsiteX1" fmla="*/ 13844 w 111714"/>
                <a:gd name="connsiteY1" fmla="*/ 345693 h 341348"/>
                <a:gd name="connsiteX2" fmla="*/ 116249 w 111714"/>
                <a:gd name="connsiteY2" fmla="*/ 93716 h 341348"/>
                <a:gd name="connsiteX3" fmla="*/ 34946 w 111714"/>
                <a:gd name="connsiteY3" fmla="*/ 0 h 341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714" h="341348">
                  <a:moveTo>
                    <a:pt x="34946" y="0"/>
                  </a:moveTo>
                  <a:cubicBezTo>
                    <a:pt x="5155" y="91233"/>
                    <a:pt x="-14705" y="211636"/>
                    <a:pt x="13844" y="345693"/>
                  </a:cubicBezTo>
                  <a:cubicBezTo>
                    <a:pt x="44255" y="194258"/>
                    <a:pt x="116249" y="93716"/>
                    <a:pt x="116249" y="93716"/>
                  </a:cubicBezTo>
                  <a:cubicBezTo>
                    <a:pt x="116249" y="93716"/>
                    <a:pt x="79631" y="60202"/>
                    <a:pt x="34946" y="0"/>
                  </a:cubicBezTo>
                  <a:close/>
                </a:path>
              </a:pathLst>
            </a:custGeom>
            <a:grpFill/>
            <a:ln w="6201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7B0592FC-D82A-4F35-97E3-4277CB80A152}"/>
                </a:ext>
              </a:extLst>
            </p:cNvPr>
            <p:cNvSpPr/>
            <p:nvPr/>
          </p:nvSpPr>
          <p:spPr>
            <a:xfrm>
              <a:off x="2927789" y="1156023"/>
              <a:ext cx="7174523" cy="2619073"/>
            </a:xfrm>
            <a:custGeom>
              <a:avLst/>
              <a:gdLst>
                <a:gd name="connsiteX0" fmla="*/ 83042 w 7174523"/>
                <a:gd name="connsiteY0" fmla="*/ 1870186 h 2619073"/>
                <a:gd name="connsiteX1" fmla="*/ 901037 w 7174523"/>
                <a:gd name="connsiteY1" fmla="*/ 1299824 h 2619073"/>
                <a:gd name="connsiteX2" fmla="*/ 2003903 w 7174523"/>
                <a:gd name="connsiteY2" fmla="*/ 283847 h 2619073"/>
                <a:gd name="connsiteX3" fmla="*/ 3428877 w 7174523"/>
                <a:gd name="connsiteY3" fmla="*/ 792146 h 2619073"/>
                <a:gd name="connsiteX4" fmla="*/ 3949589 w 7174523"/>
                <a:gd name="connsiteY4" fmla="*/ 569338 h 2619073"/>
                <a:gd name="connsiteX5" fmla="*/ 4321348 w 7174523"/>
                <a:gd name="connsiteY5" fmla="*/ 1040399 h 2619073"/>
                <a:gd name="connsiteX6" fmla="*/ 5362151 w 7174523"/>
                <a:gd name="connsiteY6" fmla="*/ 805179 h 2619073"/>
                <a:gd name="connsiteX7" fmla="*/ 6009472 w 7174523"/>
                <a:gd name="connsiteY7" fmla="*/ 1643034 h 2619073"/>
                <a:gd name="connsiteX8" fmla="*/ 7169435 w 7174523"/>
                <a:gd name="connsiteY8" fmla="*/ 2623635 h 2619073"/>
                <a:gd name="connsiteX9" fmla="*/ 6009472 w 7174523"/>
                <a:gd name="connsiteY9" fmla="*/ 1378644 h 2619073"/>
                <a:gd name="connsiteX10" fmla="*/ 5362771 w 7174523"/>
                <a:gd name="connsiteY10" fmla="*/ 540168 h 2619073"/>
                <a:gd name="connsiteX11" fmla="*/ 4321969 w 7174523"/>
                <a:gd name="connsiteY11" fmla="*/ 775389 h 2619073"/>
                <a:gd name="connsiteX12" fmla="*/ 3950210 w 7174523"/>
                <a:gd name="connsiteY12" fmla="*/ 304328 h 2619073"/>
                <a:gd name="connsiteX13" fmla="*/ 3429498 w 7174523"/>
                <a:gd name="connsiteY13" fmla="*/ 527135 h 2619073"/>
                <a:gd name="connsiteX14" fmla="*/ 2004523 w 7174523"/>
                <a:gd name="connsiteY14" fmla="*/ 18836 h 2619073"/>
                <a:gd name="connsiteX15" fmla="*/ 901037 w 7174523"/>
                <a:gd name="connsiteY15" fmla="*/ 1035434 h 2619073"/>
                <a:gd name="connsiteX16" fmla="*/ 83042 w 7174523"/>
                <a:gd name="connsiteY16" fmla="*/ 1605796 h 2619073"/>
                <a:gd name="connsiteX17" fmla="*/ 12910 w 7174523"/>
                <a:gd name="connsiteY17" fmla="*/ 2064444 h 2619073"/>
                <a:gd name="connsiteX18" fmla="*/ 83042 w 7174523"/>
                <a:gd name="connsiteY18" fmla="*/ 1870186 h 2619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174523" h="2619073">
                  <a:moveTo>
                    <a:pt x="83042" y="1870186"/>
                  </a:moveTo>
                  <a:cubicBezTo>
                    <a:pt x="343088" y="1374300"/>
                    <a:pt x="901037" y="1299824"/>
                    <a:pt x="901037" y="1299824"/>
                  </a:cubicBezTo>
                  <a:cubicBezTo>
                    <a:pt x="901037" y="1299824"/>
                    <a:pt x="1087227" y="420386"/>
                    <a:pt x="2003903" y="283847"/>
                  </a:cubicBezTo>
                  <a:cubicBezTo>
                    <a:pt x="2920578" y="147307"/>
                    <a:pt x="3428877" y="792146"/>
                    <a:pt x="3428877" y="792146"/>
                  </a:cubicBezTo>
                  <a:cubicBezTo>
                    <a:pt x="3428877" y="792146"/>
                    <a:pt x="3626860" y="494862"/>
                    <a:pt x="3949589" y="569338"/>
                  </a:cubicBezTo>
                  <a:cubicBezTo>
                    <a:pt x="4271698" y="643814"/>
                    <a:pt x="4321348" y="1040399"/>
                    <a:pt x="4321348" y="1040399"/>
                  </a:cubicBezTo>
                  <a:cubicBezTo>
                    <a:pt x="4321348" y="1040399"/>
                    <a:pt x="4755171" y="482449"/>
                    <a:pt x="5362151" y="805179"/>
                  </a:cubicBezTo>
                  <a:cubicBezTo>
                    <a:pt x="5969131" y="1127908"/>
                    <a:pt x="6009472" y="1643034"/>
                    <a:pt x="6009472" y="1643034"/>
                  </a:cubicBezTo>
                  <a:cubicBezTo>
                    <a:pt x="6009472" y="1643034"/>
                    <a:pt x="7076962" y="1711304"/>
                    <a:pt x="7169435" y="2623635"/>
                  </a:cubicBezTo>
                  <a:cubicBezTo>
                    <a:pt x="7275564" y="1459947"/>
                    <a:pt x="6009472" y="1378644"/>
                    <a:pt x="6009472" y="1378644"/>
                  </a:cubicBezTo>
                  <a:cubicBezTo>
                    <a:pt x="6009472" y="1378644"/>
                    <a:pt x="5969751" y="862277"/>
                    <a:pt x="5362771" y="540168"/>
                  </a:cubicBezTo>
                  <a:cubicBezTo>
                    <a:pt x="4755792" y="218060"/>
                    <a:pt x="4321969" y="775389"/>
                    <a:pt x="4321969" y="775389"/>
                  </a:cubicBezTo>
                  <a:cubicBezTo>
                    <a:pt x="4321969" y="775389"/>
                    <a:pt x="4272319" y="378804"/>
                    <a:pt x="3950210" y="304328"/>
                  </a:cubicBezTo>
                  <a:cubicBezTo>
                    <a:pt x="3628101" y="229852"/>
                    <a:pt x="3429498" y="527135"/>
                    <a:pt x="3429498" y="527135"/>
                  </a:cubicBezTo>
                  <a:cubicBezTo>
                    <a:pt x="3429498" y="527135"/>
                    <a:pt x="2921199" y="-117083"/>
                    <a:pt x="2004523" y="18836"/>
                  </a:cubicBezTo>
                  <a:cubicBezTo>
                    <a:pt x="1087848" y="154755"/>
                    <a:pt x="901037" y="1035434"/>
                    <a:pt x="901037" y="1035434"/>
                  </a:cubicBezTo>
                  <a:cubicBezTo>
                    <a:pt x="901037" y="1035434"/>
                    <a:pt x="343088" y="1109910"/>
                    <a:pt x="83042" y="1605796"/>
                  </a:cubicBezTo>
                  <a:cubicBezTo>
                    <a:pt x="-4467" y="1772746"/>
                    <a:pt x="-13156" y="1929146"/>
                    <a:pt x="12910" y="2064444"/>
                  </a:cubicBezTo>
                  <a:cubicBezTo>
                    <a:pt x="25944" y="2001760"/>
                    <a:pt x="48287" y="1936594"/>
                    <a:pt x="83042" y="1870186"/>
                  </a:cubicBezTo>
                  <a:close/>
                </a:path>
              </a:pathLst>
            </a:custGeom>
            <a:grpFill/>
            <a:ln w="6201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1D5672A5-AB12-43CB-A607-9FA879F1D625}"/>
                </a:ext>
              </a:extLst>
            </p:cNvPr>
            <p:cNvSpPr/>
            <p:nvPr/>
          </p:nvSpPr>
          <p:spPr>
            <a:xfrm>
              <a:off x="2113395" y="5397029"/>
              <a:ext cx="1017839" cy="800617"/>
            </a:xfrm>
            <a:custGeom>
              <a:avLst/>
              <a:gdLst>
                <a:gd name="connsiteX0" fmla="*/ 829787 w 1017838"/>
                <a:gd name="connsiteY0" fmla="*/ 0 h 800617"/>
                <a:gd name="connsiteX1" fmla="*/ 1023425 w 1017838"/>
                <a:gd name="connsiteY1" fmla="*/ 314041 h 800617"/>
                <a:gd name="connsiteX2" fmla="*/ 408377 w 1017838"/>
                <a:gd name="connsiteY2" fmla="*/ 802479 h 800617"/>
                <a:gd name="connsiteX3" fmla="*/ 0 w 1017838"/>
                <a:gd name="connsiteY3" fmla="*/ 464855 h 800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7838" h="800617">
                  <a:moveTo>
                    <a:pt x="829787" y="0"/>
                  </a:moveTo>
                  <a:lnTo>
                    <a:pt x="1023425" y="314041"/>
                  </a:lnTo>
                  <a:lnTo>
                    <a:pt x="408377" y="802479"/>
                  </a:lnTo>
                  <a:lnTo>
                    <a:pt x="0" y="464855"/>
                  </a:lnTo>
                  <a:close/>
                </a:path>
              </a:pathLst>
            </a:custGeom>
            <a:grpFill/>
            <a:ln w="61912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5E748DF8-E8AA-4052-9584-F26A16236E14}"/>
                </a:ext>
              </a:extLst>
            </p:cNvPr>
            <p:cNvSpPr/>
            <p:nvPr/>
          </p:nvSpPr>
          <p:spPr>
            <a:xfrm>
              <a:off x="3252257" y="5864366"/>
              <a:ext cx="502713" cy="949569"/>
            </a:xfrm>
            <a:custGeom>
              <a:avLst/>
              <a:gdLst>
                <a:gd name="connsiteX0" fmla="*/ 50271 w 502713"/>
                <a:gd name="connsiteY0" fmla="*/ 0 h 949569"/>
                <a:gd name="connsiteX1" fmla="*/ 418928 w 502713"/>
                <a:gd name="connsiteY1" fmla="*/ 4344 h 949569"/>
                <a:gd name="connsiteX2" fmla="*/ 503954 w 502713"/>
                <a:gd name="connsiteY2" fmla="*/ 785101 h 949569"/>
                <a:gd name="connsiteX3" fmla="*/ 0 w 502713"/>
                <a:gd name="connsiteY3" fmla="*/ 949569 h 949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2713" h="949569">
                  <a:moveTo>
                    <a:pt x="50271" y="0"/>
                  </a:moveTo>
                  <a:lnTo>
                    <a:pt x="418928" y="4344"/>
                  </a:lnTo>
                  <a:lnTo>
                    <a:pt x="503954" y="785101"/>
                  </a:lnTo>
                  <a:lnTo>
                    <a:pt x="0" y="949569"/>
                  </a:lnTo>
                  <a:close/>
                </a:path>
              </a:pathLst>
            </a:custGeom>
            <a:grpFill/>
            <a:ln w="61912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4789E272-BDE0-4AC1-9347-EE32E8C65E53}"/>
                </a:ext>
              </a:extLst>
            </p:cNvPr>
            <p:cNvSpPr/>
            <p:nvPr/>
          </p:nvSpPr>
          <p:spPr>
            <a:xfrm>
              <a:off x="7322372" y="516988"/>
              <a:ext cx="974395" cy="862681"/>
            </a:xfrm>
            <a:custGeom>
              <a:avLst/>
              <a:gdLst>
                <a:gd name="connsiteX0" fmla="*/ 248253 w 974394"/>
                <a:gd name="connsiteY0" fmla="*/ 867025 h 862680"/>
                <a:gd name="connsiteX1" fmla="*/ 0 w 974394"/>
                <a:gd name="connsiteY1" fmla="*/ 594567 h 862680"/>
                <a:gd name="connsiteX2" fmla="*/ 513264 w 974394"/>
                <a:gd name="connsiteY2" fmla="*/ 0 h 862680"/>
                <a:gd name="connsiteX3" fmla="*/ 977498 w 974394"/>
                <a:gd name="connsiteY3" fmla="*/ 256322 h 8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4394" h="862680">
                  <a:moveTo>
                    <a:pt x="248253" y="867025"/>
                  </a:moveTo>
                  <a:lnTo>
                    <a:pt x="0" y="594567"/>
                  </a:lnTo>
                  <a:lnTo>
                    <a:pt x="513264" y="0"/>
                  </a:lnTo>
                  <a:lnTo>
                    <a:pt x="977498" y="256322"/>
                  </a:lnTo>
                  <a:close/>
                </a:path>
              </a:pathLst>
            </a:custGeom>
            <a:grpFill/>
            <a:ln w="61912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E1FECD57-E2C3-4DCA-BB47-689CF03132F4}"/>
                </a:ext>
              </a:extLst>
            </p:cNvPr>
            <p:cNvSpPr/>
            <p:nvPr/>
          </p:nvSpPr>
          <p:spPr>
            <a:xfrm>
              <a:off x="6539132" y="49030"/>
              <a:ext cx="589602" cy="1005426"/>
            </a:xfrm>
            <a:custGeom>
              <a:avLst/>
              <a:gdLst>
                <a:gd name="connsiteX0" fmla="*/ 591464 w 589601"/>
                <a:gd name="connsiteY0" fmla="*/ 942742 h 1005426"/>
                <a:gd name="connsiteX1" fmla="*/ 229014 w 589601"/>
                <a:gd name="connsiteY1" fmla="*/ 1006668 h 1005426"/>
                <a:gd name="connsiteX2" fmla="*/ 0 w 589601"/>
                <a:gd name="connsiteY2" fmla="*/ 255701 h 1005426"/>
                <a:gd name="connsiteX3" fmla="*/ 464854 w 589601"/>
                <a:gd name="connsiteY3" fmla="*/ 0 h 100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9601" h="1005426">
                  <a:moveTo>
                    <a:pt x="591464" y="942742"/>
                  </a:moveTo>
                  <a:lnTo>
                    <a:pt x="229014" y="1006668"/>
                  </a:lnTo>
                  <a:lnTo>
                    <a:pt x="0" y="255701"/>
                  </a:lnTo>
                  <a:lnTo>
                    <a:pt x="464854" y="0"/>
                  </a:lnTo>
                  <a:close/>
                </a:path>
              </a:pathLst>
            </a:custGeom>
            <a:grpFill/>
            <a:ln w="61912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A05C6392-E09F-4AB5-80E9-0E0A9D572C2B}"/>
                </a:ext>
              </a:extLst>
            </p:cNvPr>
            <p:cNvSpPr/>
            <p:nvPr/>
          </p:nvSpPr>
          <p:spPr>
            <a:xfrm>
              <a:off x="7951694" y="5043268"/>
              <a:ext cx="2147392" cy="918538"/>
            </a:xfrm>
            <a:custGeom>
              <a:avLst/>
              <a:gdLst>
                <a:gd name="connsiteX0" fmla="*/ 0 w 2147391"/>
                <a:gd name="connsiteY0" fmla="*/ 821098 h 918537"/>
                <a:gd name="connsiteX1" fmla="*/ 305352 w 2147391"/>
                <a:gd name="connsiteY1" fmla="*/ 814892 h 918537"/>
                <a:gd name="connsiteX2" fmla="*/ 604497 w 2147391"/>
                <a:gd name="connsiteY2" fmla="*/ 788205 h 918537"/>
                <a:gd name="connsiteX3" fmla="*/ 896195 w 2147391"/>
                <a:gd name="connsiteY3" fmla="*/ 737313 h 918537"/>
                <a:gd name="connsiteX4" fmla="*/ 1038941 w 2147391"/>
                <a:gd name="connsiteY4" fmla="*/ 701316 h 918537"/>
                <a:gd name="connsiteX5" fmla="*/ 1178583 w 2147391"/>
                <a:gd name="connsiteY5" fmla="*/ 657872 h 918537"/>
                <a:gd name="connsiteX6" fmla="*/ 1213339 w 2147391"/>
                <a:gd name="connsiteY6" fmla="*/ 646080 h 918537"/>
                <a:gd name="connsiteX7" fmla="*/ 1247473 w 2147391"/>
                <a:gd name="connsiteY7" fmla="*/ 633046 h 918537"/>
                <a:gd name="connsiteX8" fmla="*/ 1315123 w 2147391"/>
                <a:gd name="connsiteY8" fmla="*/ 605739 h 918537"/>
                <a:gd name="connsiteX9" fmla="*/ 1382151 w 2147391"/>
                <a:gd name="connsiteY9" fmla="*/ 576569 h 918537"/>
                <a:gd name="connsiteX10" fmla="*/ 1447938 w 2147391"/>
                <a:gd name="connsiteY10" fmla="*/ 544917 h 918537"/>
                <a:gd name="connsiteX11" fmla="*/ 1480211 w 2147391"/>
                <a:gd name="connsiteY11" fmla="*/ 528159 h 918537"/>
                <a:gd name="connsiteX12" fmla="*/ 1512484 w 2147391"/>
                <a:gd name="connsiteY12" fmla="*/ 511402 h 918537"/>
                <a:gd name="connsiteX13" fmla="*/ 1576409 w 2147391"/>
                <a:gd name="connsiteY13" fmla="*/ 475405 h 918537"/>
                <a:gd name="connsiteX14" fmla="*/ 1639093 w 2147391"/>
                <a:gd name="connsiteY14" fmla="*/ 437547 h 918537"/>
                <a:gd name="connsiteX15" fmla="*/ 1700536 w 2147391"/>
                <a:gd name="connsiteY15" fmla="*/ 397205 h 918537"/>
                <a:gd name="connsiteX16" fmla="*/ 1933894 w 2147391"/>
                <a:gd name="connsiteY16" fmla="*/ 214119 h 918537"/>
                <a:gd name="connsiteX17" fmla="*/ 2043747 w 2147391"/>
                <a:gd name="connsiteY17" fmla="*/ 110473 h 918537"/>
                <a:gd name="connsiteX18" fmla="*/ 2151116 w 2147391"/>
                <a:gd name="connsiteY18" fmla="*/ 0 h 918537"/>
                <a:gd name="connsiteX19" fmla="*/ 2082225 w 2147391"/>
                <a:gd name="connsiteY19" fmla="*/ 139643 h 918537"/>
                <a:gd name="connsiteX20" fmla="*/ 1997199 w 2147391"/>
                <a:gd name="connsiteY20" fmla="*/ 271217 h 918537"/>
                <a:gd name="connsiteX21" fmla="*/ 1784321 w 2147391"/>
                <a:gd name="connsiteY21" fmla="*/ 504575 h 918537"/>
                <a:gd name="connsiteX22" fmla="*/ 1234440 w 2147391"/>
                <a:gd name="connsiteY22" fmla="*/ 821098 h 918537"/>
                <a:gd name="connsiteX23" fmla="*/ 1081765 w 2147391"/>
                <a:gd name="connsiteY23" fmla="*/ 866405 h 918537"/>
                <a:gd name="connsiteX24" fmla="*/ 926606 w 2147391"/>
                <a:gd name="connsiteY24" fmla="*/ 898057 h 918537"/>
                <a:gd name="connsiteX25" fmla="*/ 612565 w 2147391"/>
                <a:gd name="connsiteY25" fmla="*/ 922882 h 918537"/>
                <a:gd name="connsiteX26" fmla="*/ 300387 w 2147391"/>
                <a:gd name="connsiteY26" fmla="*/ 898678 h 918537"/>
                <a:gd name="connsiteX27" fmla="*/ 147711 w 2147391"/>
                <a:gd name="connsiteY27" fmla="*/ 867646 h 918537"/>
                <a:gd name="connsiteX28" fmla="*/ 0 w 2147391"/>
                <a:gd name="connsiteY28" fmla="*/ 821098 h 91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147391" h="918537">
                  <a:moveTo>
                    <a:pt x="0" y="821098"/>
                  </a:moveTo>
                  <a:cubicBezTo>
                    <a:pt x="103646" y="822339"/>
                    <a:pt x="204809" y="819857"/>
                    <a:pt x="305352" y="814892"/>
                  </a:cubicBezTo>
                  <a:cubicBezTo>
                    <a:pt x="405894" y="809306"/>
                    <a:pt x="505816" y="800617"/>
                    <a:pt x="604497" y="788205"/>
                  </a:cubicBezTo>
                  <a:cubicBezTo>
                    <a:pt x="703178" y="775171"/>
                    <a:pt x="800617" y="759035"/>
                    <a:pt x="896195" y="737313"/>
                  </a:cubicBezTo>
                  <a:cubicBezTo>
                    <a:pt x="943983" y="726762"/>
                    <a:pt x="991773" y="714970"/>
                    <a:pt x="1038941" y="701316"/>
                  </a:cubicBezTo>
                  <a:cubicBezTo>
                    <a:pt x="1086109" y="688283"/>
                    <a:pt x="1132656" y="673387"/>
                    <a:pt x="1178583" y="657872"/>
                  </a:cubicBezTo>
                  <a:lnTo>
                    <a:pt x="1213339" y="646080"/>
                  </a:lnTo>
                  <a:lnTo>
                    <a:pt x="1247473" y="633046"/>
                  </a:lnTo>
                  <a:cubicBezTo>
                    <a:pt x="1270437" y="624358"/>
                    <a:pt x="1292780" y="615669"/>
                    <a:pt x="1315123" y="605739"/>
                  </a:cubicBezTo>
                  <a:cubicBezTo>
                    <a:pt x="1337465" y="596429"/>
                    <a:pt x="1359808" y="586499"/>
                    <a:pt x="1382151" y="576569"/>
                  </a:cubicBezTo>
                  <a:cubicBezTo>
                    <a:pt x="1403873" y="566018"/>
                    <a:pt x="1426216" y="556088"/>
                    <a:pt x="1447938" y="544917"/>
                  </a:cubicBezTo>
                  <a:cubicBezTo>
                    <a:pt x="1459109" y="539331"/>
                    <a:pt x="1469661" y="534366"/>
                    <a:pt x="1480211" y="528159"/>
                  </a:cubicBezTo>
                  <a:lnTo>
                    <a:pt x="1512484" y="511402"/>
                  </a:lnTo>
                  <a:cubicBezTo>
                    <a:pt x="1533585" y="499610"/>
                    <a:pt x="1555307" y="487818"/>
                    <a:pt x="1576409" y="475405"/>
                  </a:cubicBezTo>
                  <a:cubicBezTo>
                    <a:pt x="1597511" y="463613"/>
                    <a:pt x="1617991" y="449959"/>
                    <a:pt x="1639093" y="437547"/>
                  </a:cubicBezTo>
                  <a:cubicBezTo>
                    <a:pt x="1659574" y="423893"/>
                    <a:pt x="1680676" y="411480"/>
                    <a:pt x="1700536" y="397205"/>
                  </a:cubicBezTo>
                  <a:cubicBezTo>
                    <a:pt x="1781839" y="342590"/>
                    <a:pt x="1859418" y="280526"/>
                    <a:pt x="1933894" y="214119"/>
                  </a:cubicBezTo>
                  <a:cubicBezTo>
                    <a:pt x="1971132" y="180605"/>
                    <a:pt x="2007749" y="146470"/>
                    <a:pt x="2043747" y="110473"/>
                  </a:cubicBezTo>
                  <a:cubicBezTo>
                    <a:pt x="2079743" y="75097"/>
                    <a:pt x="2114498" y="37238"/>
                    <a:pt x="2151116" y="0"/>
                  </a:cubicBezTo>
                  <a:cubicBezTo>
                    <a:pt x="2131256" y="47789"/>
                    <a:pt x="2108913" y="94957"/>
                    <a:pt x="2082225" y="139643"/>
                  </a:cubicBezTo>
                  <a:cubicBezTo>
                    <a:pt x="2056780" y="184949"/>
                    <a:pt x="2027609" y="228393"/>
                    <a:pt x="1997199" y="271217"/>
                  </a:cubicBezTo>
                  <a:cubicBezTo>
                    <a:pt x="1935136" y="355623"/>
                    <a:pt x="1863763" y="434443"/>
                    <a:pt x="1784321" y="504575"/>
                  </a:cubicBezTo>
                  <a:cubicBezTo>
                    <a:pt x="1625439" y="645459"/>
                    <a:pt x="1435526" y="752208"/>
                    <a:pt x="1234440" y="821098"/>
                  </a:cubicBezTo>
                  <a:cubicBezTo>
                    <a:pt x="1184169" y="838476"/>
                    <a:pt x="1133277" y="853371"/>
                    <a:pt x="1081765" y="866405"/>
                  </a:cubicBezTo>
                  <a:cubicBezTo>
                    <a:pt x="1030252" y="878817"/>
                    <a:pt x="978739" y="889368"/>
                    <a:pt x="926606" y="898057"/>
                  </a:cubicBezTo>
                  <a:cubicBezTo>
                    <a:pt x="822339" y="914814"/>
                    <a:pt x="717452" y="923503"/>
                    <a:pt x="612565" y="922882"/>
                  </a:cubicBezTo>
                  <a:cubicBezTo>
                    <a:pt x="507679" y="922882"/>
                    <a:pt x="403412" y="914814"/>
                    <a:pt x="300387" y="898678"/>
                  </a:cubicBezTo>
                  <a:cubicBezTo>
                    <a:pt x="248874" y="890609"/>
                    <a:pt x="197982" y="880059"/>
                    <a:pt x="147711" y="867646"/>
                  </a:cubicBezTo>
                  <a:cubicBezTo>
                    <a:pt x="98060" y="855854"/>
                    <a:pt x="48409" y="840958"/>
                    <a:pt x="0" y="821098"/>
                  </a:cubicBezTo>
                  <a:close/>
                </a:path>
              </a:pathLst>
            </a:custGeom>
            <a:grpFill/>
            <a:ln w="6201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0717C18E-E86E-4273-A9FF-9A976C9191E8}"/>
                </a:ext>
              </a:extLst>
            </p:cNvPr>
            <p:cNvSpPr/>
            <p:nvPr/>
          </p:nvSpPr>
          <p:spPr>
            <a:xfrm>
              <a:off x="2462174" y="2057400"/>
              <a:ext cx="906125" cy="1508139"/>
            </a:xfrm>
            <a:custGeom>
              <a:avLst/>
              <a:gdLst>
                <a:gd name="connsiteX0" fmla="*/ 162622 w 906124"/>
                <a:gd name="connsiteY0" fmla="*/ 1512484 h 1508139"/>
                <a:gd name="connsiteX1" fmla="*/ 103042 w 906124"/>
                <a:gd name="connsiteY1" fmla="*/ 1403252 h 1508139"/>
                <a:gd name="connsiteX2" fmla="*/ 57735 w 906124"/>
                <a:gd name="connsiteY2" fmla="*/ 1286573 h 1508139"/>
                <a:gd name="connsiteX3" fmla="*/ 25462 w 906124"/>
                <a:gd name="connsiteY3" fmla="*/ 1164929 h 1508139"/>
                <a:gd name="connsiteX4" fmla="*/ 5602 w 906124"/>
                <a:gd name="connsiteY4" fmla="*/ 1039561 h 1508139"/>
                <a:gd name="connsiteX5" fmla="*/ 10567 w 906124"/>
                <a:gd name="connsiteY5" fmla="*/ 782619 h 1508139"/>
                <a:gd name="connsiteX6" fmla="*/ 83181 w 906124"/>
                <a:gd name="connsiteY6" fmla="*/ 530642 h 1508139"/>
                <a:gd name="connsiteX7" fmla="*/ 227789 w 906124"/>
                <a:gd name="connsiteY7" fmla="*/ 309075 h 1508139"/>
                <a:gd name="connsiteX8" fmla="*/ 322746 w 906124"/>
                <a:gd name="connsiteY8" fmla="*/ 218463 h 1508139"/>
                <a:gd name="connsiteX9" fmla="*/ 348192 w 906124"/>
                <a:gd name="connsiteY9" fmla="*/ 197982 h 1508139"/>
                <a:gd name="connsiteX10" fmla="*/ 374259 w 906124"/>
                <a:gd name="connsiteY10" fmla="*/ 178742 h 1508139"/>
                <a:gd name="connsiteX11" fmla="*/ 428874 w 906124"/>
                <a:gd name="connsiteY11" fmla="*/ 143366 h 1508139"/>
                <a:gd name="connsiteX12" fmla="*/ 661612 w 906124"/>
                <a:gd name="connsiteY12" fmla="*/ 41583 h 1508139"/>
                <a:gd name="connsiteX13" fmla="*/ 783256 w 906124"/>
                <a:gd name="connsiteY13" fmla="*/ 13033 h 1508139"/>
                <a:gd name="connsiteX14" fmla="*/ 844699 w 906124"/>
                <a:gd name="connsiteY14" fmla="*/ 4345 h 1508139"/>
                <a:gd name="connsiteX15" fmla="*/ 906762 w 906124"/>
                <a:gd name="connsiteY15" fmla="*/ 0 h 1508139"/>
                <a:gd name="connsiteX16" fmla="*/ 852767 w 906124"/>
                <a:gd name="connsiteY16" fmla="*/ 29170 h 1508139"/>
                <a:gd name="connsiteX17" fmla="*/ 800634 w 906124"/>
                <a:gd name="connsiteY17" fmla="*/ 58960 h 1508139"/>
                <a:gd name="connsiteX18" fmla="*/ 697609 w 906124"/>
                <a:gd name="connsiteY18" fmla="*/ 119782 h 1508139"/>
                <a:gd name="connsiteX19" fmla="*/ 672163 w 906124"/>
                <a:gd name="connsiteY19" fmla="*/ 135298 h 1508139"/>
                <a:gd name="connsiteX20" fmla="*/ 647337 w 906124"/>
                <a:gd name="connsiteY20" fmla="*/ 151435 h 1508139"/>
                <a:gd name="connsiteX21" fmla="*/ 598928 w 906124"/>
                <a:gd name="connsiteY21" fmla="*/ 184328 h 1508139"/>
                <a:gd name="connsiteX22" fmla="*/ 508315 w 906124"/>
                <a:gd name="connsiteY22" fmla="*/ 255080 h 1508139"/>
                <a:gd name="connsiteX23" fmla="*/ 466112 w 906124"/>
                <a:gd name="connsiteY23" fmla="*/ 292318 h 1508139"/>
                <a:gd name="connsiteX24" fmla="*/ 426392 w 906124"/>
                <a:gd name="connsiteY24" fmla="*/ 331418 h 1508139"/>
                <a:gd name="connsiteX25" fmla="*/ 388533 w 906124"/>
                <a:gd name="connsiteY25" fmla="*/ 372380 h 1508139"/>
                <a:gd name="connsiteX26" fmla="*/ 353778 w 906124"/>
                <a:gd name="connsiteY26" fmla="*/ 415204 h 1508139"/>
                <a:gd name="connsiteX27" fmla="*/ 241443 w 906124"/>
                <a:gd name="connsiteY27" fmla="*/ 602015 h 1508139"/>
                <a:gd name="connsiteX28" fmla="*/ 142142 w 906124"/>
                <a:gd name="connsiteY28" fmla="*/ 1036458 h 1508139"/>
                <a:gd name="connsiteX29" fmla="*/ 138418 w 906124"/>
                <a:gd name="connsiteY29" fmla="*/ 1152517 h 1508139"/>
                <a:gd name="connsiteX30" fmla="*/ 141521 w 906124"/>
                <a:gd name="connsiteY30" fmla="*/ 1270437 h 1508139"/>
                <a:gd name="connsiteX31" fmla="*/ 162622 w 906124"/>
                <a:gd name="connsiteY31" fmla="*/ 1512484 h 150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06124" h="1508139">
                  <a:moveTo>
                    <a:pt x="162622" y="1512484"/>
                  </a:moveTo>
                  <a:cubicBezTo>
                    <a:pt x="139038" y="1478349"/>
                    <a:pt x="120419" y="1441111"/>
                    <a:pt x="103042" y="1403252"/>
                  </a:cubicBezTo>
                  <a:cubicBezTo>
                    <a:pt x="85664" y="1365394"/>
                    <a:pt x="70769" y="1326294"/>
                    <a:pt x="57735" y="1286573"/>
                  </a:cubicBezTo>
                  <a:cubicBezTo>
                    <a:pt x="44702" y="1246853"/>
                    <a:pt x="34151" y="1206512"/>
                    <a:pt x="25462" y="1164929"/>
                  </a:cubicBezTo>
                  <a:cubicBezTo>
                    <a:pt x="16774" y="1123967"/>
                    <a:pt x="9947" y="1081764"/>
                    <a:pt x="5602" y="1039561"/>
                  </a:cubicBezTo>
                  <a:cubicBezTo>
                    <a:pt x="-3087" y="955155"/>
                    <a:pt x="-1845" y="868266"/>
                    <a:pt x="10567" y="782619"/>
                  </a:cubicBezTo>
                  <a:cubicBezTo>
                    <a:pt x="22980" y="696351"/>
                    <a:pt x="46564" y="610703"/>
                    <a:pt x="83181" y="530642"/>
                  </a:cubicBezTo>
                  <a:cubicBezTo>
                    <a:pt x="119799" y="449959"/>
                    <a:pt x="168208" y="374242"/>
                    <a:pt x="227789" y="309075"/>
                  </a:cubicBezTo>
                  <a:cubicBezTo>
                    <a:pt x="256959" y="276182"/>
                    <a:pt x="289232" y="245771"/>
                    <a:pt x="322746" y="218463"/>
                  </a:cubicBezTo>
                  <a:cubicBezTo>
                    <a:pt x="330814" y="211636"/>
                    <a:pt x="339503" y="204809"/>
                    <a:pt x="348192" y="197982"/>
                  </a:cubicBezTo>
                  <a:cubicBezTo>
                    <a:pt x="356881" y="191776"/>
                    <a:pt x="365570" y="184949"/>
                    <a:pt x="374259" y="178742"/>
                  </a:cubicBezTo>
                  <a:cubicBezTo>
                    <a:pt x="392257" y="166950"/>
                    <a:pt x="410255" y="153917"/>
                    <a:pt x="428874" y="143366"/>
                  </a:cubicBezTo>
                  <a:cubicBezTo>
                    <a:pt x="502730" y="98681"/>
                    <a:pt x="581550" y="65167"/>
                    <a:pt x="661612" y="41583"/>
                  </a:cubicBezTo>
                  <a:cubicBezTo>
                    <a:pt x="701953" y="29790"/>
                    <a:pt x="742294" y="20481"/>
                    <a:pt x="783256" y="13033"/>
                  </a:cubicBezTo>
                  <a:cubicBezTo>
                    <a:pt x="803737" y="9310"/>
                    <a:pt x="824218" y="6827"/>
                    <a:pt x="844699" y="4345"/>
                  </a:cubicBezTo>
                  <a:cubicBezTo>
                    <a:pt x="865180" y="2482"/>
                    <a:pt x="886281" y="621"/>
                    <a:pt x="906762" y="0"/>
                  </a:cubicBezTo>
                  <a:cubicBezTo>
                    <a:pt x="888764" y="10551"/>
                    <a:pt x="870765" y="19860"/>
                    <a:pt x="852767" y="29170"/>
                  </a:cubicBezTo>
                  <a:lnTo>
                    <a:pt x="800634" y="58960"/>
                  </a:lnTo>
                  <a:cubicBezTo>
                    <a:pt x="765258" y="78821"/>
                    <a:pt x="730502" y="98060"/>
                    <a:pt x="697609" y="119782"/>
                  </a:cubicBezTo>
                  <a:lnTo>
                    <a:pt x="672163" y="135298"/>
                  </a:lnTo>
                  <a:lnTo>
                    <a:pt x="647337" y="151435"/>
                  </a:lnTo>
                  <a:cubicBezTo>
                    <a:pt x="630580" y="161985"/>
                    <a:pt x="615064" y="173157"/>
                    <a:pt x="598928" y="184328"/>
                  </a:cubicBezTo>
                  <a:cubicBezTo>
                    <a:pt x="567896" y="207292"/>
                    <a:pt x="536864" y="230255"/>
                    <a:pt x="508315" y="255080"/>
                  </a:cubicBezTo>
                  <a:cubicBezTo>
                    <a:pt x="493420" y="266872"/>
                    <a:pt x="479766" y="279906"/>
                    <a:pt x="466112" y="292318"/>
                  </a:cubicBezTo>
                  <a:cubicBezTo>
                    <a:pt x="452458" y="305352"/>
                    <a:pt x="438804" y="317764"/>
                    <a:pt x="426392" y="331418"/>
                  </a:cubicBezTo>
                  <a:cubicBezTo>
                    <a:pt x="413358" y="344452"/>
                    <a:pt x="400946" y="358726"/>
                    <a:pt x="388533" y="372380"/>
                  </a:cubicBezTo>
                  <a:cubicBezTo>
                    <a:pt x="376741" y="386655"/>
                    <a:pt x="364949" y="400309"/>
                    <a:pt x="353778" y="415204"/>
                  </a:cubicBezTo>
                  <a:cubicBezTo>
                    <a:pt x="308471" y="472923"/>
                    <a:pt x="271233" y="535607"/>
                    <a:pt x="241443" y="602015"/>
                  </a:cubicBezTo>
                  <a:cubicBezTo>
                    <a:pt x="181241" y="734830"/>
                    <a:pt x="151451" y="883161"/>
                    <a:pt x="142142" y="1036458"/>
                  </a:cubicBezTo>
                  <a:cubicBezTo>
                    <a:pt x="139659" y="1074937"/>
                    <a:pt x="139038" y="1113416"/>
                    <a:pt x="138418" y="1152517"/>
                  </a:cubicBezTo>
                  <a:cubicBezTo>
                    <a:pt x="138418" y="1191616"/>
                    <a:pt x="139038" y="1230716"/>
                    <a:pt x="141521" y="1270437"/>
                  </a:cubicBezTo>
                  <a:cubicBezTo>
                    <a:pt x="145245" y="1350498"/>
                    <a:pt x="152692" y="1430560"/>
                    <a:pt x="162622" y="1512484"/>
                  </a:cubicBezTo>
                  <a:close/>
                </a:path>
              </a:pathLst>
            </a:custGeom>
            <a:grpFill/>
            <a:ln w="6201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EBD16531-4317-4FDF-B690-D662EDC9D889}"/>
                </a:ext>
              </a:extLst>
            </p:cNvPr>
            <p:cNvSpPr/>
            <p:nvPr/>
          </p:nvSpPr>
          <p:spPr>
            <a:xfrm>
              <a:off x="4948449" y="6254744"/>
              <a:ext cx="1694329" cy="372380"/>
            </a:xfrm>
            <a:custGeom>
              <a:avLst/>
              <a:gdLst>
                <a:gd name="connsiteX0" fmla="*/ 0 w 1694329"/>
                <a:gd name="connsiteY0" fmla="*/ 0 h 372380"/>
                <a:gd name="connsiteX1" fmla="*/ 100543 w 1694329"/>
                <a:gd name="connsiteY1" fmla="*/ 50892 h 372380"/>
                <a:gd name="connsiteX2" fmla="*/ 202327 w 1694329"/>
                <a:gd name="connsiteY2" fmla="*/ 92475 h 372380"/>
                <a:gd name="connsiteX3" fmla="*/ 304731 w 1694329"/>
                <a:gd name="connsiteY3" fmla="*/ 127230 h 372380"/>
                <a:gd name="connsiteX4" fmla="*/ 330798 w 1694329"/>
                <a:gd name="connsiteY4" fmla="*/ 134678 h 372380"/>
                <a:gd name="connsiteX5" fmla="*/ 356864 w 1694329"/>
                <a:gd name="connsiteY5" fmla="*/ 142125 h 372380"/>
                <a:gd name="connsiteX6" fmla="*/ 382931 w 1694329"/>
                <a:gd name="connsiteY6" fmla="*/ 148952 h 372380"/>
                <a:gd name="connsiteX7" fmla="*/ 395964 w 1694329"/>
                <a:gd name="connsiteY7" fmla="*/ 152056 h 372380"/>
                <a:gd name="connsiteX8" fmla="*/ 408997 w 1694329"/>
                <a:gd name="connsiteY8" fmla="*/ 155159 h 372380"/>
                <a:gd name="connsiteX9" fmla="*/ 617530 w 1694329"/>
                <a:gd name="connsiteY9" fmla="*/ 191155 h 372380"/>
                <a:gd name="connsiteX10" fmla="*/ 828546 w 1694329"/>
                <a:gd name="connsiteY10" fmla="*/ 202327 h 372380"/>
                <a:gd name="connsiteX11" fmla="*/ 1041423 w 1694329"/>
                <a:gd name="connsiteY11" fmla="*/ 193017 h 372380"/>
                <a:gd name="connsiteX12" fmla="*/ 1094798 w 1694329"/>
                <a:gd name="connsiteY12" fmla="*/ 188052 h 372380"/>
                <a:gd name="connsiteX13" fmla="*/ 1108452 w 1694329"/>
                <a:gd name="connsiteY13" fmla="*/ 186811 h 372380"/>
                <a:gd name="connsiteX14" fmla="*/ 1121485 w 1694329"/>
                <a:gd name="connsiteY14" fmla="*/ 184949 h 372380"/>
                <a:gd name="connsiteX15" fmla="*/ 1148172 w 1694329"/>
                <a:gd name="connsiteY15" fmla="*/ 181225 h 372380"/>
                <a:gd name="connsiteX16" fmla="*/ 1201547 w 1694329"/>
                <a:gd name="connsiteY16" fmla="*/ 174398 h 372380"/>
                <a:gd name="connsiteX17" fmla="*/ 1255542 w 1694329"/>
                <a:gd name="connsiteY17" fmla="*/ 166330 h 372380"/>
                <a:gd name="connsiteX18" fmla="*/ 1282849 w 1694329"/>
                <a:gd name="connsiteY18" fmla="*/ 162606 h 372380"/>
                <a:gd name="connsiteX19" fmla="*/ 1309537 w 1694329"/>
                <a:gd name="connsiteY19" fmla="*/ 157641 h 372380"/>
                <a:gd name="connsiteX20" fmla="*/ 1363532 w 1694329"/>
                <a:gd name="connsiteY20" fmla="*/ 148331 h 372380"/>
                <a:gd name="connsiteX21" fmla="*/ 1377186 w 1694329"/>
                <a:gd name="connsiteY21" fmla="*/ 145849 h 372380"/>
                <a:gd name="connsiteX22" fmla="*/ 1390840 w 1694329"/>
                <a:gd name="connsiteY22" fmla="*/ 143367 h 372380"/>
                <a:gd name="connsiteX23" fmla="*/ 1418147 w 1694329"/>
                <a:gd name="connsiteY23" fmla="*/ 137781 h 372380"/>
                <a:gd name="connsiteX24" fmla="*/ 1472764 w 1694329"/>
                <a:gd name="connsiteY24" fmla="*/ 127851 h 372380"/>
                <a:gd name="connsiteX25" fmla="*/ 1527379 w 1694329"/>
                <a:gd name="connsiteY25" fmla="*/ 116679 h 372380"/>
                <a:gd name="connsiteX26" fmla="*/ 1582615 w 1694329"/>
                <a:gd name="connsiteY26" fmla="*/ 106129 h 372380"/>
                <a:gd name="connsiteX27" fmla="*/ 1694950 w 1694329"/>
                <a:gd name="connsiteY27" fmla="*/ 84406 h 372380"/>
                <a:gd name="connsiteX28" fmla="*/ 1601234 w 1694329"/>
                <a:gd name="connsiteY28" fmla="*/ 150814 h 372380"/>
                <a:gd name="connsiteX29" fmla="*/ 1501312 w 1694329"/>
                <a:gd name="connsiteY29" fmla="*/ 208533 h 372380"/>
                <a:gd name="connsiteX30" fmla="*/ 1397046 w 1694329"/>
                <a:gd name="connsiteY30" fmla="*/ 257563 h 372380"/>
                <a:gd name="connsiteX31" fmla="*/ 1343671 w 1694329"/>
                <a:gd name="connsiteY31" fmla="*/ 279285 h 372380"/>
                <a:gd name="connsiteX32" fmla="*/ 1316364 w 1694329"/>
                <a:gd name="connsiteY32" fmla="*/ 289836 h 372380"/>
                <a:gd name="connsiteX33" fmla="*/ 1289056 w 1694329"/>
                <a:gd name="connsiteY33" fmla="*/ 299145 h 372380"/>
                <a:gd name="connsiteX34" fmla="*/ 1233820 w 1694329"/>
                <a:gd name="connsiteY34" fmla="*/ 317144 h 372380"/>
                <a:gd name="connsiteX35" fmla="*/ 1205891 w 1694329"/>
                <a:gd name="connsiteY35" fmla="*/ 325212 h 372380"/>
                <a:gd name="connsiteX36" fmla="*/ 1177963 w 1694329"/>
                <a:gd name="connsiteY36" fmla="*/ 332660 h 372380"/>
                <a:gd name="connsiteX37" fmla="*/ 1149413 w 1694329"/>
                <a:gd name="connsiteY37" fmla="*/ 339487 h 372380"/>
                <a:gd name="connsiteX38" fmla="*/ 1135139 w 1694329"/>
                <a:gd name="connsiteY38" fmla="*/ 343210 h 372380"/>
                <a:gd name="connsiteX39" fmla="*/ 1120864 w 1694329"/>
                <a:gd name="connsiteY39" fmla="*/ 346313 h 372380"/>
                <a:gd name="connsiteX40" fmla="*/ 1063145 w 1694329"/>
                <a:gd name="connsiteY40" fmla="*/ 357485 h 372380"/>
                <a:gd name="connsiteX41" fmla="*/ 828546 w 1694329"/>
                <a:gd name="connsiteY41" fmla="*/ 376725 h 372380"/>
                <a:gd name="connsiteX42" fmla="*/ 592705 w 1694329"/>
                <a:gd name="connsiteY42" fmla="*/ 354382 h 372380"/>
                <a:gd name="connsiteX43" fmla="*/ 366174 w 1694329"/>
                <a:gd name="connsiteY43" fmla="*/ 285492 h 372380"/>
                <a:gd name="connsiteX44" fmla="*/ 161985 w 1694329"/>
                <a:gd name="connsiteY44" fmla="*/ 168192 h 372380"/>
                <a:gd name="connsiteX45" fmla="*/ 116058 w 1694329"/>
                <a:gd name="connsiteY45" fmla="*/ 131574 h 372380"/>
                <a:gd name="connsiteX46" fmla="*/ 94336 w 1694329"/>
                <a:gd name="connsiteY46" fmla="*/ 111714 h 372380"/>
                <a:gd name="connsiteX47" fmla="*/ 73235 w 1694329"/>
                <a:gd name="connsiteY47" fmla="*/ 91233 h 372380"/>
                <a:gd name="connsiteX48" fmla="*/ 0 w 1694329"/>
                <a:gd name="connsiteY48" fmla="*/ 0 h 37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694329" h="372380">
                  <a:moveTo>
                    <a:pt x="0" y="0"/>
                  </a:moveTo>
                  <a:cubicBezTo>
                    <a:pt x="33514" y="19240"/>
                    <a:pt x="67028" y="35376"/>
                    <a:pt x="100543" y="50892"/>
                  </a:cubicBezTo>
                  <a:cubicBezTo>
                    <a:pt x="134057" y="66408"/>
                    <a:pt x="168192" y="80062"/>
                    <a:pt x="202327" y="92475"/>
                  </a:cubicBezTo>
                  <a:cubicBezTo>
                    <a:pt x="236461" y="105508"/>
                    <a:pt x="270596" y="116679"/>
                    <a:pt x="304731" y="127230"/>
                  </a:cubicBezTo>
                  <a:cubicBezTo>
                    <a:pt x="313420" y="129712"/>
                    <a:pt x="322109" y="132195"/>
                    <a:pt x="330798" y="134678"/>
                  </a:cubicBezTo>
                  <a:cubicBezTo>
                    <a:pt x="339486" y="137160"/>
                    <a:pt x="347555" y="139643"/>
                    <a:pt x="356864" y="142125"/>
                  </a:cubicBezTo>
                  <a:lnTo>
                    <a:pt x="382931" y="148952"/>
                  </a:lnTo>
                  <a:lnTo>
                    <a:pt x="395964" y="152056"/>
                  </a:lnTo>
                  <a:lnTo>
                    <a:pt x="408997" y="155159"/>
                  </a:lnTo>
                  <a:cubicBezTo>
                    <a:pt x="477888" y="171295"/>
                    <a:pt x="548020" y="183087"/>
                    <a:pt x="617530" y="191155"/>
                  </a:cubicBezTo>
                  <a:cubicBezTo>
                    <a:pt x="687662" y="199224"/>
                    <a:pt x="757794" y="202327"/>
                    <a:pt x="828546" y="202327"/>
                  </a:cubicBezTo>
                  <a:cubicBezTo>
                    <a:pt x="899298" y="202947"/>
                    <a:pt x="970050" y="198603"/>
                    <a:pt x="1041423" y="193017"/>
                  </a:cubicBezTo>
                  <a:cubicBezTo>
                    <a:pt x="1059421" y="191155"/>
                    <a:pt x="1076799" y="189294"/>
                    <a:pt x="1094798" y="188052"/>
                  </a:cubicBezTo>
                  <a:lnTo>
                    <a:pt x="1108452" y="186811"/>
                  </a:lnTo>
                  <a:lnTo>
                    <a:pt x="1121485" y="184949"/>
                  </a:lnTo>
                  <a:lnTo>
                    <a:pt x="1148172" y="181225"/>
                  </a:lnTo>
                  <a:cubicBezTo>
                    <a:pt x="1166170" y="178742"/>
                    <a:pt x="1184169" y="177501"/>
                    <a:pt x="1201547" y="174398"/>
                  </a:cubicBezTo>
                  <a:cubicBezTo>
                    <a:pt x="1219545" y="171916"/>
                    <a:pt x="1237543" y="168812"/>
                    <a:pt x="1255542" y="166330"/>
                  </a:cubicBezTo>
                  <a:lnTo>
                    <a:pt x="1282849" y="162606"/>
                  </a:lnTo>
                  <a:lnTo>
                    <a:pt x="1309537" y="157641"/>
                  </a:lnTo>
                  <a:cubicBezTo>
                    <a:pt x="1327535" y="154538"/>
                    <a:pt x="1345534" y="151434"/>
                    <a:pt x="1363532" y="148331"/>
                  </a:cubicBezTo>
                  <a:lnTo>
                    <a:pt x="1377186" y="145849"/>
                  </a:lnTo>
                  <a:lnTo>
                    <a:pt x="1390840" y="143367"/>
                  </a:lnTo>
                  <a:cubicBezTo>
                    <a:pt x="1400149" y="141504"/>
                    <a:pt x="1408838" y="139643"/>
                    <a:pt x="1418147" y="137781"/>
                  </a:cubicBezTo>
                  <a:lnTo>
                    <a:pt x="1472764" y="127851"/>
                  </a:lnTo>
                  <a:cubicBezTo>
                    <a:pt x="1490762" y="124127"/>
                    <a:pt x="1508760" y="120403"/>
                    <a:pt x="1527379" y="116679"/>
                  </a:cubicBezTo>
                  <a:cubicBezTo>
                    <a:pt x="1545998" y="112955"/>
                    <a:pt x="1563996" y="109232"/>
                    <a:pt x="1582615" y="106129"/>
                  </a:cubicBezTo>
                  <a:cubicBezTo>
                    <a:pt x="1619233" y="98060"/>
                    <a:pt x="1656471" y="90613"/>
                    <a:pt x="1694950" y="84406"/>
                  </a:cubicBezTo>
                  <a:cubicBezTo>
                    <a:pt x="1664539" y="107990"/>
                    <a:pt x="1632887" y="129712"/>
                    <a:pt x="1601234" y="150814"/>
                  </a:cubicBezTo>
                  <a:cubicBezTo>
                    <a:pt x="1568341" y="170675"/>
                    <a:pt x="1535447" y="189914"/>
                    <a:pt x="1501312" y="208533"/>
                  </a:cubicBezTo>
                  <a:cubicBezTo>
                    <a:pt x="1467178" y="225290"/>
                    <a:pt x="1432422" y="242668"/>
                    <a:pt x="1397046" y="257563"/>
                  </a:cubicBezTo>
                  <a:cubicBezTo>
                    <a:pt x="1379048" y="265011"/>
                    <a:pt x="1361670" y="271837"/>
                    <a:pt x="1343671" y="279285"/>
                  </a:cubicBezTo>
                  <a:lnTo>
                    <a:pt x="1316364" y="289836"/>
                  </a:lnTo>
                  <a:lnTo>
                    <a:pt x="1289056" y="299145"/>
                  </a:lnTo>
                  <a:cubicBezTo>
                    <a:pt x="1270437" y="305352"/>
                    <a:pt x="1252439" y="310938"/>
                    <a:pt x="1233820" y="317144"/>
                  </a:cubicBezTo>
                  <a:cubicBezTo>
                    <a:pt x="1224510" y="320247"/>
                    <a:pt x="1215201" y="322730"/>
                    <a:pt x="1205891" y="325212"/>
                  </a:cubicBezTo>
                  <a:lnTo>
                    <a:pt x="1177963" y="332660"/>
                  </a:lnTo>
                  <a:lnTo>
                    <a:pt x="1149413" y="339487"/>
                  </a:lnTo>
                  <a:lnTo>
                    <a:pt x="1135139" y="343210"/>
                  </a:lnTo>
                  <a:lnTo>
                    <a:pt x="1120864" y="346313"/>
                  </a:lnTo>
                  <a:cubicBezTo>
                    <a:pt x="1101624" y="350037"/>
                    <a:pt x="1082385" y="353761"/>
                    <a:pt x="1063145" y="357485"/>
                  </a:cubicBezTo>
                  <a:cubicBezTo>
                    <a:pt x="986187" y="369898"/>
                    <a:pt x="907366" y="377966"/>
                    <a:pt x="828546" y="376725"/>
                  </a:cubicBezTo>
                  <a:cubicBezTo>
                    <a:pt x="749725" y="376104"/>
                    <a:pt x="670905" y="369898"/>
                    <a:pt x="592705" y="354382"/>
                  </a:cubicBezTo>
                  <a:cubicBezTo>
                    <a:pt x="515126" y="338866"/>
                    <a:pt x="438788" y="316523"/>
                    <a:pt x="366174" y="285492"/>
                  </a:cubicBezTo>
                  <a:cubicBezTo>
                    <a:pt x="293560" y="254460"/>
                    <a:pt x="224669" y="215360"/>
                    <a:pt x="161985" y="168192"/>
                  </a:cubicBezTo>
                  <a:cubicBezTo>
                    <a:pt x="146470" y="156400"/>
                    <a:pt x="130954" y="143987"/>
                    <a:pt x="116058" y="131574"/>
                  </a:cubicBezTo>
                  <a:lnTo>
                    <a:pt x="94336" y="111714"/>
                  </a:lnTo>
                  <a:cubicBezTo>
                    <a:pt x="86889" y="105508"/>
                    <a:pt x="80062" y="98060"/>
                    <a:pt x="73235" y="91233"/>
                  </a:cubicBezTo>
                  <a:cubicBezTo>
                    <a:pt x="45306" y="62684"/>
                    <a:pt x="19860" y="32894"/>
                    <a:pt x="0" y="0"/>
                  </a:cubicBezTo>
                  <a:close/>
                </a:path>
              </a:pathLst>
            </a:custGeom>
            <a:grpFill/>
            <a:ln w="6201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D502228D-5FDF-412E-85B3-5F146FE91F23}"/>
                </a:ext>
              </a:extLst>
            </p:cNvPr>
            <p:cNvSpPr/>
            <p:nvPr/>
          </p:nvSpPr>
          <p:spPr>
            <a:xfrm>
              <a:off x="8860302" y="1529241"/>
              <a:ext cx="372380" cy="763379"/>
            </a:xfrm>
            <a:custGeom>
              <a:avLst/>
              <a:gdLst>
                <a:gd name="connsiteX0" fmla="*/ 0 w 372380"/>
                <a:gd name="connsiteY0" fmla="*/ 0 h 763379"/>
                <a:gd name="connsiteX1" fmla="*/ 56478 w 372380"/>
                <a:gd name="connsiteY1" fmla="*/ 19240 h 763379"/>
                <a:gd name="connsiteX2" fmla="*/ 108611 w 372380"/>
                <a:gd name="connsiteY2" fmla="*/ 46548 h 763379"/>
                <a:gd name="connsiteX3" fmla="*/ 200464 w 372380"/>
                <a:gd name="connsiteY3" fmla="*/ 117920 h 763379"/>
                <a:gd name="connsiteX4" fmla="*/ 333900 w 372380"/>
                <a:gd name="connsiteY4" fmla="*/ 312179 h 763379"/>
                <a:gd name="connsiteX5" fmla="*/ 367415 w 372380"/>
                <a:gd name="connsiteY5" fmla="*/ 428858 h 763379"/>
                <a:gd name="connsiteX6" fmla="*/ 371760 w 372380"/>
                <a:gd name="connsiteY6" fmla="*/ 459269 h 763379"/>
                <a:gd name="connsiteX7" fmla="*/ 373621 w 372380"/>
                <a:gd name="connsiteY7" fmla="*/ 489680 h 763379"/>
                <a:gd name="connsiteX8" fmla="*/ 373621 w 372380"/>
                <a:gd name="connsiteY8" fmla="*/ 520711 h 763379"/>
                <a:gd name="connsiteX9" fmla="*/ 373001 w 372380"/>
                <a:gd name="connsiteY9" fmla="*/ 536227 h 763379"/>
                <a:gd name="connsiteX10" fmla="*/ 371138 w 372380"/>
                <a:gd name="connsiteY10" fmla="*/ 551743 h 763379"/>
                <a:gd name="connsiteX11" fmla="*/ 340107 w 372380"/>
                <a:gd name="connsiteY11" fmla="*/ 669664 h 763379"/>
                <a:gd name="connsiteX12" fmla="*/ 327074 w 372380"/>
                <a:gd name="connsiteY12" fmla="*/ 696972 h 763379"/>
                <a:gd name="connsiteX13" fmla="*/ 310937 w 372380"/>
                <a:gd name="connsiteY13" fmla="*/ 722417 h 763379"/>
                <a:gd name="connsiteX14" fmla="*/ 302248 w 372380"/>
                <a:gd name="connsiteY14" fmla="*/ 734830 h 763379"/>
                <a:gd name="connsiteX15" fmla="*/ 292318 w 372380"/>
                <a:gd name="connsiteY15" fmla="*/ 746622 h 763379"/>
                <a:gd name="connsiteX16" fmla="*/ 271837 w 372380"/>
                <a:gd name="connsiteY16" fmla="*/ 768965 h 763379"/>
                <a:gd name="connsiteX17" fmla="*/ 255701 w 372380"/>
                <a:gd name="connsiteY17" fmla="*/ 657872 h 763379"/>
                <a:gd name="connsiteX18" fmla="*/ 253839 w 372380"/>
                <a:gd name="connsiteY18" fmla="*/ 644838 h 763379"/>
                <a:gd name="connsiteX19" fmla="*/ 251357 w 372380"/>
                <a:gd name="connsiteY19" fmla="*/ 632426 h 763379"/>
                <a:gd name="connsiteX20" fmla="*/ 246391 w 372380"/>
                <a:gd name="connsiteY20" fmla="*/ 607600 h 763379"/>
                <a:gd name="connsiteX21" fmla="*/ 240805 w 372380"/>
                <a:gd name="connsiteY21" fmla="*/ 583396 h 763379"/>
                <a:gd name="connsiteX22" fmla="*/ 234599 w 372380"/>
                <a:gd name="connsiteY22" fmla="*/ 559812 h 763379"/>
                <a:gd name="connsiteX23" fmla="*/ 231496 w 372380"/>
                <a:gd name="connsiteY23" fmla="*/ 548020 h 763379"/>
                <a:gd name="connsiteX24" fmla="*/ 227772 w 372380"/>
                <a:gd name="connsiteY24" fmla="*/ 536227 h 763379"/>
                <a:gd name="connsiteX25" fmla="*/ 220945 w 372380"/>
                <a:gd name="connsiteY25" fmla="*/ 513264 h 763379"/>
                <a:gd name="connsiteX26" fmla="*/ 214119 w 372380"/>
                <a:gd name="connsiteY26" fmla="*/ 490921 h 763379"/>
                <a:gd name="connsiteX27" fmla="*/ 210395 w 372380"/>
                <a:gd name="connsiteY27" fmla="*/ 479750 h 763379"/>
                <a:gd name="connsiteX28" fmla="*/ 206671 w 372380"/>
                <a:gd name="connsiteY28" fmla="*/ 468578 h 763379"/>
                <a:gd name="connsiteX29" fmla="*/ 173157 w 372380"/>
                <a:gd name="connsiteY29" fmla="*/ 379828 h 763379"/>
                <a:gd name="connsiteX30" fmla="*/ 134057 w 372380"/>
                <a:gd name="connsiteY30" fmla="*/ 291077 h 763379"/>
                <a:gd name="connsiteX31" fmla="*/ 90612 w 372380"/>
                <a:gd name="connsiteY31" fmla="*/ 200465 h 763379"/>
                <a:gd name="connsiteX32" fmla="*/ 45306 w 372380"/>
                <a:gd name="connsiteY32" fmla="*/ 104887 h 763379"/>
                <a:gd name="connsiteX33" fmla="*/ 22343 w 372380"/>
                <a:gd name="connsiteY33" fmla="*/ 54616 h 763379"/>
                <a:gd name="connsiteX34" fmla="*/ 0 w 372380"/>
                <a:gd name="connsiteY34" fmla="*/ 0 h 763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72380" h="763379">
                  <a:moveTo>
                    <a:pt x="0" y="0"/>
                  </a:moveTo>
                  <a:cubicBezTo>
                    <a:pt x="19860" y="4345"/>
                    <a:pt x="38479" y="11792"/>
                    <a:pt x="56478" y="19240"/>
                  </a:cubicBezTo>
                  <a:cubicBezTo>
                    <a:pt x="74476" y="27308"/>
                    <a:pt x="91853" y="36617"/>
                    <a:pt x="108611" y="46548"/>
                  </a:cubicBezTo>
                  <a:cubicBezTo>
                    <a:pt x="142125" y="67029"/>
                    <a:pt x="172536" y="91233"/>
                    <a:pt x="200464" y="117920"/>
                  </a:cubicBezTo>
                  <a:cubicBezTo>
                    <a:pt x="256942" y="171916"/>
                    <a:pt x="302869" y="237703"/>
                    <a:pt x="333900" y="312179"/>
                  </a:cubicBezTo>
                  <a:cubicBezTo>
                    <a:pt x="349416" y="349417"/>
                    <a:pt x="360588" y="388517"/>
                    <a:pt x="367415" y="428858"/>
                  </a:cubicBezTo>
                  <a:cubicBezTo>
                    <a:pt x="368656" y="438788"/>
                    <a:pt x="370518" y="448718"/>
                    <a:pt x="371760" y="459269"/>
                  </a:cubicBezTo>
                  <a:cubicBezTo>
                    <a:pt x="372380" y="469199"/>
                    <a:pt x="373001" y="479750"/>
                    <a:pt x="373621" y="489680"/>
                  </a:cubicBezTo>
                  <a:cubicBezTo>
                    <a:pt x="374242" y="499610"/>
                    <a:pt x="373621" y="510161"/>
                    <a:pt x="373621" y="520711"/>
                  </a:cubicBezTo>
                  <a:cubicBezTo>
                    <a:pt x="373621" y="525677"/>
                    <a:pt x="373621" y="530642"/>
                    <a:pt x="373001" y="536227"/>
                  </a:cubicBezTo>
                  <a:cubicBezTo>
                    <a:pt x="372380" y="541193"/>
                    <a:pt x="371760" y="546778"/>
                    <a:pt x="371138" y="551743"/>
                  </a:cubicBezTo>
                  <a:cubicBezTo>
                    <a:pt x="367415" y="592705"/>
                    <a:pt x="356244" y="632426"/>
                    <a:pt x="340107" y="669664"/>
                  </a:cubicBezTo>
                  <a:cubicBezTo>
                    <a:pt x="335763" y="678973"/>
                    <a:pt x="331418" y="687662"/>
                    <a:pt x="327074" y="696972"/>
                  </a:cubicBezTo>
                  <a:cubicBezTo>
                    <a:pt x="321488" y="705660"/>
                    <a:pt x="316523" y="714349"/>
                    <a:pt x="310937" y="722417"/>
                  </a:cubicBezTo>
                  <a:cubicBezTo>
                    <a:pt x="307834" y="726762"/>
                    <a:pt x="305351" y="730486"/>
                    <a:pt x="302248" y="734830"/>
                  </a:cubicBezTo>
                  <a:lnTo>
                    <a:pt x="292318" y="746622"/>
                  </a:lnTo>
                  <a:cubicBezTo>
                    <a:pt x="285491" y="754070"/>
                    <a:pt x="279285" y="761517"/>
                    <a:pt x="271837" y="768965"/>
                  </a:cubicBezTo>
                  <a:cubicBezTo>
                    <a:pt x="265010" y="728624"/>
                    <a:pt x="262528" y="692627"/>
                    <a:pt x="255701" y="657872"/>
                  </a:cubicBezTo>
                  <a:cubicBezTo>
                    <a:pt x="255080" y="653527"/>
                    <a:pt x="254460" y="649183"/>
                    <a:pt x="253839" y="644838"/>
                  </a:cubicBezTo>
                  <a:lnTo>
                    <a:pt x="251357" y="632426"/>
                  </a:lnTo>
                  <a:cubicBezTo>
                    <a:pt x="249494" y="623737"/>
                    <a:pt x="248253" y="615669"/>
                    <a:pt x="246391" y="607600"/>
                  </a:cubicBezTo>
                  <a:cubicBezTo>
                    <a:pt x="244530" y="599532"/>
                    <a:pt x="242668" y="591464"/>
                    <a:pt x="240805" y="583396"/>
                  </a:cubicBezTo>
                  <a:cubicBezTo>
                    <a:pt x="239564" y="575327"/>
                    <a:pt x="236461" y="567259"/>
                    <a:pt x="234599" y="559812"/>
                  </a:cubicBezTo>
                  <a:cubicBezTo>
                    <a:pt x="233358" y="556088"/>
                    <a:pt x="232738" y="551743"/>
                    <a:pt x="231496" y="548020"/>
                  </a:cubicBezTo>
                  <a:cubicBezTo>
                    <a:pt x="230255" y="544296"/>
                    <a:pt x="229014" y="540572"/>
                    <a:pt x="227772" y="536227"/>
                  </a:cubicBezTo>
                  <a:cubicBezTo>
                    <a:pt x="225290" y="528780"/>
                    <a:pt x="223428" y="520711"/>
                    <a:pt x="220945" y="513264"/>
                  </a:cubicBezTo>
                  <a:cubicBezTo>
                    <a:pt x="218463" y="505816"/>
                    <a:pt x="215980" y="498369"/>
                    <a:pt x="214119" y="490921"/>
                  </a:cubicBezTo>
                  <a:cubicBezTo>
                    <a:pt x="212877" y="487197"/>
                    <a:pt x="211636" y="483473"/>
                    <a:pt x="210395" y="479750"/>
                  </a:cubicBezTo>
                  <a:lnTo>
                    <a:pt x="206671" y="468578"/>
                  </a:lnTo>
                  <a:cubicBezTo>
                    <a:pt x="196120" y="438788"/>
                    <a:pt x="185570" y="409618"/>
                    <a:pt x="173157" y="379828"/>
                  </a:cubicBezTo>
                  <a:cubicBezTo>
                    <a:pt x="160744" y="350658"/>
                    <a:pt x="147710" y="320868"/>
                    <a:pt x="134057" y="291077"/>
                  </a:cubicBezTo>
                  <a:cubicBezTo>
                    <a:pt x="120403" y="261287"/>
                    <a:pt x="105508" y="230876"/>
                    <a:pt x="90612" y="200465"/>
                  </a:cubicBezTo>
                  <a:cubicBezTo>
                    <a:pt x="75717" y="169433"/>
                    <a:pt x="60201" y="137781"/>
                    <a:pt x="45306" y="104887"/>
                  </a:cubicBezTo>
                  <a:cubicBezTo>
                    <a:pt x="37238" y="88751"/>
                    <a:pt x="29790" y="71373"/>
                    <a:pt x="22343" y="54616"/>
                  </a:cubicBezTo>
                  <a:cubicBezTo>
                    <a:pt x="14895" y="36617"/>
                    <a:pt x="7447" y="18619"/>
                    <a:pt x="0" y="0"/>
                  </a:cubicBezTo>
                  <a:close/>
                </a:path>
              </a:pathLst>
            </a:custGeom>
            <a:grpFill/>
            <a:ln w="6201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32A412D1-B578-4C1D-8E3A-9BA92AE2E7B0}"/>
                </a:ext>
              </a:extLst>
            </p:cNvPr>
            <p:cNvSpPr/>
            <p:nvPr/>
          </p:nvSpPr>
          <p:spPr>
            <a:xfrm>
              <a:off x="2927795" y="1156023"/>
              <a:ext cx="7174523" cy="4636132"/>
            </a:xfrm>
            <a:custGeom>
              <a:avLst/>
              <a:gdLst>
                <a:gd name="connsiteX0" fmla="*/ 256813 w 7174523"/>
                <a:gd name="connsiteY0" fmla="*/ 2510680 h 4636132"/>
                <a:gd name="connsiteX1" fmla="*/ 566509 w 7174523"/>
                <a:gd name="connsiteY1" fmla="*/ 3563895 h 4636132"/>
                <a:gd name="connsiteX2" fmla="*/ 1733921 w 7174523"/>
                <a:gd name="connsiteY2" fmla="*/ 3776152 h 4636132"/>
                <a:gd name="connsiteX3" fmla="*/ 2718866 w 7174523"/>
                <a:gd name="connsiteY3" fmla="*/ 4623937 h 4636132"/>
                <a:gd name="connsiteX4" fmla="*/ 3983097 w 7174523"/>
                <a:gd name="connsiteY4" fmla="*/ 4273900 h 4636132"/>
                <a:gd name="connsiteX5" fmla="*/ 5023899 w 7174523"/>
                <a:gd name="connsiteY5" fmla="*/ 3967307 h 4636132"/>
                <a:gd name="connsiteX6" fmla="*/ 7134674 w 7174523"/>
                <a:gd name="connsiteY6" fmla="*/ 2845201 h 4636132"/>
                <a:gd name="connsiteX7" fmla="*/ 6009466 w 7174523"/>
                <a:gd name="connsiteY7" fmla="*/ 1378644 h 4636132"/>
                <a:gd name="connsiteX8" fmla="*/ 5362765 w 7174523"/>
                <a:gd name="connsiteY8" fmla="*/ 540168 h 4636132"/>
                <a:gd name="connsiteX9" fmla="*/ 4321963 w 7174523"/>
                <a:gd name="connsiteY9" fmla="*/ 775389 h 4636132"/>
                <a:gd name="connsiteX10" fmla="*/ 3950203 w 7174523"/>
                <a:gd name="connsiteY10" fmla="*/ 304328 h 4636132"/>
                <a:gd name="connsiteX11" fmla="*/ 3429491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680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680"/>
                  </a:moveTo>
                  <a:cubicBezTo>
                    <a:pt x="256813" y="2510680"/>
                    <a:pt x="-152185" y="3081042"/>
                    <a:pt x="566509" y="3563895"/>
                  </a:cubicBezTo>
                  <a:cubicBezTo>
                    <a:pt x="1285203" y="4046748"/>
                    <a:pt x="1733921" y="3776152"/>
                    <a:pt x="1733921" y="3776152"/>
                  </a:cubicBezTo>
                  <a:cubicBezTo>
                    <a:pt x="1733921" y="3776152"/>
                    <a:pt x="1923835" y="4518429"/>
                    <a:pt x="2718866" y="4623937"/>
                  </a:cubicBezTo>
                  <a:cubicBezTo>
                    <a:pt x="3587753" y="4739375"/>
                    <a:pt x="3983097" y="4273900"/>
                    <a:pt x="3983097" y="4273900"/>
                  </a:cubicBezTo>
                  <a:cubicBezTo>
                    <a:pt x="3983097" y="4273900"/>
                    <a:pt x="4676965" y="4401130"/>
                    <a:pt x="5023899" y="3967307"/>
                  </a:cubicBezTo>
                  <a:cubicBezTo>
                    <a:pt x="5023899" y="3967307"/>
                    <a:pt x="6777189" y="4496707"/>
                    <a:pt x="7134674" y="2845201"/>
                  </a:cubicBezTo>
                  <a:cubicBezTo>
                    <a:pt x="7431957" y="1469877"/>
                    <a:pt x="6009466" y="1378644"/>
                    <a:pt x="6009466" y="1378644"/>
                  </a:cubicBezTo>
                  <a:cubicBezTo>
                    <a:pt x="6009466" y="1378644"/>
                    <a:pt x="5969745" y="862277"/>
                    <a:pt x="5362765" y="540168"/>
                  </a:cubicBezTo>
                  <a:cubicBezTo>
                    <a:pt x="4755785" y="218060"/>
                    <a:pt x="4321963" y="775389"/>
                    <a:pt x="4321963" y="775389"/>
                  </a:cubicBezTo>
                  <a:cubicBezTo>
                    <a:pt x="4321963" y="775389"/>
                    <a:pt x="4272312" y="378804"/>
                    <a:pt x="3950203" y="304328"/>
                  </a:cubicBezTo>
                  <a:cubicBezTo>
                    <a:pt x="3628094" y="229852"/>
                    <a:pt x="3429491" y="527135"/>
                    <a:pt x="3429491" y="527135"/>
                  </a:cubicBezTo>
                  <a:cubicBezTo>
                    <a:pt x="3429491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680"/>
                    <a:pt x="256813" y="2510680"/>
                  </a:cubicBezTo>
                  <a:close/>
                </a:path>
              </a:pathLst>
            </a:custGeom>
            <a:grpFill/>
            <a:ln w="61912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6" name="图形 1">
            <a:extLst>
              <a:ext uri="{FF2B5EF4-FFF2-40B4-BE49-F238E27FC236}">
                <a16:creationId xmlns:a16="http://schemas.microsoft.com/office/drawing/2014/main" id="{D86BA204-7D80-4EBE-A884-CA36E4C20F10}"/>
              </a:ext>
            </a:extLst>
          </p:cNvPr>
          <p:cNvGrpSpPr/>
          <p:nvPr/>
        </p:nvGrpSpPr>
        <p:grpSpPr>
          <a:xfrm>
            <a:off x="8114459" y="4097068"/>
            <a:ext cx="3048213" cy="2182823"/>
            <a:chOff x="2462174" y="1156023"/>
            <a:chExt cx="7640144" cy="5471101"/>
          </a:xfrm>
          <a:solidFill>
            <a:srgbClr val="FFFFFF"/>
          </a:solidFill>
        </p:grpSpPr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5C07D563-98F5-456C-ABF7-34AF7FDA2570}"/>
                </a:ext>
              </a:extLst>
            </p:cNvPr>
            <p:cNvSpPr/>
            <p:nvPr/>
          </p:nvSpPr>
          <p:spPr>
            <a:xfrm>
              <a:off x="2853319" y="1379451"/>
              <a:ext cx="7174523" cy="4636132"/>
            </a:xfrm>
            <a:custGeom>
              <a:avLst/>
              <a:gdLst>
                <a:gd name="connsiteX0" fmla="*/ 256813 w 7174523"/>
                <a:gd name="connsiteY0" fmla="*/ 2510059 h 4636132"/>
                <a:gd name="connsiteX1" fmla="*/ 566509 w 7174523"/>
                <a:gd name="connsiteY1" fmla="*/ 3563274 h 4636132"/>
                <a:gd name="connsiteX2" fmla="*/ 1733921 w 7174523"/>
                <a:gd name="connsiteY2" fmla="*/ 3775531 h 4636132"/>
                <a:gd name="connsiteX3" fmla="*/ 2719487 w 7174523"/>
                <a:gd name="connsiteY3" fmla="*/ 4623937 h 4636132"/>
                <a:gd name="connsiteX4" fmla="*/ 3983717 w 7174523"/>
                <a:gd name="connsiteY4" fmla="*/ 4273900 h 4636132"/>
                <a:gd name="connsiteX5" fmla="*/ 5024520 w 7174523"/>
                <a:gd name="connsiteY5" fmla="*/ 3967307 h 4636132"/>
                <a:gd name="connsiteX6" fmla="*/ 7135294 w 7174523"/>
                <a:gd name="connsiteY6" fmla="*/ 2845201 h 4636132"/>
                <a:gd name="connsiteX7" fmla="*/ 6010086 w 7174523"/>
                <a:gd name="connsiteY7" fmla="*/ 1378644 h 4636132"/>
                <a:gd name="connsiteX8" fmla="*/ 5363386 w 7174523"/>
                <a:gd name="connsiteY8" fmla="*/ 540168 h 4636132"/>
                <a:gd name="connsiteX9" fmla="*/ 4322583 w 7174523"/>
                <a:gd name="connsiteY9" fmla="*/ 775389 h 4636132"/>
                <a:gd name="connsiteX10" fmla="*/ 3950824 w 7174523"/>
                <a:gd name="connsiteY10" fmla="*/ 304328 h 4636132"/>
                <a:gd name="connsiteX11" fmla="*/ 3430112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059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059"/>
                  </a:moveTo>
                  <a:cubicBezTo>
                    <a:pt x="256813" y="2510059"/>
                    <a:pt x="-152185" y="3080421"/>
                    <a:pt x="566509" y="3563274"/>
                  </a:cubicBezTo>
                  <a:cubicBezTo>
                    <a:pt x="1285203" y="4046127"/>
                    <a:pt x="1733921" y="3775531"/>
                    <a:pt x="1733921" y="3775531"/>
                  </a:cubicBezTo>
                  <a:cubicBezTo>
                    <a:pt x="1733921" y="3775531"/>
                    <a:pt x="1923835" y="4518429"/>
                    <a:pt x="2719487" y="4623937"/>
                  </a:cubicBezTo>
                  <a:cubicBezTo>
                    <a:pt x="3588374" y="4739375"/>
                    <a:pt x="3983717" y="4273900"/>
                    <a:pt x="3983717" y="4273900"/>
                  </a:cubicBezTo>
                  <a:cubicBezTo>
                    <a:pt x="3983717" y="4273900"/>
                    <a:pt x="4677586" y="4401130"/>
                    <a:pt x="5024520" y="3967307"/>
                  </a:cubicBezTo>
                  <a:cubicBezTo>
                    <a:pt x="5024520" y="3967307"/>
                    <a:pt x="6777809" y="4496707"/>
                    <a:pt x="7135294" y="2845201"/>
                  </a:cubicBezTo>
                  <a:cubicBezTo>
                    <a:pt x="7432578" y="1469877"/>
                    <a:pt x="6010086" y="1378644"/>
                    <a:pt x="6010086" y="1378644"/>
                  </a:cubicBezTo>
                  <a:cubicBezTo>
                    <a:pt x="6010086" y="1378644"/>
                    <a:pt x="5970365" y="862277"/>
                    <a:pt x="5363386" y="540168"/>
                  </a:cubicBezTo>
                  <a:cubicBezTo>
                    <a:pt x="4756406" y="218060"/>
                    <a:pt x="4322583" y="775389"/>
                    <a:pt x="4322583" y="775389"/>
                  </a:cubicBezTo>
                  <a:cubicBezTo>
                    <a:pt x="4322583" y="775389"/>
                    <a:pt x="4272933" y="378804"/>
                    <a:pt x="3950824" y="304328"/>
                  </a:cubicBezTo>
                  <a:cubicBezTo>
                    <a:pt x="3628715" y="229852"/>
                    <a:pt x="3430112" y="527135"/>
                    <a:pt x="3430112" y="527135"/>
                  </a:cubicBezTo>
                  <a:cubicBezTo>
                    <a:pt x="3430112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059"/>
                    <a:pt x="256813" y="2510059"/>
                  </a:cubicBezTo>
                  <a:close/>
                </a:path>
              </a:pathLst>
            </a:custGeom>
            <a:grpFill/>
            <a:ln w="61912" cap="flat">
              <a:solidFill>
                <a:srgbClr val="DB379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FA4302CE-9CC5-4D4E-B4E8-A11D8224F9FB}"/>
                </a:ext>
              </a:extLst>
            </p:cNvPr>
            <p:cNvSpPr/>
            <p:nvPr/>
          </p:nvSpPr>
          <p:spPr>
            <a:xfrm>
              <a:off x="2927795" y="1156023"/>
              <a:ext cx="7174523" cy="4636132"/>
            </a:xfrm>
            <a:custGeom>
              <a:avLst/>
              <a:gdLst>
                <a:gd name="connsiteX0" fmla="*/ 256813 w 7174523"/>
                <a:gd name="connsiteY0" fmla="*/ 2510680 h 4636132"/>
                <a:gd name="connsiteX1" fmla="*/ 566509 w 7174523"/>
                <a:gd name="connsiteY1" fmla="*/ 3563895 h 4636132"/>
                <a:gd name="connsiteX2" fmla="*/ 1733921 w 7174523"/>
                <a:gd name="connsiteY2" fmla="*/ 3776152 h 4636132"/>
                <a:gd name="connsiteX3" fmla="*/ 2718866 w 7174523"/>
                <a:gd name="connsiteY3" fmla="*/ 4623937 h 4636132"/>
                <a:gd name="connsiteX4" fmla="*/ 3983097 w 7174523"/>
                <a:gd name="connsiteY4" fmla="*/ 4273900 h 4636132"/>
                <a:gd name="connsiteX5" fmla="*/ 5023899 w 7174523"/>
                <a:gd name="connsiteY5" fmla="*/ 3967307 h 4636132"/>
                <a:gd name="connsiteX6" fmla="*/ 7134674 w 7174523"/>
                <a:gd name="connsiteY6" fmla="*/ 2845201 h 4636132"/>
                <a:gd name="connsiteX7" fmla="*/ 6009466 w 7174523"/>
                <a:gd name="connsiteY7" fmla="*/ 1378644 h 4636132"/>
                <a:gd name="connsiteX8" fmla="*/ 5362765 w 7174523"/>
                <a:gd name="connsiteY8" fmla="*/ 540168 h 4636132"/>
                <a:gd name="connsiteX9" fmla="*/ 4321963 w 7174523"/>
                <a:gd name="connsiteY9" fmla="*/ 775389 h 4636132"/>
                <a:gd name="connsiteX10" fmla="*/ 3950203 w 7174523"/>
                <a:gd name="connsiteY10" fmla="*/ 304328 h 4636132"/>
                <a:gd name="connsiteX11" fmla="*/ 3429491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680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680"/>
                  </a:moveTo>
                  <a:cubicBezTo>
                    <a:pt x="256813" y="2510680"/>
                    <a:pt x="-152185" y="3081042"/>
                    <a:pt x="566509" y="3563895"/>
                  </a:cubicBezTo>
                  <a:cubicBezTo>
                    <a:pt x="1285203" y="4046748"/>
                    <a:pt x="1733921" y="3776152"/>
                    <a:pt x="1733921" y="3776152"/>
                  </a:cubicBezTo>
                  <a:cubicBezTo>
                    <a:pt x="1733921" y="3776152"/>
                    <a:pt x="1923835" y="4518429"/>
                    <a:pt x="2718866" y="4623937"/>
                  </a:cubicBezTo>
                  <a:cubicBezTo>
                    <a:pt x="3587753" y="4739375"/>
                    <a:pt x="3983097" y="4273900"/>
                    <a:pt x="3983097" y="4273900"/>
                  </a:cubicBezTo>
                  <a:cubicBezTo>
                    <a:pt x="3983097" y="4273900"/>
                    <a:pt x="4676965" y="4401130"/>
                    <a:pt x="5023899" y="3967307"/>
                  </a:cubicBezTo>
                  <a:cubicBezTo>
                    <a:pt x="5023899" y="3967307"/>
                    <a:pt x="6777189" y="4496707"/>
                    <a:pt x="7134674" y="2845201"/>
                  </a:cubicBezTo>
                  <a:cubicBezTo>
                    <a:pt x="7431957" y="1469877"/>
                    <a:pt x="6009466" y="1378644"/>
                    <a:pt x="6009466" y="1378644"/>
                  </a:cubicBezTo>
                  <a:cubicBezTo>
                    <a:pt x="6009466" y="1378644"/>
                    <a:pt x="5969745" y="862277"/>
                    <a:pt x="5362765" y="540168"/>
                  </a:cubicBezTo>
                  <a:cubicBezTo>
                    <a:pt x="4755785" y="218060"/>
                    <a:pt x="4321963" y="775389"/>
                    <a:pt x="4321963" y="775389"/>
                  </a:cubicBezTo>
                  <a:cubicBezTo>
                    <a:pt x="4321963" y="775389"/>
                    <a:pt x="4272312" y="378804"/>
                    <a:pt x="3950203" y="304328"/>
                  </a:cubicBezTo>
                  <a:cubicBezTo>
                    <a:pt x="3628094" y="229852"/>
                    <a:pt x="3429491" y="527135"/>
                    <a:pt x="3429491" y="527135"/>
                  </a:cubicBezTo>
                  <a:cubicBezTo>
                    <a:pt x="3429491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680"/>
                    <a:pt x="256813" y="2510680"/>
                  </a:cubicBezTo>
                  <a:close/>
                </a:path>
              </a:pathLst>
            </a:custGeom>
            <a:grpFill/>
            <a:ln w="61912" cap="flat">
              <a:solidFill>
                <a:srgbClr val="DB379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E9B76626-4EE5-48FC-B8E2-A595DDE6EC2D}"/>
                </a:ext>
              </a:extLst>
            </p:cNvPr>
            <p:cNvSpPr/>
            <p:nvPr/>
          </p:nvSpPr>
          <p:spPr>
            <a:xfrm>
              <a:off x="3068980" y="3836756"/>
              <a:ext cx="111714" cy="341348"/>
            </a:xfrm>
            <a:custGeom>
              <a:avLst/>
              <a:gdLst>
                <a:gd name="connsiteX0" fmla="*/ 34946 w 111714"/>
                <a:gd name="connsiteY0" fmla="*/ 0 h 341348"/>
                <a:gd name="connsiteX1" fmla="*/ 13844 w 111714"/>
                <a:gd name="connsiteY1" fmla="*/ 345693 h 341348"/>
                <a:gd name="connsiteX2" fmla="*/ 116249 w 111714"/>
                <a:gd name="connsiteY2" fmla="*/ 93716 h 341348"/>
                <a:gd name="connsiteX3" fmla="*/ 34946 w 111714"/>
                <a:gd name="connsiteY3" fmla="*/ 0 h 341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714" h="341348">
                  <a:moveTo>
                    <a:pt x="34946" y="0"/>
                  </a:moveTo>
                  <a:cubicBezTo>
                    <a:pt x="5155" y="91233"/>
                    <a:pt x="-14705" y="211636"/>
                    <a:pt x="13844" y="345693"/>
                  </a:cubicBezTo>
                  <a:cubicBezTo>
                    <a:pt x="44255" y="194258"/>
                    <a:pt x="116249" y="93716"/>
                    <a:pt x="116249" y="93716"/>
                  </a:cubicBezTo>
                  <a:cubicBezTo>
                    <a:pt x="116249" y="93716"/>
                    <a:pt x="79631" y="60202"/>
                    <a:pt x="34946" y="0"/>
                  </a:cubicBezTo>
                  <a:close/>
                </a:path>
              </a:pathLst>
            </a:custGeom>
            <a:grpFill/>
            <a:ln w="6201" cap="flat">
              <a:solidFill>
                <a:srgbClr val="DB379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1B02E6FB-B64A-4E8F-886D-F2B823A71EE8}"/>
                </a:ext>
              </a:extLst>
            </p:cNvPr>
            <p:cNvSpPr/>
            <p:nvPr/>
          </p:nvSpPr>
          <p:spPr>
            <a:xfrm>
              <a:off x="2927789" y="1156023"/>
              <a:ext cx="7174523" cy="2619073"/>
            </a:xfrm>
            <a:custGeom>
              <a:avLst/>
              <a:gdLst>
                <a:gd name="connsiteX0" fmla="*/ 83042 w 7174523"/>
                <a:gd name="connsiteY0" fmla="*/ 1870186 h 2619073"/>
                <a:gd name="connsiteX1" fmla="*/ 901037 w 7174523"/>
                <a:gd name="connsiteY1" fmla="*/ 1299824 h 2619073"/>
                <a:gd name="connsiteX2" fmla="*/ 2003903 w 7174523"/>
                <a:gd name="connsiteY2" fmla="*/ 283847 h 2619073"/>
                <a:gd name="connsiteX3" fmla="*/ 3428877 w 7174523"/>
                <a:gd name="connsiteY3" fmla="*/ 792146 h 2619073"/>
                <a:gd name="connsiteX4" fmla="*/ 3949589 w 7174523"/>
                <a:gd name="connsiteY4" fmla="*/ 569338 h 2619073"/>
                <a:gd name="connsiteX5" fmla="*/ 4321348 w 7174523"/>
                <a:gd name="connsiteY5" fmla="*/ 1040399 h 2619073"/>
                <a:gd name="connsiteX6" fmla="*/ 5362151 w 7174523"/>
                <a:gd name="connsiteY6" fmla="*/ 805179 h 2619073"/>
                <a:gd name="connsiteX7" fmla="*/ 6009472 w 7174523"/>
                <a:gd name="connsiteY7" fmla="*/ 1643034 h 2619073"/>
                <a:gd name="connsiteX8" fmla="*/ 7169435 w 7174523"/>
                <a:gd name="connsiteY8" fmla="*/ 2623635 h 2619073"/>
                <a:gd name="connsiteX9" fmla="*/ 6009472 w 7174523"/>
                <a:gd name="connsiteY9" fmla="*/ 1378644 h 2619073"/>
                <a:gd name="connsiteX10" fmla="*/ 5362771 w 7174523"/>
                <a:gd name="connsiteY10" fmla="*/ 540168 h 2619073"/>
                <a:gd name="connsiteX11" fmla="*/ 4321969 w 7174523"/>
                <a:gd name="connsiteY11" fmla="*/ 775389 h 2619073"/>
                <a:gd name="connsiteX12" fmla="*/ 3950210 w 7174523"/>
                <a:gd name="connsiteY12" fmla="*/ 304328 h 2619073"/>
                <a:gd name="connsiteX13" fmla="*/ 3429498 w 7174523"/>
                <a:gd name="connsiteY13" fmla="*/ 527135 h 2619073"/>
                <a:gd name="connsiteX14" fmla="*/ 2004523 w 7174523"/>
                <a:gd name="connsiteY14" fmla="*/ 18836 h 2619073"/>
                <a:gd name="connsiteX15" fmla="*/ 901037 w 7174523"/>
                <a:gd name="connsiteY15" fmla="*/ 1035434 h 2619073"/>
                <a:gd name="connsiteX16" fmla="*/ 83042 w 7174523"/>
                <a:gd name="connsiteY16" fmla="*/ 1605796 h 2619073"/>
                <a:gd name="connsiteX17" fmla="*/ 12910 w 7174523"/>
                <a:gd name="connsiteY17" fmla="*/ 2064444 h 2619073"/>
                <a:gd name="connsiteX18" fmla="*/ 83042 w 7174523"/>
                <a:gd name="connsiteY18" fmla="*/ 1870186 h 2619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174523" h="2619073">
                  <a:moveTo>
                    <a:pt x="83042" y="1870186"/>
                  </a:moveTo>
                  <a:cubicBezTo>
                    <a:pt x="343088" y="1374300"/>
                    <a:pt x="901037" y="1299824"/>
                    <a:pt x="901037" y="1299824"/>
                  </a:cubicBezTo>
                  <a:cubicBezTo>
                    <a:pt x="901037" y="1299824"/>
                    <a:pt x="1087227" y="420386"/>
                    <a:pt x="2003903" y="283847"/>
                  </a:cubicBezTo>
                  <a:cubicBezTo>
                    <a:pt x="2920578" y="147307"/>
                    <a:pt x="3428877" y="792146"/>
                    <a:pt x="3428877" y="792146"/>
                  </a:cubicBezTo>
                  <a:cubicBezTo>
                    <a:pt x="3428877" y="792146"/>
                    <a:pt x="3626860" y="494862"/>
                    <a:pt x="3949589" y="569338"/>
                  </a:cubicBezTo>
                  <a:cubicBezTo>
                    <a:pt x="4271698" y="643814"/>
                    <a:pt x="4321348" y="1040399"/>
                    <a:pt x="4321348" y="1040399"/>
                  </a:cubicBezTo>
                  <a:cubicBezTo>
                    <a:pt x="4321348" y="1040399"/>
                    <a:pt x="4755171" y="482449"/>
                    <a:pt x="5362151" y="805179"/>
                  </a:cubicBezTo>
                  <a:cubicBezTo>
                    <a:pt x="5969131" y="1127908"/>
                    <a:pt x="6009472" y="1643034"/>
                    <a:pt x="6009472" y="1643034"/>
                  </a:cubicBezTo>
                  <a:cubicBezTo>
                    <a:pt x="6009472" y="1643034"/>
                    <a:pt x="7076962" y="1711304"/>
                    <a:pt x="7169435" y="2623635"/>
                  </a:cubicBezTo>
                  <a:cubicBezTo>
                    <a:pt x="7275564" y="1459947"/>
                    <a:pt x="6009472" y="1378644"/>
                    <a:pt x="6009472" y="1378644"/>
                  </a:cubicBezTo>
                  <a:cubicBezTo>
                    <a:pt x="6009472" y="1378644"/>
                    <a:pt x="5969751" y="862277"/>
                    <a:pt x="5362771" y="540168"/>
                  </a:cubicBezTo>
                  <a:cubicBezTo>
                    <a:pt x="4755792" y="218060"/>
                    <a:pt x="4321969" y="775389"/>
                    <a:pt x="4321969" y="775389"/>
                  </a:cubicBezTo>
                  <a:cubicBezTo>
                    <a:pt x="4321969" y="775389"/>
                    <a:pt x="4272319" y="378804"/>
                    <a:pt x="3950210" y="304328"/>
                  </a:cubicBezTo>
                  <a:cubicBezTo>
                    <a:pt x="3628101" y="229852"/>
                    <a:pt x="3429498" y="527135"/>
                    <a:pt x="3429498" y="527135"/>
                  </a:cubicBezTo>
                  <a:cubicBezTo>
                    <a:pt x="3429498" y="527135"/>
                    <a:pt x="2921199" y="-117083"/>
                    <a:pt x="2004523" y="18836"/>
                  </a:cubicBezTo>
                  <a:cubicBezTo>
                    <a:pt x="1087848" y="154755"/>
                    <a:pt x="901037" y="1035434"/>
                    <a:pt x="901037" y="1035434"/>
                  </a:cubicBezTo>
                  <a:cubicBezTo>
                    <a:pt x="901037" y="1035434"/>
                    <a:pt x="343088" y="1109910"/>
                    <a:pt x="83042" y="1605796"/>
                  </a:cubicBezTo>
                  <a:cubicBezTo>
                    <a:pt x="-4467" y="1772746"/>
                    <a:pt x="-13156" y="1929146"/>
                    <a:pt x="12910" y="2064444"/>
                  </a:cubicBezTo>
                  <a:cubicBezTo>
                    <a:pt x="25944" y="2001760"/>
                    <a:pt x="48287" y="1936594"/>
                    <a:pt x="83042" y="1870186"/>
                  </a:cubicBezTo>
                  <a:close/>
                </a:path>
              </a:pathLst>
            </a:custGeom>
            <a:grpFill/>
            <a:ln w="6201" cap="flat">
              <a:solidFill>
                <a:srgbClr val="DB379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46EF9463-DE90-45C0-B0DB-6DB1DE2F7CA5}"/>
                </a:ext>
              </a:extLst>
            </p:cNvPr>
            <p:cNvSpPr/>
            <p:nvPr/>
          </p:nvSpPr>
          <p:spPr>
            <a:xfrm>
              <a:off x="7951694" y="5043268"/>
              <a:ext cx="2147392" cy="918538"/>
            </a:xfrm>
            <a:custGeom>
              <a:avLst/>
              <a:gdLst>
                <a:gd name="connsiteX0" fmla="*/ 0 w 2147391"/>
                <a:gd name="connsiteY0" fmla="*/ 821098 h 918537"/>
                <a:gd name="connsiteX1" fmla="*/ 305352 w 2147391"/>
                <a:gd name="connsiteY1" fmla="*/ 814892 h 918537"/>
                <a:gd name="connsiteX2" fmla="*/ 604497 w 2147391"/>
                <a:gd name="connsiteY2" fmla="*/ 788205 h 918537"/>
                <a:gd name="connsiteX3" fmla="*/ 896195 w 2147391"/>
                <a:gd name="connsiteY3" fmla="*/ 737313 h 918537"/>
                <a:gd name="connsiteX4" fmla="*/ 1038941 w 2147391"/>
                <a:gd name="connsiteY4" fmla="*/ 701316 h 918537"/>
                <a:gd name="connsiteX5" fmla="*/ 1178583 w 2147391"/>
                <a:gd name="connsiteY5" fmla="*/ 657872 h 918537"/>
                <a:gd name="connsiteX6" fmla="*/ 1213339 w 2147391"/>
                <a:gd name="connsiteY6" fmla="*/ 646080 h 918537"/>
                <a:gd name="connsiteX7" fmla="*/ 1247473 w 2147391"/>
                <a:gd name="connsiteY7" fmla="*/ 633046 h 918537"/>
                <a:gd name="connsiteX8" fmla="*/ 1315123 w 2147391"/>
                <a:gd name="connsiteY8" fmla="*/ 605739 h 918537"/>
                <a:gd name="connsiteX9" fmla="*/ 1382151 w 2147391"/>
                <a:gd name="connsiteY9" fmla="*/ 576569 h 918537"/>
                <a:gd name="connsiteX10" fmla="*/ 1447938 w 2147391"/>
                <a:gd name="connsiteY10" fmla="*/ 544917 h 918537"/>
                <a:gd name="connsiteX11" fmla="*/ 1480211 w 2147391"/>
                <a:gd name="connsiteY11" fmla="*/ 528159 h 918537"/>
                <a:gd name="connsiteX12" fmla="*/ 1512484 w 2147391"/>
                <a:gd name="connsiteY12" fmla="*/ 511402 h 918537"/>
                <a:gd name="connsiteX13" fmla="*/ 1576409 w 2147391"/>
                <a:gd name="connsiteY13" fmla="*/ 475405 h 918537"/>
                <a:gd name="connsiteX14" fmla="*/ 1639093 w 2147391"/>
                <a:gd name="connsiteY14" fmla="*/ 437547 h 918537"/>
                <a:gd name="connsiteX15" fmla="*/ 1700536 w 2147391"/>
                <a:gd name="connsiteY15" fmla="*/ 397205 h 918537"/>
                <a:gd name="connsiteX16" fmla="*/ 1933894 w 2147391"/>
                <a:gd name="connsiteY16" fmla="*/ 214119 h 918537"/>
                <a:gd name="connsiteX17" fmla="*/ 2043747 w 2147391"/>
                <a:gd name="connsiteY17" fmla="*/ 110473 h 918537"/>
                <a:gd name="connsiteX18" fmla="*/ 2151116 w 2147391"/>
                <a:gd name="connsiteY18" fmla="*/ 0 h 918537"/>
                <a:gd name="connsiteX19" fmla="*/ 2082225 w 2147391"/>
                <a:gd name="connsiteY19" fmla="*/ 139643 h 918537"/>
                <a:gd name="connsiteX20" fmla="*/ 1997199 w 2147391"/>
                <a:gd name="connsiteY20" fmla="*/ 271217 h 918537"/>
                <a:gd name="connsiteX21" fmla="*/ 1784321 w 2147391"/>
                <a:gd name="connsiteY21" fmla="*/ 504575 h 918537"/>
                <a:gd name="connsiteX22" fmla="*/ 1234440 w 2147391"/>
                <a:gd name="connsiteY22" fmla="*/ 821098 h 918537"/>
                <a:gd name="connsiteX23" fmla="*/ 1081765 w 2147391"/>
                <a:gd name="connsiteY23" fmla="*/ 866405 h 918537"/>
                <a:gd name="connsiteX24" fmla="*/ 926606 w 2147391"/>
                <a:gd name="connsiteY24" fmla="*/ 898057 h 918537"/>
                <a:gd name="connsiteX25" fmla="*/ 612565 w 2147391"/>
                <a:gd name="connsiteY25" fmla="*/ 922882 h 918537"/>
                <a:gd name="connsiteX26" fmla="*/ 300387 w 2147391"/>
                <a:gd name="connsiteY26" fmla="*/ 898678 h 918537"/>
                <a:gd name="connsiteX27" fmla="*/ 147711 w 2147391"/>
                <a:gd name="connsiteY27" fmla="*/ 867646 h 918537"/>
                <a:gd name="connsiteX28" fmla="*/ 0 w 2147391"/>
                <a:gd name="connsiteY28" fmla="*/ 821098 h 91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147391" h="918537">
                  <a:moveTo>
                    <a:pt x="0" y="821098"/>
                  </a:moveTo>
                  <a:cubicBezTo>
                    <a:pt x="103646" y="822339"/>
                    <a:pt x="204809" y="819857"/>
                    <a:pt x="305352" y="814892"/>
                  </a:cubicBezTo>
                  <a:cubicBezTo>
                    <a:pt x="405894" y="809306"/>
                    <a:pt x="505816" y="800617"/>
                    <a:pt x="604497" y="788205"/>
                  </a:cubicBezTo>
                  <a:cubicBezTo>
                    <a:pt x="703178" y="775171"/>
                    <a:pt x="800617" y="759035"/>
                    <a:pt x="896195" y="737313"/>
                  </a:cubicBezTo>
                  <a:cubicBezTo>
                    <a:pt x="943983" y="726762"/>
                    <a:pt x="991773" y="714970"/>
                    <a:pt x="1038941" y="701316"/>
                  </a:cubicBezTo>
                  <a:cubicBezTo>
                    <a:pt x="1086109" y="688283"/>
                    <a:pt x="1132656" y="673387"/>
                    <a:pt x="1178583" y="657872"/>
                  </a:cubicBezTo>
                  <a:lnTo>
                    <a:pt x="1213339" y="646080"/>
                  </a:lnTo>
                  <a:lnTo>
                    <a:pt x="1247473" y="633046"/>
                  </a:lnTo>
                  <a:cubicBezTo>
                    <a:pt x="1270437" y="624358"/>
                    <a:pt x="1292780" y="615669"/>
                    <a:pt x="1315123" y="605739"/>
                  </a:cubicBezTo>
                  <a:cubicBezTo>
                    <a:pt x="1337465" y="596429"/>
                    <a:pt x="1359808" y="586499"/>
                    <a:pt x="1382151" y="576569"/>
                  </a:cubicBezTo>
                  <a:cubicBezTo>
                    <a:pt x="1403873" y="566018"/>
                    <a:pt x="1426216" y="556088"/>
                    <a:pt x="1447938" y="544917"/>
                  </a:cubicBezTo>
                  <a:cubicBezTo>
                    <a:pt x="1459109" y="539331"/>
                    <a:pt x="1469661" y="534366"/>
                    <a:pt x="1480211" y="528159"/>
                  </a:cubicBezTo>
                  <a:lnTo>
                    <a:pt x="1512484" y="511402"/>
                  </a:lnTo>
                  <a:cubicBezTo>
                    <a:pt x="1533585" y="499610"/>
                    <a:pt x="1555307" y="487818"/>
                    <a:pt x="1576409" y="475405"/>
                  </a:cubicBezTo>
                  <a:cubicBezTo>
                    <a:pt x="1597511" y="463613"/>
                    <a:pt x="1617991" y="449959"/>
                    <a:pt x="1639093" y="437547"/>
                  </a:cubicBezTo>
                  <a:cubicBezTo>
                    <a:pt x="1659574" y="423893"/>
                    <a:pt x="1680676" y="411480"/>
                    <a:pt x="1700536" y="397205"/>
                  </a:cubicBezTo>
                  <a:cubicBezTo>
                    <a:pt x="1781839" y="342590"/>
                    <a:pt x="1859418" y="280526"/>
                    <a:pt x="1933894" y="214119"/>
                  </a:cubicBezTo>
                  <a:cubicBezTo>
                    <a:pt x="1971132" y="180605"/>
                    <a:pt x="2007749" y="146470"/>
                    <a:pt x="2043747" y="110473"/>
                  </a:cubicBezTo>
                  <a:cubicBezTo>
                    <a:pt x="2079743" y="75097"/>
                    <a:pt x="2114498" y="37238"/>
                    <a:pt x="2151116" y="0"/>
                  </a:cubicBezTo>
                  <a:cubicBezTo>
                    <a:pt x="2131256" y="47789"/>
                    <a:pt x="2108913" y="94957"/>
                    <a:pt x="2082225" y="139643"/>
                  </a:cubicBezTo>
                  <a:cubicBezTo>
                    <a:pt x="2056780" y="184949"/>
                    <a:pt x="2027609" y="228393"/>
                    <a:pt x="1997199" y="271217"/>
                  </a:cubicBezTo>
                  <a:cubicBezTo>
                    <a:pt x="1935136" y="355623"/>
                    <a:pt x="1863763" y="434443"/>
                    <a:pt x="1784321" y="504575"/>
                  </a:cubicBezTo>
                  <a:cubicBezTo>
                    <a:pt x="1625439" y="645459"/>
                    <a:pt x="1435526" y="752208"/>
                    <a:pt x="1234440" y="821098"/>
                  </a:cubicBezTo>
                  <a:cubicBezTo>
                    <a:pt x="1184169" y="838476"/>
                    <a:pt x="1133277" y="853371"/>
                    <a:pt x="1081765" y="866405"/>
                  </a:cubicBezTo>
                  <a:cubicBezTo>
                    <a:pt x="1030252" y="878817"/>
                    <a:pt x="978739" y="889368"/>
                    <a:pt x="926606" y="898057"/>
                  </a:cubicBezTo>
                  <a:cubicBezTo>
                    <a:pt x="822339" y="914814"/>
                    <a:pt x="717452" y="923503"/>
                    <a:pt x="612565" y="922882"/>
                  </a:cubicBezTo>
                  <a:cubicBezTo>
                    <a:pt x="507679" y="922882"/>
                    <a:pt x="403412" y="914814"/>
                    <a:pt x="300387" y="898678"/>
                  </a:cubicBezTo>
                  <a:cubicBezTo>
                    <a:pt x="248874" y="890609"/>
                    <a:pt x="197982" y="880059"/>
                    <a:pt x="147711" y="867646"/>
                  </a:cubicBezTo>
                  <a:cubicBezTo>
                    <a:pt x="98060" y="855854"/>
                    <a:pt x="48409" y="840958"/>
                    <a:pt x="0" y="821098"/>
                  </a:cubicBezTo>
                  <a:close/>
                </a:path>
              </a:pathLst>
            </a:custGeom>
            <a:grpFill/>
            <a:ln w="6201" cap="flat">
              <a:solidFill>
                <a:srgbClr val="DB379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45C552DB-26F8-4BB9-88B4-89747367B803}"/>
                </a:ext>
              </a:extLst>
            </p:cNvPr>
            <p:cNvSpPr/>
            <p:nvPr/>
          </p:nvSpPr>
          <p:spPr>
            <a:xfrm>
              <a:off x="2462174" y="2057400"/>
              <a:ext cx="906125" cy="1508139"/>
            </a:xfrm>
            <a:custGeom>
              <a:avLst/>
              <a:gdLst>
                <a:gd name="connsiteX0" fmla="*/ 162622 w 906124"/>
                <a:gd name="connsiteY0" fmla="*/ 1512484 h 1508139"/>
                <a:gd name="connsiteX1" fmla="*/ 103042 w 906124"/>
                <a:gd name="connsiteY1" fmla="*/ 1403252 h 1508139"/>
                <a:gd name="connsiteX2" fmla="*/ 57735 w 906124"/>
                <a:gd name="connsiteY2" fmla="*/ 1286573 h 1508139"/>
                <a:gd name="connsiteX3" fmla="*/ 25462 w 906124"/>
                <a:gd name="connsiteY3" fmla="*/ 1164929 h 1508139"/>
                <a:gd name="connsiteX4" fmla="*/ 5602 w 906124"/>
                <a:gd name="connsiteY4" fmla="*/ 1039561 h 1508139"/>
                <a:gd name="connsiteX5" fmla="*/ 10567 w 906124"/>
                <a:gd name="connsiteY5" fmla="*/ 782619 h 1508139"/>
                <a:gd name="connsiteX6" fmla="*/ 83181 w 906124"/>
                <a:gd name="connsiteY6" fmla="*/ 530642 h 1508139"/>
                <a:gd name="connsiteX7" fmla="*/ 227789 w 906124"/>
                <a:gd name="connsiteY7" fmla="*/ 309075 h 1508139"/>
                <a:gd name="connsiteX8" fmla="*/ 322746 w 906124"/>
                <a:gd name="connsiteY8" fmla="*/ 218463 h 1508139"/>
                <a:gd name="connsiteX9" fmla="*/ 348192 w 906124"/>
                <a:gd name="connsiteY9" fmla="*/ 197982 h 1508139"/>
                <a:gd name="connsiteX10" fmla="*/ 374259 w 906124"/>
                <a:gd name="connsiteY10" fmla="*/ 178742 h 1508139"/>
                <a:gd name="connsiteX11" fmla="*/ 428874 w 906124"/>
                <a:gd name="connsiteY11" fmla="*/ 143366 h 1508139"/>
                <a:gd name="connsiteX12" fmla="*/ 661612 w 906124"/>
                <a:gd name="connsiteY12" fmla="*/ 41583 h 1508139"/>
                <a:gd name="connsiteX13" fmla="*/ 783256 w 906124"/>
                <a:gd name="connsiteY13" fmla="*/ 13033 h 1508139"/>
                <a:gd name="connsiteX14" fmla="*/ 844699 w 906124"/>
                <a:gd name="connsiteY14" fmla="*/ 4345 h 1508139"/>
                <a:gd name="connsiteX15" fmla="*/ 906762 w 906124"/>
                <a:gd name="connsiteY15" fmla="*/ 0 h 1508139"/>
                <a:gd name="connsiteX16" fmla="*/ 852767 w 906124"/>
                <a:gd name="connsiteY16" fmla="*/ 29170 h 1508139"/>
                <a:gd name="connsiteX17" fmla="*/ 800634 w 906124"/>
                <a:gd name="connsiteY17" fmla="*/ 58960 h 1508139"/>
                <a:gd name="connsiteX18" fmla="*/ 697609 w 906124"/>
                <a:gd name="connsiteY18" fmla="*/ 119782 h 1508139"/>
                <a:gd name="connsiteX19" fmla="*/ 672163 w 906124"/>
                <a:gd name="connsiteY19" fmla="*/ 135298 h 1508139"/>
                <a:gd name="connsiteX20" fmla="*/ 647337 w 906124"/>
                <a:gd name="connsiteY20" fmla="*/ 151435 h 1508139"/>
                <a:gd name="connsiteX21" fmla="*/ 598928 w 906124"/>
                <a:gd name="connsiteY21" fmla="*/ 184328 h 1508139"/>
                <a:gd name="connsiteX22" fmla="*/ 508315 w 906124"/>
                <a:gd name="connsiteY22" fmla="*/ 255080 h 1508139"/>
                <a:gd name="connsiteX23" fmla="*/ 466112 w 906124"/>
                <a:gd name="connsiteY23" fmla="*/ 292318 h 1508139"/>
                <a:gd name="connsiteX24" fmla="*/ 426392 w 906124"/>
                <a:gd name="connsiteY24" fmla="*/ 331418 h 1508139"/>
                <a:gd name="connsiteX25" fmla="*/ 388533 w 906124"/>
                <a:gd name="connsiteY25" fmla="*/ 372380 h 1508139"/>
                <a:gd name="connsiteX26" fmla="*/ 353778 w 906124"/>
                <a:gd name="connsiteY26" fmla="*/ 415204 h 1508139"/>
                <a:gd name="connsiteX27" fmla="*/ 241443 w 906124"/>
                <a:gd name="connsiteY27" fmla="*/ 602015 h 1508139"/>
                <a:gd name="connsiteX28" fmla="*/ 142142 w 906124"/>
                <a:gd name="connsiteY28" fmla="*/ 1036458 h 1508139"/>
                <a:gd name="connsiteX29" fmla="*/ 138418 w 906124"/>
                <a:gd name="connsiteY29" fmla="*/ 1152517 h 1508139"/>
                <a:gd name="connsiteX30" fmla="*/ 141521 w 906124"/>
                <a:gd name="connsiteY30" fmla="*/ 1270437 h 1508139"/>
                <a:gd name="connsiteX31" fmla="*/ 162622 w 906124"/>
                <a:gd name="connsiteY31" fmla="*/ 1512484 h 150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06124" h="1508139">
                  <a:moveTo>
                    <a:pt x="162622" y="1512484"/>
                  </a:moveTo>
                  <a:cubicBezTo>
                    <a:pt x="139038" y="1478349"/>
                    <a:pt x="120419" y="1441111"/>
                    <a:pt x="103042" y="1403252"/>
                  </a:cubicBezTo>
                  <a:cubicBezTo>
                    <a:pt x="85664" y="1365394"/>
                    <a:pt x="70769" y="1326294"/>
                    <a:pt x="57735" y="1286573"/>
                  </a:cubicBezTo>
                  <a:cubicBezTo>
                    <a:pt x="44702" y="1246853"/>
                    <a:pt x="34151" y="1206512"/>
                    <a:pt x="25462" y="1164929"/>
                  </a:cubicBezTo>
                  <a:cubicBezTo>
                    <a:pt x="16774" y="1123967"/>
                    <a:pt x="9947" y="1081764"/>
                    <a:pt x="5602" y="1039561"/>
                  </a:cubicBezTo>
                  <a:cubicBezTo>
                    <a:pt x="-3087" y="955155"/>
                    <a:pt x="-1845" y="868266"/>
                    <a:pt x="10567" y="782619"/>
                  </a:cubicBezTo>
                  <a:cubicBezTo>
                    <a:pt x="22980" y="696351"/>
                    <a:pt x="46564" y="610703"/>
                    <a:pt x="83181" y="530642"/>
                  </a:cubicBezTo>
                  <a:cubicBezTo>
                    <a:pt x="119799" y="449959"/>
                    <a:pt x="168208" y="374242"/>
                    <a:pt x="227789" y="309075"/>
                  </a:cubicBezTo>
                  <a:cubicBezTo>
                    <a:pt x="256959" y="276182"/>
                    <a:pt x="289232" y="245771"/>
                    <a:pt x="322746" y="218463"/>
                  </a:cubicBezTo>
                  <a:cubicBezTo>
                    <a:pt x="330814" y="211636"/>
                    <a:pt x="339503" y="204809"/>
                    <a:pt x="348192" y="197982"/>
                  </a:cubicBezTo>
                  <a:cubicBezTo>
                    <a:pt x="356881" y="191776"/>
                    <a:pt x="365570" y="184949"/>
                    <a:pt x="374259" y="178742"/>
                  </a:cubicBezTo>
                  <a:cubicBezTo>
                    <a:pt x="392257" y="166950"/>
                    <a:pt x="410255" y="153917"/>
                    <a:pt x="428874" y="143366"/>
                  </a:cubicBezTo>
                  <a:cubicBezTo>
                    <a:pt x="502730" y="98681"/>
                    <a:pt x="581550" y="65167"/>
                    <a:pt x="661612" y="41583"/>
                  </a:cubicBezTo>
                  <a:cubicBezTo>
                    <a:pt x="701953" y="29790"/>
                    <a:pt x="742294" y="20481"/>
                    <a:pt x="783256" y="13033"/>
                  </a:cubicBezTo>
                  <a:cubicBezTo>
                    <a:pt x="803737" y="9310"/>
                    <a:pt x="824218" y="6827"/>
                    <a:pt x="844699" y="4345"/>
                  </a:cubicBezTo>
                  <a:cubicBezTo>
                    <a:pt x="865180" y="2482"/>
                    <a:pt x="886281" y="621"/>
                    <a:pt x="906762" y="0"/>
                  </a:cubicBezTo>
                  <a:cubicBezTo>
                    <a:pt x="888764" y="10551"/>
                    <a:pt x="870765" y="19860"/>
                    <a:pt x="852767" y="29170"/>
                  </a:cubicBezTo>
                  <a:lnTo>
                    <a:pt x="800634" y="58960"/>
                  </a:lnTo>
                  <a:cubicBezTo>
                    <a:pt x="765258" y="78821"/>
                    <a:pt x="730502" y="98060"/>
                    <a:pt x="697609" y="119782"/>
                  </a:cubicBezTo>
                  <a:lnTo>
                    <a:pt x="672163" y="135298"/>
                  </a:lnTo>
                  <a:lnTo>
                    <a:pt x="647337" y="151435"/>
                  </a:lnTo>
                  <a:cubicBezTo>
                    <a:pt x="630580" y="161985"/>
                    <a:pt x="615064" y="173157"/>
                    <a:pt x="598928" y="184328"/>
                  </a:cubicBezTo>
                  <a:cubicBezTo>
                    <a:pt x="567896" y="207292"/>
                    <a:pt x="536864" y="230255"/>
                    <a:pt x="508315" y="255080"/>
                  </a:cubicBezTo>
                  <a:cubicBezTo>
                    <a:pt x="493420" y="266872"/>
                    <a:pt x="479766" y="279906"/>
                    <a:pt x="466112" y="292318"/>
                  </a:cubicBezTo>
                  <a:cubicBezTo>
                    <a:pt x="452458" y="305352"/>
                    <a:pt x="438804" y="317764"/>
                    <a:pt x="426392" y="331418"/>
                  </a:cubicBezTo>
                  <a:cubicBezTo>
                    <a:pt x="413358" y="344452"/>
                    <a:pt x="400946" y="358726"/>
                    <a:pt x="388533" y="372380"/>
                  </a:cubicBezTo>
                  <a:cubicBezTo>
                    <a:pt x="376741" y="386655"/>
                    <a:pt x="364949" y="400309"/>
                    <a:pt x="353778" y="415204"/>
                  </a:cubicBezTo>
                  <a:cubicBezTo>
                    <a:pt x="308471" y="472923"/>
                    <a:pt x="271233" y="535607"/>
                    <a:pt x="241443" y="602015"/>
                  </a:cubicBezTo>
                  <a:cubicBezTo>
                    <a:pt x="181241" y="734830"/>
                    <a:pt x="151451" y="883161"/>
                    <a:pt x="142142" y="1036458"/>
                  </a:cubicBezTo>
                  <a:cubicBezTo>
                    <a:pt x="139659" y="1074937"/>
                    <a:pt x="139038" y="1113416"/>
                    <a:pt x="138418" y="1152517"/>
                  </a:cubicBezTo>
                  <a:cubicBezTo>
                    <a:pt x="138418" y="1191616"/>
                    <a:pt x="139038" y="1230716"/>
                    <a:pt x="141521" y="1270437"/>
                  </a:cubicBezTo>
                  <a:cubicBezTo>
                    <a:pt x="145245" y="1350498"/>
                    <a:pt x="152692" y="1430560"/>
                    <a:pt x="162622" y="1512484"/>
                  </a:cubicBezTo>
                  <a:close/>
                </a:path>
              </a:pathLst>
            </a:custGeom>
            <a:grpFill/>
            <a:ln w="6201" cap="flat">
              <a:solidFill>
                <a:srgbClr val="DB379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34A60C3B-CCF4-400E-B7CF-C87B57F100AB}"/>
                </a:ext>
              </a:extLst>
            </p:cNvPr>
            <p:cNvSpPr/>
            <p:nvPr/>
          </p:nvSpPr>
          <p:spPr>
            <a:xfrm>
              <a:off x="4948449" y="6254744"/>
              <a:ext cx="1694329" cy="372380"/>
            </a:xfrm>
            <a:custGeom>
              <a:avLst/>
              <a:gdLst>
                <a:gd name="connsiteX0" fmla="*/ 0 w 1694329"/>
                <a:gd name="connsiteY0" fmla="*/ 0 h 372380"/>
                <a:gd name="connsiteX1" fmla="*/ 100543 w 1694329"/>
                <a:gd name="connsiteY1" fmla="*/ 50892 h 372380"/>
                <a:gd name="connsiteX2" fmla="*/ 202327 w 1694329"/>
                <a:gd name="connsiteY2" fmla="*/ 92475 h 372380"/>
                <a:gd name="connsiteX3" fmla="*/ 304731 w 1694329"/>
                <a:gd name="connsiteY3" fmla="*/ 127230 h 372380"/>
                <a:gd name="connsiteX4" fmla="*/ 330798 w 1694329"/>
                <a:gd name="connsiteY4" fmla="*/ 134678 h 372380"/>
                <a:gd name="connsiteX5" fmla="*/ 356864 w 1694329"/>
                <a:gd name="connsiteY5" fmla="*/ 142125 h 372380"/>
                <a:gd name="connsiteX6" fmla="*/ 382931 w 1694329"/>
                <a:gd name="connsiteY6" fmla="*/ 148952 h 372380"/>
                <a:gd name="connsiteX7" fmla="*/ 395964 w 1694329"/>
                <a:gd name="connsiteY7" fmla="*/ 152056 h 372380"/>
                <a:gd name="connsiteX8" fmla="*/ 408997 w 1694329"/>
                <a:gd name="connsiteY8" fmla="*/ 155159 h 372380"/>
                <a:gd name="connsiteX9" fmla="*/ 617530 w 1694329"/>
                <a:gd name="connsiteY9" fmla="*/ 191155 h 372380"/>
                <a:gd name="connsiteX10" fmla="*/ 828546 w 1694329"/>
                <a:gd name="connsiteY10" fmla="*/ 202327 h 372380"/>
                <a:gd name="connsiteX11" fmla="*/ 1041423 w 1694329"/>
                <a:gd name="connsiteY11" fmla="*/ 193017 h 372380"/>
                <a:gd name="connsiteX12" fmla="*/ 1094798 w 1694329"/>
                <a:gd name="connsiteY12" fmla="*/ 188052 h 372380"/>
                <a:gd name="connsiteX13" fmla="*/ 1108452 w 1694329"/>
                <a:gd name="connsiteY13" fmla="*/ 186811 h 372380"/>
                <a:gd name="connsiteX14" fmla="*/ 1121485 w 1694329"/>
                <a:gd name="connsiteY14" fmla="*/ 184949 h 372380"/>
                <a:gd name="connsiteX15" fmla="*/ 1148172 w 1694329"/>
                <a:gd name="connsiteY15" fmla="*/ 181225 h 372380"/>
                <a:gd name="connsiteX16" fmla="*/ 1201547 w 1694329"/>
                <a:gd name="connsiteY16" fmla="*/ 174398 h 372380"/>
                <a:gd name="connsiteX17" fmla="*/ 1255542 w 1694329"/>
                <a:gd name="connsiteY17" fmla="*/ 166330 h 372380"/>
                <a:gd name="connsiteX18" fmla="*/ 1282849 w 1694329"/>
                <a:gd name="connsiteY18" fmla="*/ 162606 h 372380"/>
                <a:gd name="connsiteX19" fmla="*/ 1309537 w 1694329"/>
                <a:gd name="connsiteY19" fmla="*/ 157641 h 372380"/>
                <a:gd name="connsiteX20" fmla="*/ 1363532 w 1694329"/>
                <a:gd name="connsiteY20" fmla="*/ 148331 h 372380"/>
                <a:gd name="connsiteX21" fmla="*/ 1377186 w 1694329"/>
                <a:gd name="connsiteY21" fmla="*/ 145849 h 372380"/>
                <a:gd name="connsiteX22" fmla="*/ 1390840 w 1694329"/>
                <a:gd name="connsiteY22" fmla="*/ 143367 h 372380"/>
                <a:gd name="connsiteX23" fmla="*/ 1418147 w 1694329"/>
                <a:gd name="connsiteY23" fmla="*/ 137781 h 372380"/>
                <a:gd name="connsiteX24" fmla="*/ 1472764 w 1694329"/>
                <a:gd name="connsiteY24" fmla="*/ 127851 h 372380"/>
                <a:gd name="connsiteX25" fmla="*/ 1527379 w 1694329"/>
                <a:gd name="connsiteY25" fmla="*/ 116679 h 372380"/>
                <a:gd name="connsiteX26" fmla="*/ 1582615 w 1694329"/>
                <a:gd name="connsiteY26" fmla="*/ 106129 h 372380"/>
                <a:gd name="connsiteX27" fmla="*/ 1694950 w 1694329"/>
                <a:gd name="connsiteY27" fmla="*/ 84406 h 372380"/>
                <a:gd name="connsiteX28" fmla="*/ 1601234 w 1694329"/>
                <a:gd name="connsiteY28" fmla="*/ 150814 h 372380"/>
                <a:gd name="connsiteX29" fmla="*/ 1501312 w 1694329"/>
                <a:gd name="connsiteY29" fmla="*/ 208533 h 372380"/>
                <a:gd name="connsiteX30" fmla="*/ 1397046 w 1694329"/>
                <a:gd name="connsiteY30" fmla="*/ 257563 h 372380"/>
                <a:gd name="connsiteX31" fmla="*/ 1343671 w 1694329"/>
                <a:gd name="connsiteY31" fmla="*/ 279285 h 372380"/>
                <a:gd name="connsiteX32" fmla="*/ 1316364 w 1694329"/>
                <a:gd name="connsiteY32" fmla="*/ 289836 h 372380"/>
                <a:gd name="connsiteX33" fmla="*/ 1289056 w 1694329"/>
                <a:gd name="connsiteY33" fmla="*/ 299145 h 372380"/>
                <a:gd name="connsiteX34" fmla="*/ 1233820 w 1694329"/>
                <a:gd name="connsiteY34" fmla="*/ 317144 h 372380"/>
                <a:gd name="connsiteX35" fmla="*/ 1205891 w 1694329"/>
                <a:gd name="connsiteY35" fmla="*/ 325212 h 372380"/>
                <a:gd name="connsiteX36" fmla="*/ 1177963 w 1694329"/>
                <a:gd name="connsiteY36" fmla="*/ 332660 h 372380"/>
                <a:gd name="connsiteX37" fmla="*/ 1149413 w 1694329"/>
                <a:gd name="connsiteY37" fmla="*/ 339487 h 372380"/>
                <a:gd name="connsiteX38" fmla="*/ 1135139 w 1694329"/>
                <a:gd name="connsiteY38" fmla="*/ 343210 h 372380"/>
                <a:gd name="connsiteX39" fmla="*/ 1120864 w 1694329"/>
                <a:gd name="connsiteY39" fmla="*/ 346313 h 372380"/>
                <a:gd name="connsiteX40" fmla="*/ 1063145 w 1694329"/>
                <a:gd name="connsiteY40" fmla="*/ 357485 h 372380"/>
                <a:gd name="connsiteX41" fmla="*/ 828546 w 1694329"/>
                <a:gd name="connsiteY41" fmla="*/ 376725 h 372380"/>
                <a:gd name="connsiteX42" fmla="*/ 592705 w 1694329"/>
                <a:gd name="connsiteY42" fmla="*/ 354382 h 372380"/>
                <a:gd name="connsiteX43" fmla="*/ 366174 w 1694329"/>
                <a:gd name="connsiteY43" fmla="*/ 285492 h 372380"/>
                <a:gd name="connsiteX44" fmla="*/ 161985 w 1694329"/>
                <a:gd name="connsiteY44" fmla="*/ 168192 h 372380"/>
                <a:gd name="connsiteX45" fmla="*/ 116058 w 1694329"/>
                <a:gd name="connsiteY45" fmla="*/ 131574 h 372380"/>
                <a:gd name="connsiteX46" fmla="*/ 94336 w 1694329"/>
                <a:gd name="connsiteY46" fmla="*/ 111714 h 372380"/>
                <a:gd name="connsiteX47" fmla="*/ 73235 w 1694329"/>
                <a:gd name="connsiteY47" fmla="*/ 91233 h 372380"/>
                <a:gd name="connsiteX48" fmla="*/ 0 w 1694329"/>
                <a:gd name="connsiteY48" fmla="*/ 0 h 37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694329" h="372380">
                  <a:moveTo>
                    <a:pt x="0" y="0"/>
                  </a:moveTo>
                  <a:cubicBezTo>
                    <a:pt x="33514" y="19240"/>
                    <a:pt x="67028" y="35376"/>
                    <a:pt x="100543" y="50892"/>
                  </a:cubicBezTo>
                  <a:cubicBezTo>
                    <a:pt x="134057" y="66408"/>
                    <a:pt x="168192" y="80062"/>
                    <a:pt x="202327" y="92475"/>
                  </a:cubicBezTo>
                  <a:cubicBezTo>
                    <a:pt x="236461" y="105508"/>
                    <a:pt x="270596" y="116679"/>
                    <a:pt x="304731" y="127230"/>
                  </a:cubicBezTo>
                  <a:cubicBezTo>
                    <a:pt x="313420" y="129712"/>
                    <a:pt x="322109" y="132195"/>
                    <a:pt x="330798" y="134678"/>
                  </a:cubicBezTo>
                  <a:cubicBezTo>
                    <a:pt x="339486" y="137160"/>
                    <a:pt x="347555" y="139643"/>
                    <a:pt x="356864" y="142125"/>
                  </a:cubicBezTo>
                  <a:lnTo>
                    <a:pt x="382931" y="148952"/>
                  </a:lnTo>
                  <a:lnTo>
                    <a:pt x="395964" y="152056"/>
                  </a:lnTo>
                  <a:lnTo>
                    <a:pt x="408997" y="155159"/>
                  </a:lnTo>
                  <a:cubicBezTo>
                    <a:pt x="477888" y="171295"/>
                    <a:pt x="548020" y="183087"/>
                    <a:pt x="617530" y="191155"/>
                  </a:cubicBezTo>
                  <a:cubicBezTo>
                    <a:pt x="687662" y="199224"/>
                    <a:pt x="757794" y="202327"/>
                    <a:pt x="828546" y="202327"/>
                  </a:cubicBezTo>
                  <a:cubicBezTo>
                    <a:pt x="899298" y="202947"/>
                    <a:pt x="970050" y="198603"/>
                    <a:pt x="1041423" y="193017"/>
                  </a:cubicBezTo>
                  <a:cubicBezTo>
                    <a:pt x="1059421" y="191155"/>
                    <a:pt x="1076799" y="189294"/>
                    <a:pt x="1094798" y="188052"/>
                  </a:cubicBezTo>
                  <a:lnTo>
                    <a:pt x="1108452" y="186811"/>
                  </a:lnTo>
                  <a:lnTo>
                    <a:pt x="1121485" y="184949"/>
                  </a:lnTo>
                  <a:lnTo>
                    <a:pt x="1148172" y="181225"/>
                  </a:lnTo>
                  <a:cubicBezTo>
                    <a:pt x="1166170" y="178742"/>
                    <a:pt x="1184169" y="177501"/>
                    <a:pt x="1201547" y="174398"/>
                  </a:cubicBezTo>
                  <a:cubicBezTo>
                    <a:pt x="1219545" y="171916"/>
                    <a:pt x="1237543" y="168812"/>
                    <a:pt x="1255542" y="166330"/>
                  </a:cubicBezTo>
                  <a:lnTo>
                    <a:pt x="1282849" y="162606"/>
                  </a:lnTo>
                  <a:lnTo>
                    <a:pt x="1309537" y="157641"/>
                  </a:lnTo>
                  <a:cubicBezTo>
                    <a:pt x="1327535" y="154538"/>
                    <a:pt x="1345534" y="151434"/>
                    <a:pt x="1363532" y="148331"/>
                  </a:cubicBezTo>
                  <a:lnTo>
                    <a:pt x="1377186" y="145849"/>
                  </a:lnTo>
                  <a:lnTo>
                    <a:pt x="1390840" y="143367"/>
                  </a:lnTo>
                  <a:cubicBezTo>
                    <a:pt x="1400149" y="141504"/>
                    <a:pt x="1408838" y="139643"/>
                    <a:pt x="1418147" y="137781"/>
                  </a:cubicBezTo>
                  <a:lnTo>
                    <a:pt x="1472764" y="127851"/>
                  </a:lnTo>
                  <a:cubicBezTo>
                    <a:pt x="1490762" y="124127"/>
                    <a:pt x="1508760" y="120403"/>
                    <a:pt x="1527379" y="116679"/>
                  </a:cubicBezTo>
                  <a:cubicBezTo>
                    <a:pt x="1545998" y="112955"/>
                    <a:pt x="1563996" y="109232"/>
                    <a:pt x="1582615" y="106129"/>
                  </a:cubicBezTo>
                  <a:cubicBezTo>
                    <a:pt x="1619233" y="98060"/>
                    <a:pt x="1656471" y="90613"/>
                    <a:pt x="1694950" y="84406"/>
                  </a:cubicBezTo>
                  <a:cubicBezTo>
                    <a:pt x="1664539" y="107990"/>
                    <a:pt x="1632887" y="129712"/>
                    <a:pt x="1601234" y="150814"/>
                  </a:cubicBezTo>
                  <a:cubicBezTo>
                    <a:pt x="1568341" y="170675"/>
                    <a:pt x="1535447" y="189914"/>
                    <a:pt x="1501312" y="208533"/>
                  </a:cubicBezTo>
                  <a:cubicBezTo>
                    <a:pt x="1467178" y="225290"/>
                    <a:pt x="1432422" y="242668"/>
                    <a:pt x="1397046" y="257563"/>
                  </a:cubicBezTo>
                  <a:cubicBezTo>
                    <a:pt x="1379048" y="265011"/>
                    <a:pt x="1361670" y="271837"/>
                    <a:pt x="1343671" y="279285"/>
                  </a:cubicBezTo>
                  <a:lnTo>
                    <a:pt x="1316364" y="289836"/>
                  </a:lnTo>
                  <a:lnTo>
                    <a:pt x="1289056" y="299145"/>
                  </a:lnTo>
                  <a:cubicBezTo>
                    <a:pt x="1270437" y="305352"/>
                    <a:pt x="1252439" y="310938"/>
                    <a:pt x="1233820" y="317144"/>
                  </a:cubicBezTo>
                  <a:cubicBezTo>
                    <a:pt x="1224510" y="320247"/>
                    <a:pt x="1215201" y="322730"/>
                    <a:pt x="1205891" y="325212"/>
                  </a:cubicBezTo>
                  <a:lnTo>
                    <a:pt x="1177963" y="332660"/>
                  </a:lnTo>
                  <a:lnTo>
                    <a:pt x="1149413" y="339487"/>
                  </a:lnTo>
                  <a:lnTo>
                    <a:pt x="1135139" y="343210"/>
                  </a:lnTo>
                  <a:lnTo>
                    <a:pt x="1120864" y="346313"/>
                  </a:lnTo>
                  <a:cubicBezTo>
                    <a:pt x="1101624" y="350037"/>
                    <a:pt x="1082385" y="353761"/>
                    <a:pt x="1063145" y="357485"/>
                  </a:cubicBezTo>
                  <a:cubicBezTo>
                    <a:pt x="986187" y="369898"/>
                    <a:pt x="907366" y="377966"/>
                    <a:pt x="828546" y="376725"/>
                  </a:cubicBezTo>
                  <a:cubicBezTo>
                    <a:pt x="749725" y="376104"/>
                    <a:pt x="670905" y="369898"/>
                    <a:pt x="592705" y="354382"/>
                  </a:cubicBezTo>
                  <a:cubicBezTo>
                    <a:pt x="515126" y="338866"/>
                    <a:pt x="438788" y="316523"/>
                    <a:pt x="366174" y="285492"/>
                  </a:cubicBezTo>
                  <a:cubicBezTo>
                    <a:pt x="293560" y="254460"/>
                    <a:pt x="224669" y="215360"/>
                    <a:pt x="161985" y="168192"/>
                  </a:cubicBezTo>
                  <a:cubicBezTo>
                    <a:pt x="146470" y="156400"/>
                    <a:pt x="130954" y="143987"/>
                    <a:pt x="116058" y="131574"/>
                  </a:cubicBezTo>
                  <a:lnTo>
                    <a:pt x="94336" y="111714"/>
                  </a:lnTo>
                  <a:cubicBezTo>
                    <a:pt x="86889" y="105508"/>
                    <a:pt x="80062" y="98060"/>
                    <a:pt x="73235" y="91233"/>
                  </a:cubicBezTo>
                  <a:cubicBezTo>
                    <a:pt x="45306" y="62684"/>
                    <a:pt x="19860" y="32894"/>
                    <a:pt x="0" y="0"/>
                  </a:cubicBezTo>
                  <a:close/>
                </a:path>
              </a:pathLst>
            </a:custGeom>
            <a:grpFill/>
            <a:ln w="6201" cap="flat">
              <a:solidFill>
                <a:srgbClr val="DB379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EFA9BB3F-0E8E-4381-B881-288075CBEA90}"/>
                </a:ext>
              </a:extLst>
            </p:cNvPr>
            <p:cNvSpPr/>
            <p:nvPr/>
          </p:nvSpPr>
          <p:spPr>
            <a:xfrm>
              <a:off x="8860302" y="1529241"/>
              <a:ext cx="372380" cy="763379"/>
            </a:xfrm>
            <a:custGeom>
              <a:avLst/>
              <a:gdLst>
                <a:gd name="connsiteX0" fmla="*/ 0 w 372380"/>
                <a:gd name="connsiteY0" fmla="*/ 0 h 763379"/>
                <a:gd name="connsiteX1" fmla="*/ 56478 w 372380"/>
                <a:gd name="connsiteY1" fmla="*/ 19240 h 763379"/>
                <a:gd name="connsiteX2" fmla="*/ 108611 w 372380"/>
                <a:gd name="connsiteY2" fmla="*/ 46548 h 763379"/>
                <a:gd name="connsiteX3" fmla="*/ 200464 w 372380"/>
                <a:gd name="connsiteY3" fmla="*/ 117920 h 763379"/>
                <a:gd name="connsiteX4" fmla="*/ 333900 w 372380"/>
                <a:gd name="connsiteY4" fmla="*/ 312179 h 763379"/>
                <a:gd name="connsiteX5" fmla="*/ 367415 w 372380"/>
                <a:gd name="connsiteY5" fmla="*/ 428858 h 763379"/>
                <a:gd name="connsiteX6" fmla="*/ 371760 w 372380"/>
                <a:gd name="connsiteY6" fmla="*/ 459269 h 763379"/>
                <a:gd name="connsiteX7" fmla="*/ 373621 w 372380"/>
                <a:gd name="connsiteY7" fmla="*/ 489680 h 763379"/>
                <a:gd name="connsiteX8" fmla="*/ 373621 w 372380"/>
                <a:gd name="connsiteY8" fmla="*/ 520711 h 763379"/>
                <a:gd name="connsiteX9" fmla="*/ 373001 w 372380"/>
                <a:gd name="connsiteY9" fmla="*/ 536227 h 763379"/>
                <a:gd name="connsiteX10" fmla="*/ 371138 w 372380"/>
                <a:gd name="connsiteY10" fmla="*/ 551743 h 763379"/>
                <a:gd name="connsiteX11" fmla="*/ 340107 w 372380"/>
                <a:gd name="connsiteY11" fmla="*/ 669664 h 763379"/>
                <a:gd name="connsiteX12" fmla="*/ 327074 w 372380"/>
                <a:gd name="connsiteY12" fmla="*/ 696972 h 763379"/>
                <a:gd name="connsiteX13" fmla="*/ 310937 w 372380"/>
                <a:gd name="connsiteY13" fmla="*/ 722417 h 763379"/>
                <a:gd name="connsiteX14" fmla="*/ 302248 w 372380"/>
                <a:gd name="connsiteY14" fmla="*/ 734830 h 763379"/>
                <a:gd name="connsiteX15" fmla="*/ 292318 w 372380"/>
                <a:gd name="connsiteY15" fmla="*/ 746622 h 763379"/>
                <a:gd name="connsiteX16" fmla="*/ 271837 w 372380"/>
                <a:gd name="connsiteY16" fmla="*/ 768965 h 763379"/>
                <a:gd name="connsiteX17" fmla="*/ 255701 w 372380"/>
                <a:gd name="connsiteY17" fmla="*/ 657872 h 763379"/>
                <a:gd name="connsiteX18" fmla="*/ 253839 w 372380"/>
                <a:gd name="connsiteY18" fmla="*/ 644838 h 763379"/>
                <a:gd name="connsiteX19" fmla="*/ 251357 w 372380"/>
                <a:gd name="connsiteY19" fmla="*/ 632426 h 763379"/>
                <a:gd name="connsiteX20" fmla="*/ 246391 w 372380"/>
                <a:gd name="connsiteY20" fmla="*/ 607600 h 763379"/>
                <a:gd name="connsiteX21" fmla="*/ 240805 w 372380"/>
                <a:gd name="connsiteY21" fmla="*/ 583396 h 763379"/>
                <a:gd name="connsiteX22" fmla="*/ 234599 w 372380"/>
                <a:gd name="connsiteY22" fmla="*/ 559812 h 763379"/>
                <a:gd name="connsiteX23" fmla="*/ 231496 w 372380"/>
                <a:gd name="connsiteY23" fmla="*/ 548020 h 763379"/>
                <a:gd name="connsiteX24" fmla="*/ 227772 w 372380"/>
                <a:gd name="connsiteY24" fmla="*/ 536227 h 763379"/>
                <a:gd name="connsiteX25" fmla="*/ 220945 w 372380"/>
                <a:gd name="connsiteY25" fmla="*/ 513264 h 763379"/>
                <a:gd name="connsiteX26" fmla="*/ 214119 w 372380"/>
                <a:gd name="connsiteY26" fmla="*/ 490921 h 763379"/>
                <a:gd name="connsiteX27" fmla="*/ 210395 w 372380"/>
                <a:gd name="connsiteY27" fmla="*/ 479750 h 763379"/>
                <a:gd name="connsiteX28" fmla="*/ 206671 w 372380"/>
                <a:gd name="connsiteY28" fmla="*/ 468578 h 763379"/>
                <a:gd name="connsiteX29" fmla="*/ 173157 w 372380"/>
                <a:gd name="connsiteY29" fmla="*/ 379828 h 763379"/>
                <a:gd name="connsiteX30" fmla="*/ 134057 w 372380"/>
                <a:gd name="connsiteY30" fmla="*/ 291077 h 763379"/>
                <a:gd name="connsiteX31" fmla="*/ 90612 w 372380"/>
                <a:gd name="connsiteY31" fmla="*/ 200465 h 763379"/>
                <a:gd name="connsiteX32" fmla="*/ 45306 w 372380"/>
                <a:gd name="connsiteY32" fmla="*/ 104887 h 763379"/>
                <a:gd name="connsiteX33" fmla="*/ 22343 w 372380"/>
                <a:gd name="connsiteY33" fmla="*/ 54616 h 763379"/>
                <a:gd name="connsiteX34" fmla="*/ 0 w 372380"/>
                <a:gd name="connsiteY34" fmla="*/ 0 h 763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72380" h="763379">
                  <a:moveTo>
                    <a:pt x="0" y="0"/>
                  </a:moveTo>
                  <a:cubicBezTo>
                    <a:pt x="19860" y="4345"/>
                    <a:pt x="38479" y="11792"/>
                    <a:pt x="56478" y="19240"/>
                  </a:cubicBezTo>
                  <a:cubicBezTo>
                    <a:pt x="74476" y="27308"/>
                    <a:pt x="91853" y="36617"/>
                    <a:pt x="108611" y="46548"/>
                  </a:cubicBezTo>
                  <a:cubicBezTo>
                    <a:pt x="142125" y="67029"/>
                    <a:pt x="172536" y="91233"/>
                    <a:pt x="200464" y="117920"/>
                  </a:cubicBezTo>
                  <a:cubicBezTo>
                    <a:pt x="256942" y="171916"/>
                    <a:pt x="302869" y="237703"/>
                    <a:pt x="333900" y="312179"/>
                  </a:cubicBezTo>
                  <a:cubicBezTo>
                    <a:pt x="349416" y="349417"/>
                    <a:pt x="360588" y="388517"/>
                    <a:pt x="367415" y="428858"/>
                  </a:cubicBezTo>
                  <a:cubicBezTo>
                    <a:pt x="368656" y="438788"/>
                    <a:pt x="370518" y="448718"/>
                    <a:pt x="371760" y="459269"/>
                  </a:cubicBezTo>
                  <a:cubicBezTo>
                    <a:pt x="372380" y="469199"/>
                    <a:pt x="373001" y="479750"/>
                    <a:pt x="373621" y="489680"/>
                  </a:cubicBezTo>
                  <a:cubicBezTo>
                    <a:pt x="374242" y="499610"/>
                    <a:pt x="373621" y="510161"/>
                    <a:pt x="373621" y="520711"/>
                  </a:cubicBezTo>
                  <a:cubicBezTo>
                    <a:pt x="373621" y="525677"/>
                    <a:pt x="373621" y="530642"/>
                    <a:pt x="373001" y="536227"/>
                  </a:cubicBezTo>
                  <a:cubicBezTo>
                    <a:pt x="372380" y="541193"/>
                    <a:pt x="371760" y="546778"/>
                    <a:pt x="371138" y="551743"/>
                  </a:cubicBezTo>
                  <a:cubicBezTo>
                    <a:pt x="367415" y="592705"/>
                    <a:pt x="356244" y="632426"/>
                    <a:pt x="340107" y="669664"/>
                  </a:cubicBezTo>
                  <a:cubicBezTo>
                    <a:pt x="335763" y="678973"/>
                    <a:pt x="331418" y="687662"/>
                    <a:pt x="327074" y="696972"/>
                  </a:cubicBezTo>
                  <a:cubicBezTo>
                    <a:pt x="321488" y="705660"/>
                    <a:pt x="316523" y="714349"/>
                    <a:pt x="310937" y="722417"/>
                  </a:cubicBezTo>
                  <a:cubicBezTo>
                    <a:pt x="307834" y="726762"/>
                    <a:pt x="305351" y="730486"/>
                    <a:pt x="302248" y="734830"/>
                  </a:cubicBezTo>
                  <a:lnTo>
                    <a:pt x="292318" y="746622"/>
                  </a:lnTo>
                  <a:cubicBezTo>
                    <a:pt x="285491" y="754070"/>
                    <a:pt x="279285" y="761517"/>
                    <a:pt x="271837" y="768965"/>
                  </a:cubicBezTo>
                  <a:cubicBezTo>
                    <a:pt x="265010" y="728624"/>
                    <a:pt x="262528" y="692627"/>
                    <a:pt x="255701" y="657872"/>
                  </a:cubicBezTo>
                  <a:cubicBezTo>
                    <a:pt x="255080" y="653527"/>
                    <a:pt x="254460" y="649183"/>
                    <a:pt x="253839" y="644838"/>
                  </a:cubicBezTo>
                  <a:lnTo>
                    <a:pt x="251357" y="632426"/>
                  </a:lnTo>
                  <a:cubicBezTo>
                    <a:pt x="249494" y="623737"/>
                    <a:pt x="248253" y="615669"/>
                    <a:pt x="246391" y="607600"/>
                  </a:cubicBezTo>
                  <a:cubicBezTo>
                    <a:pt x="244530" y="599532"/>
                    <a:pt x="242668" y="591464"/>
                    <a:pt x="240805" y="583396"/>
                  </a:cubicBezTo>
                  <a:cubicBezTo>
                    <a:pt x="239564" y="575327"/>
                    <a:pt x="236461" y="567259"/>
                    <a:pt x="234599" y="559812"/>
                  </a:cubicBezTo>
                  <a:cubicBezTo>
                    <a:pt x="233358" y="556088"/>
                    <a:pt x="232738" y="551743"/>
                    <a:pt x="231496" y="548020"/>
                  </a:cubicBezTo>
                  <a:cubicBezTo>
                    <a:pt x="230255" y="544296"/>
                    <a:pt x="229014" y="540572"/>
                    <a:pt x="227772" y="536227"/>
                  </a:cubicBezTo>
                  <a:cubicBezTo>
                    <a:pt x="225290" y="528780"/>
                    <a:pt x="223428" y="520711"/>
                    <a:pt x="220945" y="513264"/>
                  </a:cubicBezTo>
                  <a:cubicBezTo>
                    <a:pt x="218463" y="505816"/>
                    <a:pt x="215980" y="498369"/>
                    <a:pt x="214119" y="490921"/>
                  </a:cubicBezTo>
                  <a:cubicBezTo>
                    <a:pt x="212877" y="487197"/>
                    <a:pt x="211636" y="483473"/>
                    <a:pt x="210395" y="479750"/>
                  </a:cubicBezTo>
                  <a:lnTo>
                    <a:pt x="206671" y="468578"/>
                  </a:lnTo>
                  <a:cubicBezTo>
                    <a:pt x="196120" y="438788"/>
                    <a:pt x="185570" y="409618"/>
                    <a:pt x="173157" y="379828"/>
                  </a:cubicBezTo>
                  <a:cubicBezTo>
                    <a:pt x="160744" y="350658"/>
                    <a:pt x="147710" y="320868"/>
                    <a:pt x="134057" y="291077"/>
                  </a:cubicBezTo>
                  <a:cubicBezTo>
                    <a:pt x="120403" y="261287"/>
                    <a:pt x="105508" y="230876"/>
                    <a:pt x="90612" y="200465"/>
                  </a:cubicBezTo>
                  <a:cubicBezTo>
                    <a:pt x="75717" y="169433"/>
                    <a:pt x="60201" y="137781"/>
                    <a:pt x="45306" y="104887"/>
                  </a:cubicBezTo>
                  <a:cubicBezTo>
                    <a:pt x="37238" y="88751"/>
                    <a:pt x="29790" y="71373"/>
                    <a:pt x="22343" y="54616"/>
                  </a:cubicBezTo>
                  <a:cubicBezTo>
                    <a:pt x="14895" y="36617"/>
                    <a:pt x="7447" y="18619"/>
                    <a:pt x="0" y="0"/>
                  </a:cubicBezTo>
                  <a:close/>
                </a:path>
              </a:pathLst>
            </a:custGeom>
            <a:grpFill/>
            <a:ln w="6201" cap="flat">
              <a:solidFill>
                <a:srgbClr val="DB379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A2E0FE7E-8639-4427-AA0D-D9F686CA9AB1}"/>
                </a:ext>
              </a:extLst>
            </p:cNvPr>
            <p:cNvSpPr/>
            <p:nvPr/>
          </p:nvSpPr>
          <p:spPr>
            <a:xfrm>
              <a:off x="2927795" y="1156023"/>
              <a:ext cx="7174523" cy="4636132"/>
            </a:xfrm>
            <a:custGeom>
              <a:avLst/>
              <a:gdLst>
                <a:gd name="connsiteX0" fmla="*/ 256813 w 7174523"/>
                <a:gd name="connsiteY0" fmla="*/ 2510680 h 4636132"/>
                <a:gd name="connsiteX1" fmla="*/ 566509 w 7174523"/>
                <a:gd name="connsiteY1" fmla="*/ 3563895 h 4636132"/>
                <a:gd name="connsiteX2" fmla="*/ 1733921 w 7174523"/>
                <a:gd name="connsiteY2" fmla="*/ 3776152 h 4636132"/>
                <a:gd name="connsiteX3" fmla="*/ 2718866 w 7174523"/>
                <a:gd name="connsiteY3" fmla="*/ 4623937 h 4636132"/>
                <a:gd name="connsiteX4" fmla="*/ 3983097 w 7174523"/>
                <a:gd name="connsiteY4" fmla="*/ 4273900 h 4636132"/>
                <a:gd name="connsiteX5" fmla="*/ 5023899 w 7174523"/>
                <a:gd name="connsiteY5" fmla="*/ 3967307 h 4636132"/>
                <a:gd name="connsiteX6" fmla="*/ 7134674 w 7174523"/>
                <a:gd name="connsiteY6" fmla="*/ 2845201 h 4636132"/>
                <a:gd name="connsiteX7" fmla="*/ 6009466 w 7174523"/>
                <a:gd name="connsiteY7" fmla="*/ 1378644 h 4636132"/>
                <a:gd name="connsiteX8" fmla="*/ 5362765 w 7174523"/>
                <a:gd name="connsiteY8" fmla="*/ 540168 h 4636132"/>
                <a:gd name="connsiteX9" fmla="*/ 4321963 w 7174523"/>
                <a:gd name="connsiteY9" fmla="*/ 775389 h 4636132"/>
                <a:gd name="connsiteX10" fmla="*/ 3950203 w 7174523"/>
                <a:gd name="connsiteY10" fmla="*/ 304328 h 4636132"/>
                <a:gd name="connsiteX11" fmla="*/ 3429491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680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680"/>
                  </a:moveTo>
                  <a:cubicBezTo>
                    <a:pt x="256813" y="2510680"/>
                    <a:pt x="-152185" y="3081042"/>
                    <a:pt x="566509" y="3563895"/>
                  </a:cubicBezTo>
                  <a:cubicBezTo>
                    <a:pt x="1285203" y="4046748"/>
                    <a:pt x="1733921" y="3776152"/>
                    <a:pt x="1733921" y="3776152"/>
                  </a:cubicBezTo>
                  <a:cubicBezTo>
                    <a:pt x="1733921" y="3776152"/>
                    <a:pt x="1923835" y="4518429"/>
                    <a:pt x="2718866" y="4623937"/>
                  </a:cubicBezTo>
                  <a:cubicBezTo>
                    <a:pt x="3587753" y="4739375"/>
                    <a:pt x="3983097" y="4273900"/>
                    <a:pt x="3983097" y="4273900"/>
                  </a:cubicBezTo>
                  <a:cubicBezTo>
                    <a:pt x="3983097" y="4273900"/>
                    <a:pt x="4676965" y="4401130"/>
                    <a:pt x="5023899" y="3967307"/>
                  </a:cubicBezTo>
                  <a:cubicBezTo>
                    <a:pt x="5023899" y="3967307"/>
                    <a:pt x="6777189" y="4496707"/>
                    <a:pt x="7134674" y="2845201"/>
                  </a:cubicBezTo>
                  <a:cubicBezTo>
                    <a:pt x="7431957" y="1469877"/>
                    <a:pt x="6009466" y="1378644"/>
                    <a:pt x="6009466" y="1378644"/>
                  </a:cubicBezTo>
                  <a:cubicBezTo>
                    <a:pt x="6009466" y="1378644"/>
                    <a:pt x="5969745" y="862277"/>
                    <a:pt x="5362765" y="540168"/>
                  </a:cubicBezTo>
                  <a:cubicBezTo>
                    <a:pt x="4755785" y="218060"/>
                    <a:pt x="4321963" y="775389"/>
                    <a:pt x="4321963" y="775389"/>
                  </a:cubicBezTo>
                  <a:cubicBezTo>
                    <a:pt x="4321963" y="775389"/>
                    <a:pt x="4272312" y="378804"/>
                    <a:pt x="3950203" y="304328"/>
                  </a:cubicBezTo>
                  <a:cubicBezTo>
                    <a:pt x="3628094" y="229852"/>
                    <a:pt x="3429491" y="527135"/>
                    <a:pt x="3429491" y="527135"/>
                  </a:cubicBezTo>
                  <a:cubicBezTo>
                    <a:pt x="3429491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680"/>
                    <a:pt x="256813" y="2510680"/>
                  </a:cubicBezTo>
                  <a:close/>
                </a:path>
              </a:pathLst>
            </a:custGeom>
            <a:grpFill/>
            <a:ln w="61912" cap="flat">
              <a:solidFill>
                <a:srgbClr val="DB379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E8C88AAD-BCF6-4D69-930B-B164237E2BDD}"/>
                  </a:ext>
                </a:extLst>
              </p:cNvPr>
              <p:cNvSpPr txBox="1"/>
              <p:nvPr/>
            </p:nvSpPr>
            <p:spPr>
              <a:xfrm>
                <a:off x="2141745" y="1960413"/>
                <a:ext cx="5073133" cy="1925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>
                    <a:solidFill>
                      <a:srgbClr val="FB582F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Tổng hai số là </a:t>
                </a:r>
                <a:r>
                  <a:rPr lang="en-US" altLang="zh-CN" sz="3200" b="1">
                    <a:solidFill>
                      <a:srgbClr val="FB582F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153</a:t>
                </a:r>
              </a:p>
              <a:p>
                <a:r>
                  <a:rPr lang="en-US" altLang="zh-CN" sz="3200">
                    <a:solidFill>
                      <a:srgbClr val="FB582F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Tỉ số của hai số đó là</a:t>
                </a:r>
                <a:r>
                  <a:rPr lang="en-US" altLang="zh-CN" sz="3200" b="1">
                    <a:solidFill>
                      <a:srgbClr val="FB582F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200" b="1" i="1">
                            <a:solidFill>
                              <a:srgbClr val="FB582F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3200" b="1">
                            <a:solidFill>
                              <a:srgbClr val="FB582F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3200" b="1" i="0" smtClean="0">
                            <a:solidFill>
                              <a:srgbClr val="FB582F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7</m:t>
                        </m:r>
                      </m:den>
                    </m:f>
                  </m:oMath>
                </a14:m>
                <a:endParaRPr lang="en-US" altLang="zh-CN" sz="3200" b="1">
                  <a:solidFill>
                    <a:srgbClr val="FB582F"/>
                  </a:solidFill>
                  <a:latin typeface="UTM Avo" panose="02040603050506020204" pitchFamily="18" charset="0"/>
                  <a:ea typeface="华康娃娃体W5" panose="040B0509000000000000" pitchFamily="81" charset="-122"/>
                </a:endParaRPr>
              </a:p>
              <a:p>
                <a:r>
                  <a:rPr lang="en-US" altLang="zh-CN" sz="3200">
                    <a:solidFill>
                      <a:srgbClr val="FB582F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Hai số đó là: ...</a:t>
                </a:r>
                <a:endParaRPr lang="zh-CN" altLang="en-US" sz="3200" dirty="0">
                  <a:solidFill>
                    <a:srgbClr val="FB582F"/>
                  </a:solidFill>
                  <a:latin typeface="UTM Avo" panose="02040603050506020204" pitchFamily="18" charset="0"/>
                  <a:ea typeface="华康娃娃体W5" panose="040B0509000000000000" pitchFamily="81" charset="-122"/>
                </a:endParaRPr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E8C88AAD-BCF6-4D69-930B-B164237E2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1745" y="1960413"/>
                <a:ext cx="5073133" cy="1925207"/>
              </a:xfrm>
              <a:prstGeom prst="rect">
                <a:avLst/>
              </a:prstGeom>
              <a:blipFill>
                <a:blip r:embed="rId5"/>
                <a:stretch>
                  <a:fillRect l="-3001" t="-4444" b="-92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文本框 30">
            <a:extLst>
              <a:ext uri="{FF2B5EF4-FFF2-40B4-BE49-F238E27FC236}">
                <a16:creationId xmlns:a16="http://schemas.microsoft.com/office/drawing/2014/main" id="{C4755267-BCE4-44AA-9059-40D75F77A29A}"/>
              </a:ext>
            </a:extLst>
          </p:cNvPr>
          <p:cNvSpPr txBox="1"/>
          <p:nvPr/>
        </p:nvSpPr>
        <p:spPr>
          <a:xfrm>
            <a:off x="8608142" y="4685476"/>
            <a:ext cx="2360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>
                <a:solidFill>
                  <a:srgbClr val="C41E87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34 và 119</a:t>
            </a:r>
            <a:endParaRPr lang="zh-CN" altLang="en-US" sz="3600" dirty="0">
              <a:solidFill>
                <a:srgbClr val="C41E87"/>
              </a:solidFill>
              <a:latin typeface="字魂7号-温暖童稚体" panose="00000500000000000000" pitchFamily="2" charset="-122"/>
              <a:ea typeface="字魂7号-温暖童稚体" panose="00000500000000000000" pitchFamily="2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EAF67F3-9D17-4796-A3DD-359195B9A0AD}"/>
              </a:ext>
            </a:extLst>
          </p:cNvPr>
          <p:cNvSpPr txBox="1"/>
          <p:nvPr/>
        </p:nvSpPr>
        <p:spPr>
          <a:xfrm>
            <a:off x="247263" y="162426"/>
            <a:ext cx="3815523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FB582F"/>
            </a:solidFill>
          </a:ln>
        </p:spPr>
        <p:txBody>
          <a:bodyPr wrap="square" rtlCol="0" anchor="ctr" anchorCtr="1">
            <a:normAutofit/>
          </a:bodyPr>
          <a:lstStyle/>
          <a:p>
            <a:r>
              <a:rPr lang="en-US" altLang="zh-CN" sz="3200">
                <a:solidFill>
                  <a:srgbClr val="FB582F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rPr>
              <a:t>KHỞI ĐỘNG</a:t>
            </a:r>
            <a:endParaRPr lang="zh-CN" altLang="en-US" sz="3200" dirty="0">
              <a:solidFill>
                <a:srgbClr val="FB582F"/>
              </a:solidFill>
              <a:latin typeface="UTM American Sans" panose="02040603050506020204" pitchFamily="18" charset="0"/>
              <a:ea typeface="字魂7号-温暖童稚体" panose="00000500000000000000" pitchFamily="2" charset="-122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85DCFC78-3A22-406A-B564-78A544BBDB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0" t="24460" r="16516" b="55844"/>
          <a:stretch/>
        </p:blipFill>
        <p:spPr>
          <a:xfrm rot="2476665">
            <a:off x="7705054" y="-100147"/>
            <a:ext cx="6070475" cy="2542229"/>
          </a:xfrm>
          <a:prstGeom prst="rect">
            <a:avLst/>
          </a:prstGeom>
        </p:spPr>
      </p:pic>
      <p:grpSp>
        <p:nvGrpSpPr>
          <p:cNvPr id="44" name="图形 1">
            <a:extLst>
              <a:ext uri="{FF2B5EF4-FFF2-40B4-BE49-F238E27FC236}">
                <a16:creationId xmlns:a16="http://schemas.microsoft.com/office/drawing/2014/main" id="{6DE53B6A-B23C-46D6-9460-CEC00DC2BE59}"/>
              </a:ext>
            </a:extLst>
          </p:cNvPr>
          <p:cNvGrpSpPr/>
          <p:nvPr/>
        </p:nvGrpSpPr>
        <p:grpSpPr>
          <a:xfrm>
            <a:off x="5087967" y="4430339"/>
            <a:ext cx="3048213" cy="2182823"/>
            <a:chOff x="2462174" y="1156023"/>
            <a:chExt cx="7640144" cy="5471101"/>
          </a:xfrm>
          <a:solidFill>
            <a:srgbClr val="FFFFFF"/>
          </a:solidFill>
        </p:grpSpPr>
        <p:sp>
          <p:nvSpPr>
            <p:cNvPr id="45" name="任意多边形: 形状 16">
              <a:extLst>
                <a:ext uri="{FF2B5EF4-FFF2-40B4-BE49-F238E27FC236}">
                  <a16:creationId xmlns:a16="http://schemas.microsoft.com/office/drawing/2014/main" id="{04FABDAF-5603-4518-8A84-DFA073BBD0A7}"/>
                </a:ext>
              </a:extLst>
            </p:cNvPr>
            <p:cNvSpPr/>
            <p:nvPr/>
          </p:nvSpPr>
          <p:spPr>
            <a:xfrm>
              <a:off x="2853319" y="1379451"/>
              <a:ext cx="7174523" cy="4636132"/>
            </a:xfrm>
            <a:custGeom>
              <a:avLst/>
              <a:gdLst>
                <a:gd name="connsiteX0" fmla="*/ 256813 w 7174523"/>
                <a:gd name="connsiteY0" fmla="*/ 2510059 h 4636132"/>
                <a:gd name="connsiteX1" fmla="*/ 566509 w 7174523"/>
                <a:gd name="connsiteY1" fmla="*/ 3563274 h 4636132"/>
                <a:gd name="connsiteX2" fmla="*/ 1733921 w 7174523"/>
                <a:gd name="connsiteY2" fmla="*/ 3775531 h 4636132"/>
                <a:gd name="connsiteX3" fmla="*/ 2719487 w 7174523"/>
                <a:gd name="connsiteY3" fmla="*/ 4623937 h 4636132"/>
                <a:gd name="connsiteX4" fmla="*/ 3983717 w 7174523"/>
                <a:gd name="connsiteY4" fmla="*/ 4273900 h 4636132"/>
                <a:gd name="connsiteX5" fmla="*/ 5024520 w 7174523"/>
                <a:gd name="connsiteY5" fmla="*/ 3967307 h 4636132"/>
                <a:gd name="connsiteX6" fmla="*/ 7135294 w 7174523"/>
                <a:gd name="connsiteY6" fmla="*/ 2845201 h 4636132"/>
                <a:gd name="connsiteX7" fmla="*/ 6010086 w 7174523"/>
                <a:gd name="connsiteY7" fmla="*/ 1378644 h 4636132"/>
                <a:gd name="connsiteX8" fmla="*/ 5363386 w 7174523"/>
                <a:gd name="connsiteY8" fmla="*/ 540168 h 4636132"/>
                <a:gd name="connsiteX9" fmla="*/ 4322583 w 7174523"/>
                <a:gd name="connsiteY9" fmla="*/ 775389 h 4636132"/>
                <a:gd name="connsiteX10" fmla="*/ 3950824 w 7174523"/>
                <a:gd name="connsiteY10" fmla="*/ 304328 h 4636132"/>
                <a:gd name="connsiteX11" fmla="*/ 3430112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059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059"/>
                  </a:moveTo>
                  <a:cubicBezTo>
                    <a:pt x="256813" y="2510059"/>
                    <a:pt x="-152185" y="3080421"/>
                    <a:pt x="566509" y="3563274"/>
                  </a:cubicBezTo>
                  <a:cubicBezTo>
                    <a:pt x="1285203" y="4046127"/>
                    <a:pt x="1733921" y="3775531"/>
                    <a:pt x="1733921" y="3775531"/>
                  </a:cubicBezTo>
                  <a:cubicBezTo>
                    <a:pt x="1733921" y="3775531"/>
                    <a:pt x="1923835" y="4518429"/>
                    <a:pt x="2719487" y="4623937"/>
                  </a:cubicBezTo>
                  <a:cubicBezTo>
                    <a:pt x="3588374" y="4739375"/>
                    <a:pt x="3983717" y="4273900"/>
                    <a:pt x="3983717" y="4273900"/>
                  </a:cubicBezTo>
                  <a:cubicBezTo>
                    <a:pt x="3983717" y="4273900"/>
                    <a:pt x="4677586" y="4401130"/>
                    <a:pt x="5024520" y="3967307"/>
                  </a:cubicBezTo>
                  <a:cubicBezTo>
                    <a:pt x="5024520" y="3967307"/>
                    <a:pt x="6777809" y="4496707"/>
                    <a:pt x="7135294" y="2845201"/>
                  </a:cubicBezTo>
                  <a:cubicBezTo>
                    <a:pt x="7432578" y="1469877"/>
                    <a:pt x="6010086" y="1378644"/>
                    <a:pt x="6010086" y="1378644"/>
                  </a:cubicBezTo>
                  <a:cubicBezTo>
                    <a:pt x="6010086" y="1378644"/>
                    <a:pt x="5970365" y="862277"/>
                    <a:pt x="5363386" y="540168"/>
                  </a:cubicBezTo>
                  <a:cubicBezTo>
                    <a:pt x="4756406" y="218060"/>
                    <a:pt x="4322583" y="775389"/>
                    <a:pt x="4322583" y="775389"/>
                  </a:cubicBezTo>
                  <a:cubicBezTo>
                    <a:pt x="4322583" y="775389"/>
                    <a:pt x="4272933" y="378804"/>
                    <a:pt x="3950824" y="304328"/>
                  </a:cubicBezTo>
                  <a:cubicBezTo>
                    <a:pt x="3628715" y="229852"/>
                    <a:pt x="3430112" y="527135"/>
                    <a:pt x="3430112" y="527135"/>
                  </a:cubicBezTo>
                  <a:cubicBezTo>
                    <a:pt x="3430112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059"/>
                    <a:pt x="256813" y="2510059"/>
                  </a:cubicBezTo>
                  <a:close/>
                </a:path>
              </a:pathLst>
            </a:custGeom>
            <a:grpFill/>
            <a:ln w="61912" cap="flat">
              <a:solidFill>
                <a:srgbClr val="C09C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C29E10"/>
                </a:solidFill>
              </a:endParaRPr>
            </a:p>
          </p:txBody>
        </p:sp>
        <p:sp>
          <p:nvSpPr>
            <p:cNvPr id="46" name="任意多边形: 形状 17">
              <a:extLst>
                <a:ext uri="{FF2B5EF4-FFF2-40B4-BE49-F238E27FC236}">
                  <a16:creationId xmlns:a16="http://schemas.microsoft.com/office/drawing/2014/main" id="{00F6A458-9F8D-4FC6-88EB-9DF7A47298CA}"/>
                </a:ext>
              </a:extLst>
            </p:cNvPr>
            <p:cNvSpPr/>
            <p:nvPr/>
          </p:nvSpPr>
          <p:spPr>
            <a:xfrm>
              <a:off x="2927795" y="1156023"/>
              <a:ext cx="7174523" cy="4636132"/>
            </a:xfrm>
            <a:custGeom>
              <a:avLst/>
              <a:gdLst>
                <a:gd name="connsiteX0" fmla="*/ 256813 w 7174523"/>
                <a:gd name="connsiteY0" fmla="*/ 2510680 h 4636132"/>
                <a:gd name="connsiteX1" fmla="*/ 566509 w 7174523"/>
                <a:gd name="connsiteY1" fmla="*/ 3563895 h 4636132"/>
                <a:gd name="connsiteX2" fmla="*/ 1733921 w 7174523"/>
                <a:gd name="connsiteY2" fmla="*/ 3776152 h 4636132"/>
                <a:gd name="connsiteX3" fmla="*/ 2718866 w 7174523"/>
                <a:gd name="connsiteY3" fmla="*/ 4623937 h 4636132"/>
                <a:gd name="connsiteX4" fmla="*/ 3983097 w 7174523"/>
                <a:gd name="connsiteY4" fmla="*/ 4273900 h 4636132"/>
                <a:gd name="connsiteX5" fmla="*/ 5023899 w 7174523"/>
                <a:gd name="connsiteY5" fmla="*/ 3967307 h 4636132"/>
                <a:gd name="connsiteX6" fmla="*/ 7134674 w 7174523"/>
                <a:gd name="connsiteY6" fmla="*/ 2845201 h 4636132"/>
                <a:gd name="connsiteX7" fmla="*/ 6009466 w 7174523"/>
                <a:gd name="connsiteY7" fmla="*/ 1378644 h 4636132"/>
                <a:gd name="connsiteX8" fmla="*/ 5362765 w 7174523"/>
                <a:gd name="connsiteY8" fmla="*/ 540168 h 4636132"/>
                <a:gd name="connsiteX9" fmla="*/ 4321963 w 7174523"/>
                <a:gd name="connsiteY9" fmla="*/ 775389 h 4636132"/>
                <a:gd name="connsiteX10" fmla="*/ 3950203 w 7174523"/>
                <a:gd name="connsiteY10" fmla="*/ 304328 h 4636132"/>
                <a:gd name="connsiteX11" fmla="*/ 3429491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680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680"/>
                  </a:moveTo>
                  <a:cubicBezTo>
                    <a:pt x="256813" y="2510680"/>
                    <a:pt x="-152185" y="3081042"/>
                    <a:pt x="566509" y="3563895"/>
                  </a:cubicBezTo>
                  <a:cubicBezTo>
                    <a:pt x="1285203" y="4046748"/>
                    <a:pt x="1733921" y="3776152"/>
                    <a:pt x="1733921" y="3776152"/>
                  </a:cubicBezTo>
                  <a:cubicBezTo>
                    <a:pt x="1733921" y="3776152"/>
                    <a:pt x="1923835" y="4518429"/>
                    <a:pt x="2718866" y="4623937"/>
                  </a:cubicBezTo>
                  <a:cubicBezTo>
                    <a:pt x="3587753" y="4739375"/>
                    <a:pt x="3983097" y="4273900"/>
                    <a:pt x="3983097" y="4273900"/>
                  </a:cubicBezTo>
                  <a:cubicBezTo>
                    <a:pt x="3983097" y="4273900"/>
                    <a:pt x="4676965" y="4401130"/>
                    <a:pt x="5023899" y="3967307"/>
                  </a:cubicBezTo>
                  <a:cubicBezTo>
                    <a:pt x="5023899" y="3967307"/>
                    <a:pt x="6777189" y="4496707"/>
                    <a:pt x="7134674" y="2845201"/>
                  </a:cubicBezTo>
                  <a:cubicBezTo>
                    <a:pt x="7431957" y="1469877"/>
                    <a:pt x="6009466" y="1378644"/>
                    <a:pt x="6009466" y="1378644"/>
                  </a:cubicBezTo>
                  <a:cubicBezTo>
                    <a:pt x="6009466" y="1378644"/>
                    <a:pt x="5969745" y="862277"/>
                    <a:pt x="5362765" y="540168"/>
                  </a:cubicBezTo>
                  <a:cubicBezTo>
                    <a:pt x="4755785" y="218060"/>
                    <a:pt x="4321963" y="775389"/>
                    <a:pt x="4321963" y="775389"/>
                  </a:cubicBezTo>
                  <a:cubicBezTo>
                    <a:pt x="4321963" y="775389"/>
                    <a:pt x="4272312" y="378804"/>
                    <a:pt x="3950203" y="304328"/>
                  </a:cubicBezTo>
                  <a:cubicBezTo>
                    <a:pt x="3628094" y="229852"/>
                    <a:pt x="3429491" y="527135"/>
                    <a:pt x="3429491" y="527135"/>
                  </a:cubicBezTo>
                  <a:cubicBezTo>
                    <a:pt x="3429491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680"/>
                    <a:pt x="256813" y="2510680"/>
                  </a:cubicBezTo>
                  <a:close/>
                </a:path>
              </a:pathLst>
            </a:custGeom>
            <a:grpFill/>
            <a:ln w="61912" cap="flat">
              <a:solidFill>
                <a:srgbClr val="C09C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C29E10"/>
                </a:solidFill>
              </a:endParaRPr>
            </a:p>
          </p:txBody>
        </p:sp>
        <p:sp>
          <p:nvSpPr>
            <p:cNvPr id="47" name="任意多边形: 形状 18">
              <a:extLst>
                <a:ext uri="{FF2B5EF4-FFF2-40B4-BE49-F238E27FC236}">
                  <a16:creationId xmlns:a16="http://schemas.microsoft.com/office/drawing/2014/main" id="{412EDA9E-4A14-494C-A8B6-7321A9F0E132}"/>
                </a:ext>
              </a:extLst>
            </p:cNvPr>
            <p:cNvSpPr/>
            <p:nvPr/>
          </p:nvSpPr>
          <p:spPr>
            <a:xfrm>
              <a:off x="3068980" y="3836756"/>
              <a:ext cx="111714" cy="341348"/>
            </a:xfrm>
            <a:custGeom>
              <a:avLst/>
              <a:gdLst>
                <a:gd name="connsiteX0" fmla="*/ 34946 w 111714"/>
                <a:gd name="connsiteY0" fmla="*/ 0 h 341348"/>
                <a:gd name="connsiteX1" fmla="*/ 13844 w 111714"/>
                <a:gd name="connsiteY1" fmla="*/ 345693 h 341348"/>
                <a:gd name="connsiteX2" fmla="*/ 116249 w 111714"/>
                <a:gd name="connsiteY2" fmla="*/ 93716 h 341348"/>
                <a:gd name="connsiteX3" fmla="*/ 34946 w 111714"/>
                <a:gd name="connsiteY3" fmla="*/ 0 h 341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714" h="341348">
                  <a:moveTo>
                    <a:pt x="34946" y="0"/>
                  </a:moveTo>
                  <a:cubicBezTo>
                    <a:pt x="5155" y="91233"/>
                    <a:pt x="-14705" y="211636"/>
                    <a:pt x="13844" y="345693"/>
                  </a:cubicBezTo>
                  <a:cubicBezTo>
                    <a:pt x="44255" y="194258"/>
                    <a:pt x="116249" y="93716"/>
                    <a:pt x="116249" y="93716"/>
                  </a:cubicBezTo>
                  <a:cubicBezTo>
                    <a:pt x="116249" y="93716"/>
                    <a:pt x="79631" y="60202"/>
                    <a:pt x="34946" y="0"/>
                  </a:cubicBezTo>
                  <a:close/>
                </a:path>
              </a:pathLst>
            </a:custGeom>
            <a:grpFill/>
            <a:ln w="6201" cap="flat">
              <a:solidFill>
                <a:srgbClr val="C09C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C29E10"/>
                </a:solidFill>
              </a:endParaRPr>
            </a:p>
          </p:txBody>
        </p:sp>
        <p:sp>
          <p:nvSpPr>
            <p:cNvPr id="48" name="任意多边形: 形状 19">
              <a:extLst>
                <a:ext uri="{FF2B5EF4-FFF2-40B4-BE49-F238E27FC236}">
                  <a16:creationId xmlns:a16="http://schemas.microsoft.com/office/drawing/2014/main" id="{4E3DCD85-C500-4FEC-A96D-603EDBC6CE22}"/>
                </a:ext>
              </a:extLst>
            </p:cNvPr>
            <p:cNvSpPr/>
            <p:nvPr/>
          </p:nvSpPr>
          <p:spPr>
            <a:xfrm>
              <a:off x="2927789" y="1156023"/>
              <a:ext cx="7174523" cy="2619073"/>
            </a:xfrm>
            <a:custGeom>
              <a:avLst/>
              <a:gdLst>
                <a:gd name="connsiteX0" fmla="*/ 83042 w 7174523"/>
                <a:gd name="connsiteY0" fmla="*/ 1870186 h 2619073"/>
                <a:gd name="connsiteX1" fmla="*/ 901037 w 7174523"/>
                <a:gd name="connsiteY1" fmla="*/ 1299824 h 2619073"/>
                <a:gd name="connsiteX2" fmla="*/ 2003903 w 7174523"/>
                <a:gd name="connsiteY2" fmla="*/ 283847 h 2619073"/>
                <a:gd name="connsiteX3" fmla="*/ 3428877 w 7174523"/>
                <a:gd name="connsiteY3" fmla="*/ 792146 h 2619073"/>
                <a:gd name="connsiteX4" fmla="*/ 3949589 w 7174523"/>
                <a:gd name="connsiteY4" fmla="*/ 569338 h 2619073"/>
                <a:gd name="connsiteX5" fmla="*/ 4321348 w 7174523"/>
                <a:gd name="connsiteY5" fmla="*/ 1040399 h 2619073"/>
                <a:gd name="connsiteX6" fmla="*/ 5362151 w 7174523"/>
                <a:gd name="connsiteY6" fmla="*/ 805179 h 2619073"/>
                <a:gd name="connsiteX7" fmla="*/ 6009472 w 7174523"/>
                <a:gd name="connsiteY7" fmla="*/ 1643034 h 2619073"/>
                <a:gd name="connsiteX8" fmla="*/ 7169435 w 7174523"/>
                <a:gd name="connsiteY8" fmla="*/ 2623635 h 2619073"/>
                <a:gd name="connsiteX9" fmla="*/ 6009472 w 7174523"/>
                <a:gd name="connsiteY9" fmla="*/ 1378644 h 2619073"/>
                <a:gd name="connsiteX10" fmla="*/ 5362771 w 7174523"/>
                <a:gd name="connsiteY10" fmla="*/ 540168 h 2619073"/>
                <a:gd name="connsiteX11" fmla="*/ 4321969 w 7174523"/>
                <a:gd name="connsiteY11" fmla="*/ 775389 h 2619073"/>
                <a:gd name="connsiteX12" fmla="*/ 3950210 w 7174523"/>
                <a:gd name="connsiteY12" fmla="*/ 304328 h 2619073"/>
                <a:gd name="connsiteX13" fmla="*/ 3429498 w 7174523"/>
                <a:gd name="connsiteY13" fmla="*/ 527135 h 2619073"/>
                <a:gd name="connsiteX14" fmla="*/ 2004523 w 7174523"/>
                <a:gd name="connsiteY14" fmla="*/ 18836 h 2619073"/>
                <a:gd name="connsiteX15" fmla="*/ 901037 w 7174523"/>
                <a:gd name="connsiteY15" fmla="*/ 1035434 h 2619073"/>
                <a:gd name="connsiteX16" fmla="*/ 83042 w 7174523"/>
                <a:gd name="connsiteY16" fmla="*/ 1605796 h 2619073"/>
                <a:gd name="connsiteX17" fmla="*/ 12910 w 7174523"/>
                <a:gd name="connsiteY17" fmla="*/ 2064444 h 2619073"/>
                <a:gd name="connsiteX18" fmla="*/ 83042 w 7174523"/>
                <a:gd name="connsiteY18" fmla="*/ 1870186 h 2619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174523" h="2619073">
                  <a:moveTo>
                    <a:pt x="83042" y="1870186"/>
                  </a:moveTo>
                  <a:cubicBezTo>
                    <a:pt x="343088" y="1374300"/>
                    <a:pt x="901037" y="1299824"/>
                    <a:pt x="901037" y="1299824"/>
                  </a:cubicBezTo>
                  <a:cubicBezTo>
                    <a:pt x="901037" y="1299824"/>
                    <a:pt x="1087227" y="420386"/>
                    <a:pt x="2003903" y="283847"/>
                  </a:cubicBezTo>
                  <a:cubicBezTo>
                    <a:pt x="2920578" y="147307"/>
                    <a:pt x="3428877" y="792146"/>
                    <a:pt x="3428877" y="792146"/>
                  </a:cubicBezTo>
                  <a:cubicBezTo>
                    <a:pt x="3428877" y="792146"/>
                    <a:pt x="3626860" y="494862"/>
                    <a:pt x="3949589" y="569338"/>
                  </a:cubicBezTo>
                  <a:cubicBezTo>
                    <a:pt x="4271698" y="643814"/>
                    <a:pt x="4321348" y="1040399"/>
                    <a:pt x="4321348" y="1040399"/>
                  </a:cubicBezTo>
                  <a:cubicBezTo>
                    <a:pt x="4321348" y="1040399"/>
                    <a:pt x="4755171" y="482449"/>
                    <a:pt x="5362151" y="805179"/>
                  </a:cubicBezTo>
                  <a:cubicBezTo>
                    <a:pt x="5969131" y="1127908"/>
                    <a:pt x="6009472" y="1643034"/>
                    <a:pt x="6009472" y="1643034"/>
                  </a:cubicBezTo>
                  <a:cubicBezTo>
                    <a:pt x="6009472" y="1643034"/>
                    <a:pt x="7076962" y="1711304"/>
                    <a:pt x="7169435" y="2623635"/>
                  </a:cubicBezTo>
                  <a:cubicBezTo>
                    <a:pt x="7275564" y="1459947"/>
                    <a:pt x="6009472" y="1378644"/>
                    <a:pt x="6009472" y="1378644"/>
                  </a:cubicBezTo>
                  <a:cubicBezTo>
                    <a:pt x="6009472" y="1378644"/>
                    <a:pt x="5969751" y="862277"/>
                    <a:pt x="5362771" y="540168"/>
                  </a:cubicBezTo>
                  <a:cubicBezTo>
                    <a:pt x="4755792" y="218060"/>
                    <a:pt x="4321969" y="775389"/>
                    <a:pt x="4321969" y="775389"/>
                  </a:cubicBezTo>
                  <a:cubicBezTo>
                    <a:pt x="4321969" y="775389"/>
                    <a:pt x="4272319" y="378804"/>
                    <a:pt x="3950210" y="304328"/>
                  </a:cubicBezTo>
                  <a:cubicBezTo>
                    <a:pt x="3628101" y="229852"/>
                    <a:pt x="3429498" y="527135"/>
                    <a:pt x="3429498" y="527135"/>
                  </a:cubicBezTo>
                  <a:cubicBezTo>
                    <a:pt x="3429498" y="527135"/>
                    <a:pt x="2921199" y="-117083"/>
                    <a:pt x="2004523" y="18836"/>
                  </a:cubicBezTo>
                  <a:cubicBezTo>
                    <a:pt x="1087848" y="154755"/>
                    <a:pt x="901037" y="1035434"/>
                    <a:pt x="901037" y="1035434"/>
                  </a:cubicBezTo>
                  <a:cubicBezTo>
                    <a:pt x="901037" y="1035434"/>
                    <a:pt x="343088" y="1109910"/>
                    <a:pt x="83042" y="1605796"/>
                  </a:cubicBezTo>
                  <a:cubicBezTo>
                    <a:pt x="-4467" y="1772746"/>
                    <a:pt x="-13156" y="1929146"/>
                    <a:pt x="12910" y="2064444"/>
                  </a:cubicBezTo>
                  <a:cubicBezTo>
                    <a:pt x="25944" y="2001760"/>
                    <a:pt x="48287" y="1936594"/>
                    <a:pt x="83042" y="1870186"/>
                  </a:cubicBezTo>
                  <a:close/>
                </a:path>
              </a:pathLst>
            </a:custGeom>
            <a:grpFill/>
            <a:ln w="6201" cap="flat">
              <a:solidFill>
                <a:srgbClr val="C09C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C29E10"/>
                </a:solidFill>
              </a:endParaRPr>
            </a:p>
          </p:txBody>
        </p:sp>
        <p:sp>
          <p:nvSpPr>
            <p:cNvPr id="49" name="任意多边形: 形状 24">
              <a:extLst>
                <a:ext uri="{FF2B5EF4-FFF2-40B4-BE49-F238E27FC236}">
                  <a16:creationId xmlns:a16="http://schemas.microsoft.com/office/drawing/2014/main" id="{01ED961A-F4DA-490C-8229-E0884ED3A3DC}"/>
                </a:ext>
              </a:extLst>
            </p:cNvPr>
            <p:cNvSpPr/>
            <p:nvPr/>
          </p:nvSpPr>
          <p:spPr>
            <a:xfrm>
              <a:off x="7951694" y="5043268"/>
              <a:ext cx="2147392" cy="918538"/>
            </a:xfrm>
            <a:custGeom>
              <a:avLst/>
              <a:gdLst>
                <a:gd name="connsiteX0" fmla="*/ 0 w 2147391"/>
                <a:gd name="connsiteY0" fmla="*/ 821098 h 918537"/>
                <a:gd name="connsiteX1" fmla="*/ 305352 w 2147391"/>
                <a:gd name="connsiteY1" fmla="*/ 814892 h 918537"/>
                <a:gd name="connsiteX2" fmla="*/ 604497 w 2147391"/>
                <a:gd name="connsiteY2" fmla="*/ 788205 h 918537"/>
                <a:gd name="connsiteX3" fmla="*/ 896195 w 2147391"/>
                <a:gd name="connsiteY3" fmla="*/ 737313 h 918537"/>
                <a:gd name="connsiteX4" fmla="*/ 1038941 w 2147391"/>
                <a:gd name="connsiteY4" fmla="*/ 701316 h 918537"/>
                <a:gd name="connsiteX5" fmla="*/ 1178583 w 2147391"/>
                <a:gd name="connsiteY5" fmla="*/ 657872 h 918537"/>
                <a:gd name="connsiteX6" fmla="*/ 1213339 w 2147391"/>
                <a:gd name="connsiteY6" fmla="*/ 646080 h 918537"/>
                <a:gd name="connsiteX7" fmla="*/ 1247473 w 2147391"/>
                <a:gd name="connsiteY7" fmla="*/ 633046 h 918537"/>
                <a:gd name="connsiteX8" fmla="*/ 1315123 w 2147391"/>
                <a:gd name="connsiteY8" fmla="*/ 605739 h 918537"/>
                <a:gd name="connsiteX9" fmla="*/ 1382151 w 2147391"/>
                <a:gd name="connsiteY9" fmla="*/ 576569 h 918537"/>
                <a:gd name="connsiteX10" fmla="*/ 1447938 w 2147391"/>
                <a:gd name="connsiteY10" fmla="*/ 544917 h 918537"/>
                <a:gd name="connsiteX11" fmla="*/ 1480211 w 2147391"/>
                <a:gd name="connsiteY11" fmla="*/ 528159 h 918537"/>
                <a:gd name="connsiteX12" fmla="*/ 1512484 w 2147391"/>
                <a:gd name="connsiteY12" fmla="*/ 511402 h 918537"/>
                <a:gd name="connsiteX13" fmla="*/ 1576409 w 2147391"/>
                <a:gd name="connsiteY13" fmla="*/ 475405 h 918537"/>
                <a:gd name="connsiteX14" fmla="*/ 1639093 w 2147391"/>
                <a:gd name="connsiteY14" fmla="*/ 437547 h 918537"/>
                <a:gd name="connsiteX15" fmla="*/ 1700536 w 2147391"/>
                <a:gd name="connsiteY15" fmla="*/ 397205 h 918537"/>
                <a:gd name="connsiteX16" fmla="*/ 1933894 w 2147391"/>
                <a:gd name="connsiteY16" fmla="*/ 214119 h 918537"/>
                <a:gd name="connsiteX17" fmla="*/ 2043747 w 2147391"/>
                <a:gd name="connsiteY17" fmla="*/ 110473 h 918537"/>
                <a:gd name="connsiteX18" fmla="*/ 2151116 w 2147391"/>
                <a:gd name="connsiteY18" fmla="*/ 0 h 918537"/>
                <a:gd name="connsiteX19" fmla="*/ 2082225 w 2147391"/>
                <a:gd name="connsiteY19" fmla="*/ 139643 h 918537"/>
                <a:gd name="connsiteX20" fmla="*/ 1997199 w 2147391"/>
                <a:gd name="connsiteY20" fmla="*/ 271217 h 918537"/>
                <a:gd name="connsiteX21" fmla="*/ 1784321 w 2147391"/>
                <a:gd name="connsiteY21" fmla="*/ 504575 h 918537"/>
                <a:gd name="connsiteX22" fmla="*/ 1234440 w 2147391"/>
                <a:gd name="connsiteY22" fmla="*/ 821098 h 918537"/>
                <a:gd name="connsiteX23" fmla="*/ 1081765 w 2147391"/>
                <a:gd name="connsiteY23" fmla="*/ 866405 h 918537"/>
                <a:gd name="connsiteX24" fmla="*/ 926606 w 2147391"/>
                <a:gd name="connsiteY24" fmla="*/ 898057 h 918537"/>
                <a:gd name="connsiteX25" fmla="*/ 612565 w 2147391"/>
                <a:gd name="connsiteY25" fmla="*/ 922882 h 918537"/>
                <a:gd name="connsiteX26" fmla="*/ 300387 w 2147391"/>
                <a:gd name="connsiteY26" fmla="*/ 898678 h 918537"/>
                <a:gd name="connsiteX27" fmla="*/ 147711 w 2147391"/>
                <a:gd name="connsiteY27" fmla="*/ 867646 h 918537"/>
                <a:gd name="connsiteX28" fmla="*/ 0 w 2147391"/>
                <a:gd name="connsiteY28" fmla="*/ 821098 h 91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147391" h="918537">
                  <a:moveTo>
                    <a:pt x="0" y="821098"/>
                  </a:moveTo>
                  <a:cubicBezTo>
                    <a:pt x="103646" y="822339"/>
                    <a:pt x="204809" y="819857"/>
                    <a:pt x="305352" y="814892"/>
                  </a:cubicBezTo>
                  <a:cubicBezTo>
                    <a:pt x="405894" y="809306"/>
                    <a:pt x="505816" y="800617"/>
                    <a:pt x="604497" y="788205"/>
                  </a:cubicBezTo>
                  <a:cubicBezTo>
                    <a:pt x="703178" y="775171"/>
                    <a:pt x="800617" y="759035"/>
                    <a:pt x="896195" y="737313"/>
                  </a:cubicBezTo>
                  <a:cubicBezTo>
                    <a:pt x="943983" y="726762"/>
                    <a:pt x="991773" y="714970"/>
                    <a:pt x="1038941" y="701316"/>
                  </a:cubicBezTo>
                  <a:cubicBezTo>
                    <a:pt x="1086109" y="688283"/>
                    <a:pt x="1132656" y="673387"/>
                    <a:pt x="1178583" y="657872"/>
                  </a:cubicBezTo>
                  <a:lnTo>
                    <a:pt x="1213339" y="646080"/>
                  </a:lnTo>
                  <a:lnTo>
                    <a:pt x="1247473" y="633046"/>
                  </a:lnTo>
                  <a:cubicBezTo>
                    <a:pt x="1270437" y="624358"/>
                    <a:pt x="1292780" y="615669"/>
                    <a:pt x="1315123" y="605739"/>
                  </a:cubicBezTo>
                  <a:cubicBezTo>
                    <a:pt x="1337465" y="596429"/>
                    <a:pt x="1359808" y="586499"/>
                    <a:pt x="1382151" y="576569"/>
                  </a:cubicBezTo>
                  <a:cubicBezTo>
                    <a:pt x="1403873" y="566018"/>
                    <a:pt x="1426216" y="556088"/>
                    <a:pt x="1447938" y="544917"/>
                  </a:cubicBezTo>
                  <a:cubicBezTo>
                    <a:pt x="1459109" y="539331"/>
                    <a:pt x="1469661" y="534366"/>
                    <a:pt x="1480211" y="528159"/>
                  </a:cubicBezTo>
                  <a:lnTo>
                    <a:pt x="1512484" y="511402"/>
                  </a:lnTo>
                  <a:cubicBezTo>
                    <a:pt x="1533585" y="499610"/>
                    <a:pt x="1555307" y="487818"/>
                    <a:pt x="1576409" y="475405"/>
                  </a:cubicBezTo>
                  <a:cubicBezTo>
                    <a:pt x="1597511" y="463613"/>
                    <a:pt x="1617991" y="449959"/>
                    <a:pt x="1639093" y="437547"/>
                  </a:cubicBezTo>
                  <a:cubicBezTo>
                    <a:pt x="1659574" y="423893"/>
                    <a:pt x="1680676" y="411480"/>
                    <a:pt x="1700536" y="397205"/>
                  </a:cubicBezTo>
                  <a:cubicBezTo>
                    <a:pt x="1781839" y="342590"/>
                    <a:pt x="1859418" y="280526"/>
                    <a:pt x="1933894" y="214119"/>
                  </a:cubicBezTo>
                  <a:cubicBezTo>
                    <a:pt x="1971132" y="180605"/>
                    <a:pt x="2007749" y="146470"/>
                    <a:pt x="2043747" y="110473"/>
                  </a:cubicBezTo>
                  <a:cubicBezTo>
                    <a:pt x="2079743" y="75097"/>
                    <a:pt x="2114498" y="37238"/>
                    <a:pt x="2151116" y="0"/>
                  </a:cubicBezTo>
                  <a:cubicBezTo>
                    <a:pt x="2131256" y="47789"/>
                    <a:pt x="2108913" y="94957"/>
                    <a:pt x="2082225" y="139643"/>
                  </a:cubicBezTo>
                  <a:cubicBezTo>
                    <a:pt x="2056780" y="184949"/>
                    <a:pt x="2027609" y="228393"/>
                    <a:pt x="1997199" y="271217"/>
                  </a:cubicBezTo>
                  <a:cubicBezTo>
                    <a:pt x="1935136" y="355623"/>
                    <a:pt x="1863763" y="434443"/>
                    <a:pt x="1784321" y="504575"/>
                  </a:cubicBezTo>
                  <a:cubicBezTo>
                    <a:pt x="1625439" y="645459"/>
                    <a:pt x="1435526" y="752208"/>
                    <a:pt x="1234440" y="821098"/>
                  </a:cubicBezTo>
                  <a:cubicBezTo>
                    <a:pt x="1184169" y="838476"/>
                    <a:pt x="1133277" y="853371"/>
                    <a:pt x="1081765" y="866405"/>
                  </a:cubicBezTo>
                  <a:cubicBezTo>
                    <a:pt x="1030252" y="878817"/>
                    <a:pt x="978739" y="889368"/>
                    <a:pt x="926606" y="898057"/>
                  </a:cubicBezTo>
                  <a:cubicBezTo>
                    <a:pt x="822339" y="914814"/>
                    <a:pt x="717452" y="923503"/>
                    <a:pt x="612565" y="922882"/>
                  </a:cubicBezTo>
                  <a:cubicBezTo>
                    <a:pt x="507679" y="922882"/>
                    <a:pt x="403412" y="914814"/>
                    <a:pt x="300387" y="898678"/>
                  </a:cubicBezTo>
                  <a:cubicBezTo>
                    <a:pt x="248874" y="890609"/>
                    <a:pt x="197982" y="880059"/>
                    <a:pt x="147711" y="867646"/>
                  </a:cubicBezTo>
                  <a:cubicBezTo>
                    <a:pt x="98060" y="855854"/>
                    <a:pt x="48409" y="840958"/>
                    <a:pt x="0" y="821098"/>
                  </a:cubicBezTo>
                  <a:close/>
                </a:path>
              </a:pathLst>
            </a:custGeom>
            <a:grpFill/>
            <a:ln w="6201" cap="flat">
              <a:solidFill>
                <a:srgbClr val="C09C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C29E10"/>
                </a:solidFill>
              </a:endParaRPr>
            </a:p>
          </p:txBody>
        </p:sp>
        <p:sp>
          <p:nvSpPr>
            <p:cNvPr id="50" name="任意多边形: 形状 25">
              <a:extLst>
                <a:ext uri="{FF2B5EF4-FFF2-40B4-BE49-F238E27FC236}">
                  <a16:creationId xmlns:a16="http://schemas.microsoft.com/office/drawing/2014/main" id="{FB81194F-24DB-491F-AF8C-0295D0CBDA28}"/>
                </a:ext>
              </a:extLst>
            </p:cNvPr>
            <p:cNvSpPr/>
            <p:nvPr/>
          </p:nvSpPr>
          <p:spPr>
            <a:xfrm>
              <a:off x="2462174" y="2057400"/>
              <a:ext cx="906125" cy="1508139"/>
            </a:xfrm>
            <a:custGeom>
              <a:avLst/>
              <a:gdLst>
                <a:gd name="connsiteX0" fmla="*/ 162622 w 906124"/>
                <a:gd name="connsiteY0" fmla="*/ 1512484 h 1508139"/>
                <a:gd name="connsiteX1" fmla="*/ 103042 w 906124"/>
                <a:gd name="connsiteY1" fmla="*/ 1403252 h 1508139"/>
                <a:gd name="connsiteX2" fmla="*/ 57735 w 906124"/>
                <a:gd name="connsiteY2" fmla="*/ 1286573 h 1508139"/>
                <a:gd name="connsiteX3" fmla="*/ 25462 w 906124"/>
                <a:gd name="connsiteY3" fmla="*/ 1164929 h 1508139"/>
                <a:gd name="connsiteX4" fmla="*/ 5602 w 906124"/>
                <a:gd name="connsiteY4" fmla="*/ 1039561 h 1508139"/>
                <a:gd name="connsiteX5" fmla="*/ 10567 w 906124"/>
                <a:gd name="connsiteY5" fmla="*/ 782619 h 1508139"/>
                <a:gd name="connsiteX6" fmla="*/ 83181 w 906124"/>
                <a:gd name="connsiteY6" fmla="*/ 530642 h 1508139"/>
                <a:gd name="connsiteX7" fmla="*/ 227789 w 906124"/>
                <a:gd name="connsiteY7" fmla="*/ 309075 h 1508139"/>
                <a:gd name="connsiteX8" fmla="*/ 322746 w 906124"/>
                <a:gd name="connsiteY8" fmla="*/ 218463 h 1508139"/>
                <a:gd name="connsiteX9" fmla="*/ 348192 w 906124"/>
                <a:gd name="connsiteY9" fmla="*/ 197982 h 1508139"/>
                <a:gd name="connsiteX10" fmla="*/ 374259 w 906124"/>
                <a:gd name="connsiteY10" fmla="*/ 178742 h 1508139"/>
                <a:gd name="connsiteX11" fmla="*/ 428874 w 906124"/>
                <a:gd name="connsiteY11" fmla="*/ 143366 h 1508139"/>
                <a:gd name="connsiteX12" fmla="*/ 661612 w 906124"/>
                <a:gd name="connsiteY12" fmla="*/ 41583 h 1508139"/>
                <a:gd name="connsiteX13" fmla="*/ 783256 w 906124"/>
                <a:gd name="connsiteY13" fmla="*/ 13033 h 1508139"/>
                <a:gd name="connsiteX14" fmla="*/ 844699 w 906124"/>
                <a:gd name="connsiteY14" fmla="*/ 4345 h 1508139"/>
                <a:gd name="connsiteX15" fmla="*/ 906762 w 906124"/>
                <a:gd name="connsiteY15" fmla="*/ 0 h 1508139"/>
                <a:gd name="connsiteX16" fmla="*/ 852767 w 906124"/>
                <a:gd name="connsiteY16" fmla="*/ 29170 h 1508139"/>
                <a:gd name="connsiteX17" fmla="*/ 800634 w 906124"/>
                <a:gd name="connsiteY17" fmla="*/ 58960 h 1508139"/>
                <a:gd name="connsiteX18" fmla="*/ 697609 w 906124"/>
                <a:gd name="connsiteY18" fmla="*/ 119782 h 1508139"/>
                <a:gd name="connsiteX19" fmla="*/ 672163 w 906124"/>
                <a:gd name="connsiteY19" fmla="*/ 135298 h 1508139"/>
                <a:gd name="connsiteX20" fmla="*/ 647337 w 906124"/>
                <a:gd name="connsiteY20" fmla="*/ 151435 h 1508139"/>
                <a:gd name="connsiteX21" fmla="*/ 598928 w 906124"/>
                <a:gd name="connsiteY21" fmla="*/ 184328 h 1508139"/>
                <a:gd name="connsiteX22" fmla="*/ 508315 w 906124"/>
                <a:gd name="connsiteY22" fmla="*/ 255080 h 1508139"/>
                <a:gd name="connsiteX23" fmla="*/ 466112 w 906124"/>
                <a:gd name="connsiteY23" fmla="*/ 292318 h 1508139"/>
                <a:gd name="connsiteX24" fmla="*/ 426392 w 906124"/>
                <a:gd name="connsiteY24" fmla="*/ 331418 h 1508139"/>
                <a:gd name="connsiteX25" fmla="*/ 388533 w 906124"/>
                <a:gd name="connsiteY25" fmla="*/ 372380 h 1508139"/>
                <a:gd name="connsiteX26" fmla="*/ 353778 w 906124"/>
                <a:gd name="connsiteY26" fmla="*/ 415204 h 1508139"/>
                <a:gd name="connsiteX27" fmla="*/ 241443 w 906124"/>
                <a:gd name="connsiteY27" fmla="*/ 602015 h 1508139"/>
                <a:gd name="connsiteX28" fmla="*/ 142142 w 906124"/>
                <a:gd name="connsiteY28" fmla="*/ 1036458 h 1508139"/>
                <a:gd name="connsiteX29" fmla="*/ 138418 w 906124"/>
                <a:gd name="connsiteY29" fmla="*/ 1152517 h 1508139"/>
                <a:gd name="connsiteX30" fmla="*/ 141521 w 906124"/>
                <a:gd name="connsiteY30" fmla="*/ 1270437 h 1508139"/>
                <a:gd name="connsiteX31" fmla="*/ 162622 w 906124"/>
                <a:gd name="connsiteY31" fmla="*/ 1512484 h 150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06124" h="1508139">
                  <a:moveTo>
                    <a:pt x="162622" y="1512484"/>
                  </a:moveTo>
                  <a:cubicBezTo>
                    <a:pt x="139038" y="1478349"/>
                    <a:pt x="120419" y="1441111"/>
                    <a:pt x="103042" y="1403252"/>
                  </a:cubicBezTo>
                  <a:cubicBezTo>
                    <a:pt x="85664" y="1365394"/>
                    <a:pt x="70769" y="1326294"/>
                    <a:pt x="57735" y="1286573"/>
                  </a:cubicBezTo>
                  <a:cubicBezTo>
                    <a:pt x="44702" y="1246853"/>
                    <a:pt x="34151" y="1206512"/>
                    <a:pt x="25462" y="1164929"/>
                  </a:cubicBezTo>
                  <a:cubicBezTo>
                    <a:pt x="16774" y="1123967"/>
                    <a:pt x="9947" y="1081764"/>
                    <a:pt x="5602" y="1039561"/>
                  </a:cubicBezTo>
                  <a:cubicBezTo>
                    <a:pt x="-3087" y="955155"/>
                    <a:pt x="-1845" y="868266"/>
                    <a:pt x="10567" y="782619"/>
                  </a:cubicBezTo>
                  <a:cubicBezTo>
                    <a:pt x="22980" y="696351"/>
                    <a:pt x="46564" y="610703"/>
                    <a:pt x="83181" y="530642"/>
                  </a:cubicBezTo>
                  <a:cubicBezTo>
                    <a:pt x="119799" y="449959"/>
                    <a:pt x="168208" y="374242"/>
                    <a:pt x="227789" y="309075"/>
                  </a:cubicBezTo>
                  <a:cubicBezTo>
                    <a:pt x="256959" y="276182"/>
                    <a:pt x="289232" y="245771"/>
                    <a:pt x="322746" y="218463"/>
                  </a:cubicBezTo>
                  <a:cubicBezTo>
                    <a:pt x="330814" y="211636"/>
                    <a:pt x="339503" y="204809"/>
                    <a:pt x="348192" y="197982"/>
                  </a:cubicBezTo>
                  <a:cubicBezTo>
                    <a:pt x="356881" y="191776"/>
                    <a:pt x="365570" y="184949"/>
                    <a:pt x="374259" y="178742"/>
                  </a:cubicBezTo>
                  <a:cubicBezTo>
                    <a:pt x="392257" y="166950"/>
                    <a:pt x="410255" y="153917"/>
                    <a:pt x="428874" y="143366"/>
                  </a:cubicBezTo>
                  <a:cubicBezTo>
                    <a:pt x="502730" y="98681"/>
                    <a:pt x="581550" y="65167"/>
                    <a:pt x="661612" y="41583"/>
                  </a:cubicBezTo>
                  <a:cubicBezTo>
                    <a:pt x="701953" y="29790"/>
                    <a:pt x="742294" y="20481"/>
                    <a:pt x="783256" y="13033"/>
                  </a:cubicBezTo>
                  <a:cubicBezTo>
                    <a:pt x="803737" y="9310"/>
                    <a:pt x="824218" y="6827"/>
                    <a:pt x="844699" y="4345"/>
                  </a:cubicBezTo>
                  <a:cubicBezTo>
                    <a:pt x="865180" y="2482"/>
                    <a:pt x="886281" y="621"/>
                    <a:pt x="906762" y="0"/>
                  </a:cubicBezTo>
                  <a:cubicBezTo>
                    <a:pt x="888764" y="10551"/>
                    <a:pt x="870765" y="19860"/>
                    <a:pt x="852767" y="29170"/>
                  </a:cubicBezTo>
                  <a:lnTo>
                    <a:pt x="800634" y="58960"/>
                  </a:lnTo>
                  <a:cubicBezTo>
                    <a:pt x="765258" y="78821"/>
                    <a:pt x="730502" y="98060"/>
                    <a:pt x="697609" y="119782"/>
                  </a:cubicBezTo>
                  <a:lnTo>
                    <a:pt x="672163" y="135298"/>
                  </a:lnTo>
                  <a:lnTo>
                    <a:pt x="647337" y="151435"/>
                  </a:lnTo>
                  <a:cubicBezTo>
                    <a:pt x="630580" y="161985"/>
                    <a:pt x="615064" y="173157"/>
                    <a:pt x="598928" y="184328"/>
                  </a:cubicBezTo>
                  <a:cubicBezTo>
                    <a:pt x="567896" y="207292"/>
                    <a:pt x="536864" y="230255"/>
                    <a:pt x="508315" y="255080"/>
                  </a:cubicBezTo>
                  <a:cubicBezTo>
                    <a:pt x="493420" y="266872"/>
                    <a:pt x="479766" y="279906"/>
                    <a:pt x="466112" y="292318"/>
                  </a:cubicBezTo>
                  <a:cubicBezTo>
                    <a:pt x="452458" y="305352"/>
                    <a:pt x="438804" y="317764"/>
                    <a:pt x="426392" y="331418"/>
                  </a:cubicBezTo>
                  <a:cubicBezTo>
                    <a:pt x="413358" y="344452"/>
                    <a:pt x="400946" y="358726"/>
                    <a:pt x="388533" y="372380"/>
                  </a:cubicBezTo>
                  <a:cubicBezTo>
                    <a:pt x="376741" y="386655"/>
                    <a:pt x="364949" y="400309"/>
                    <a:pt x="353778" y="415204"/>
                  </a:cubicBezTo>
                  <a:cubicBezTo>
                    <a:pt x="308471" y="472923"/>
                    <a:pt x="271233" y="535607"/>
                    <a:pt x="241443" y="602015"/>
                  </a:cubicBezTo>
                  <a:cubicBezTo>
                    <a:pt x="181241" y="734830"/>
                    <a:pt x="151451" y="883161"/>
                    <a:pt x="142142" y="1036458"/>
                  </a:cubicBezTo>
                  <a:cubicBezTo>
                    <a:pt x="139659" y="1074937"/>
                    <a:pt x="139038" y="1113416"/>
                    <a:pt x="138418" y="1152517"/>
                  </a:cubicBezTo>
                  <a:cubicBezTo>
                    <a:pt x="138418" y="1191616"/>
                    <a:pt x="139038" y="1230716"/>
                    <a:pt x="141521" y="1270437"/>
                  </a:cubicBezTo>
                  <a:cubicBezTo>
                    <a:pt x="145245" y="1350498"/>
                    <a:pt x="152692" y="1430560"/>
                    <a:pt x="162622" y="1512484"/>
                  </a:cubicBezTo>
                  <a:close/>
                </a:path>
              </a:pathLst>
            </a:custGeom>
            <a:grpFill/>
            <a:ln w="6201" cap="flat">
              <a:solidFill>
                <a:srgbClr val="C09C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C29E10"/>
                </a:solidFill>
              </a:endParaRPr>
            </a:p>
          </p:txBody>
        </p:sp>
        <p:sp>
          <p:nvSpPr>
            <p:cNvPr id="51" name="任意多边形: 形状 26">
              <a:extLst>
                <a:ext uri="{FF2B5EF4-FFF2-40B4-BE49-F238E27FC236}">
                  <a16:creationId xmlns:a16="http://schemas.microsoft.com/office/drawing/2014/main" id="{E77CF0D9-5679-4FFF-A521-1EE4885B29F9}"/>
                </a:ext>
              </a:extLst>
            </p:cNvPr>
            <p:cNvSpPr/>
            <p:nvPr/>
          </p:nvSpPr>
          <p:spPr>
            <a:xfrm>
              <a:off x="4948449" y="6254744"/>
              <a:ext cx="1694329" cy="372380"/>
            </a:xfrm>
            <a:custGeom>
              <a:avLst/>
              <a:gdLst>
                <a:gd name="connsiteX0" fmla="*/ 0 w 1694329"/>
                <a:gd name="connsiteY0" fmla="*/ 0 h 372380"/>
                <a:gd name="connsiteX1" fmla="*/ 100543 w 1694329"/>
                <a:gd name="connsiteY1" fmla="*/ 50892 h 372380"/>
                <a:gd name="connsiteX2" fmla="*/ 202327 w 1694329"/>
                <a:gd name="connsiteY2" fmla="*/ 92475 h 372380"/>
                <a:gd name="connsiteX3" fmla="*/ 304731 w 1694329"/>
                <a:gd name="connsiteY3" fmla="*/ 127230 h 372380"/>
                <a:gd name="connsiteX4" fmla="*/ 330798 w 1694329"/>
                <a:gd name="connsiteY4" fmla="*/ 134678 h 372380"/>
                <a:gd name="connsiteX5" fmla="*/ 356864 w 1694329"/>
                <a:gd name="connsiteY5" fmla="*/ 142125 h 372380"/>
                <a:gd name="connsiteX6" fmla="*/ 382931 w 1694329"/>
                <a:gd name="connsiteY6" fmla="*/ 148952 h 372380"/>
                <a:gd name="connsiteX7" fmla="*/ 395964 w 1694329"/>
                <a:gd name="connsiteY7" fmla="*/ 152056 h 372380"/>
                <a:gd name="connsiteX8" fmla="*/ 408997 w 1694329"/>
                <a:gd name="connsiteY8" fmla="*/ 155159 h 372380"/>
                <a:gd name="connsiteX9" fmla="*/ 617530 w 1694329"/>
                <a:gd name="connsiteY9" fmla="*/ 191155 h 372380"/>
                <a:gd name="connsiteX10" fmla="*/ 828546 w 1694329"/>
                <a:gd name="connsiteY10" fmla="*/ 202327 h 372380"/>
                <a:gd name="connsiteX11" fmla="*/ 1041423 w 1694329"/>
                <a:gd name="connsiteY11" fmla="*/ 193017 h 372380"/>
                <a:gd name="connsiteX12" fmla="*/ 1094798 w 1694329"/>
                <a:gd name="connsiteY12" fmla="*/ 188052 h 372380"/>
                <a:gd name="connsiteX13" fmla="*/ 1108452 w 1694329"/>
                <a:gd name="connsiteY13" fmla="*/ 186811 h 372380"/>
                <a:gd name="connsiteX14" fmla="*/ 1121485 w 1694329"/>
                <a:gd name="connsiteY14" fmla="*/ 184949 h 372380"/>
                <a:gd name="connsiteX15" fmla="*/ 1148172 w 1694329"/>
                <a:gd name="connsiteY15" fmla="*/ 181225 h 372380"/>
                <a:gd name="connsiteX16" fmla="*/ 1201547 w 1694329"/>
                <a:gd name="connsiteY16" fmla="*/ 174398 h 372380"/>
                <a:gd name="connsiteX17" fmla="*/ 1255542 w 1694329"/>
                <a:gd name="connsiteY17" fmla="*/ 166330 h 372380"/>
                <a:gd name="connsiteX18" fmla="*/ 1282849 w 1694329"/>
                <a:gd name="connsiteY18" fmla="*/ 162606 h 372380"/>
                <a:gd name="connsiteX19" fmla="*/ 1309537 w 1694329"/>
                <a:gd name="connsiteY19" fmla="*/ 157641 h 372380"/>
                <a:gd name="connsiteX20" fmla="*/ 1363532 w 1694329"/>
                <a:gd name="connsiteY20" fmla="*/ 148331 h 372380"/>
                <a:gd name="connsiteX21" fmla="*/ 1377186 w 1694329"/>
                <a:gd name="connsiteY21" fmla="*/ 145849 h 372380"/>
                <a:gd name="connsiteX22" fmla="*/ 1390840 w 1694329"/>
                <a:gd name="connsiteY22" fmla="*/ 143367 h 372380"/>
                <a:gd name="connsiteX23" fmla="*/ 1418147 w 1694329"/>
                <a:gd name="connsiteY23" fmla="*/ 137781 h 372380"/>
                <a:gd name="connsiteX24" fmla="*/ 1472764 w 1694329"/>
                <a:gd name="connsiteY24" fmla="*/ 127851 h 372380"/>
                <a:gd name="connsiteX25" fmla="*/ 1527379 w 1694329"/>
                <a:gd name="connsiteY25" fmla="*/ 116679 h 372380"/>
                <a:gd name="connsiteX26" fmla="*/ 1582615 w 1694329"/>
                <a:gd name="connsiteY26" fmla="*/ 106129 h 372380"/>
                <a:gd name="connsiteX27" fmla="*/ 1694950 w 1694329"/>
                <a:gd name="connsiteY27" fmla="*/ 84406 h 372380"/>
                <a:gd name="connsiteX28" fmla="*/ 1601234 w 1694329"/>
                <a:gd name="connsiteY28" fmla="*/ 150814 h 372380"/>
                <a:gd name="connsiteX29" fmla="*/ 1501312 w 1694329"/>
                <a:gd name="connsiteY29" fmla="*/ 208533 h 372380"/>
                <a:gd name="connsiteX30" fmla="*/ 1397046 w 1694329"/>
                <a:gd name="connsiteY30" fmla="*/ 257563 h 372380"/>
                <a:gd name="connsiteX31" fmla="*/ 1343671 w 1694329"/>
                <a:gd name="connsiteY31" fmla="*/ 279285 h 372380"/>
                <a:gd name="connsiteX32" fmla="*/ 1316364 w 1694329"/>
                <a:gd name="connsiteY32" fmla="*/ 289836 h 372380"/>
                <a:gd name="connsiteX33" fmla="*/ 1289056 w 1694329"/>
                <a:gd name="connsiteY33" fmla="*/ 299145 h 372380"/>
                <a:gd name="connsiteX34" fmla="*/ 1233820 w 1694329"/>
                <a:gd name="connsiteY34" fmla="*/ 317144 h 372380"/>
                <a:gd name="connsiteX35" fmla="*/ 1205891 w 1694329"/>
                <a:gd name="connsiteY35" fmla="*/ 325212 h 372380"/>
                <a:gd name="connsiteX36" fmla="*/ 1177963 w 1694329"/>
                <a:gd name="connsiteY36" fmla="*/ 332660 h 372380"/>
                <a:gd name="connsiteX37" fmla="*/ 1149413 w 1694329"/>
                <a:gd name="connsiteY37" fmla="*/ 339487 h 372380"/>
                <a:gd name="connsiteX38" fmla="*/ 1135139 w 1694329"/>
                <a:gd name="connsiteY38" fmla="*/ 343210 h 372380"/>
                <a:gd name="connsiteX39" fmla="*/ 1120864 w 1694329"/>
                <a:gd name="connsiteY39" fmla="*/ 346313 h 372380"/>
                <a:gd name="connsiteX40" fmla="*/ 1063145 w 1694329"/>
                <a:gd name="connsiteY40" fmla="*/ 357485 h 372380"/>
                <a:gd name="connsiteX41" fmla="*/ 828546 w 1694329"/>
                <a:gd name="connsiteY41" fmla="*/ 376725 h 372380"/>
                <a:gd name="connsiteX42" fmla="*/ 592705 w 1694329"/>
                <a:gd name="connsiteY42" fmla="*/ 354382 h 372380"/>
                <a:gd name="connsiteX43" fmla="*/ 366174 w 1694329"/>
                <a:gd name="connsiteY43" fmla="*/ 285492 h 372380"/>
                <a:gd name="connsiteX44" fmla="*/ 161985 w 1694329"/>
                <a:gd name="connsiteY44" fmla="*/ 168192 h 372380"/>
                <a:gd name="connsiteX45" fmla="*/ 116058 w 1694329"/>
                <a:gd name="connsiteY45" fmla="*/ 131574 h 372380"/>
                <a:gd name="connsiteX46" fmla="*/ 94336 w 1694329"/>
                <a:gd name="connsiteY46" fmla="*/ 111714 h 372380"/>
                <a:gd name="connsiteX47" fmla="*/ 73235 w 1694329"/>
                <a:gd name="connsiteY47" fmla="*/ 91233 h 372380"/>
                <a:gd name="connsiteX48" fmla="*/ 0 w 1694329"/>
                <a:gd name="connsiteY48" fmla="*/ 0 h 37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694329" h="372380">
                  <a:moveTo>
                    <a:pt x="0" y="0"/>
                  </a:moveTo>
                  <a:cubicBezTo>
                    <a:pt x="33514" y="19240"/>
                    <a:pt x="67028" y="35376"/>
                    <a:pt x="100543" y="50892"/>
                  </a:cubicBezTo>
                  <a:cubicBezTo>
                    <a:pt x="134057" y="66408"/>
                    <a:pt x="168192" y="80062"/>
                    <a:pt x="202327" y="92475"/>
                  </a:cubicBezTo>
                  <a:cubicBezTo>
                    <a:pt x="236461" y="105508"/>
                    <a:pt x="270596" y="116679"/>
                    <a:pt x="304731" y="127230"/>
                  </a:cubicBezTo>
                  <a:cubicBezTo>
                    <a:pt x="313420" y="129712"/>
                    <a:pt x="322109" y="132195"/>
                    <a:pt x="330798" y="134678"/>
                  </a:cubicBezTo>
                  <a:cubicBezTo>
                    <a:pt x="339486" y="137160"/>
                    <a:pt x="347555" y="139643"/>
                    <a:pt x="356864" y="142125"/>
                  </a:cubicBezTo>
                  <a:lnTo>
                    <a:pt x="382931" y="148952"/>
                  </a:lnTo>
                  <a:lnTo>
                    <a:pt x="395964" y="152056"/>
                  </a:lnTo>
                  <a:lnTo>
                    <a:pt x="408997" y="155159"/>
                  </a:lnTo>
                  <a:cubicBezTo>
                    <a:pt x="477888" y="171295"/>
                    <a:pt x="548020" y="183087"/>
                    <a:pt x="617530" y="191155"/>
                  </a:cubicBezTo>
                  <a:cubicBezTo>
                    <a:pt x="687662" y="199224"/>
                    <a:pt x="757794" y="202327"/>
                    <a:pt x="828546" y="202327"/>
                  </a:cubicBezTo>
                  <a:cubicBezTo>
                    <a:pt x="899298" y="202947"/>
                    <a:pt x="970050" y="198603"/>
                    <a:pt x="1041423" y="193017"/>
                  </a:cubicBezTo>
                  <a:cubicBezTo>
                    <a:pt x="1059421" y="191155"/>
                    <a:pt x="1076799" y="189294"/>
                    <a:pt x="1094798" y="188052"/>
                  </a:cubicBezTo>
                  <a:lnTo>
                    <a:pt x="1108452" y="186811"/>
                  </a:lnTo>
                  <a:lnTo>
                    <a:pt x="1121485" y="184949"/>
                  </a:lnTo>
                  <a:lnTo>
                    <a:pt x="1148172" y="181225"/>
                  </a:lnTo>
                  <a:cubicBezTo>
                    <a:pt x="1166170" y="178742"/>
                    <a:pt x="1184169" y="177501"/>
                    <a:pt x="1201547" y="174398"/>
                  </a:cubicBezTo>
                  <a:cubicBezTo>
                    <a:pt x="1219545" y="171916"/>
                    <a:pt x="1237543" y="168812"/>
                    <a:pt x="1255542" y="166330"/>
                  </a:cubicBezTo>
                  <a:lnTo>
                    <a:pt x="1282849" y="162606"/>
                  </a:lnTo>
                  <a:lnTo>
                    <a:pt x="1309537" y="157641"/>
                  </a:lnTo>
                  <a:cubicBezTo>
                    <a:pt x="1327535" y="154538"/>
                    <a:pt x="1345534" y="151434"/>
                    <a:pt x="1363532" y="148331"/>
                  </a:cubicBezTo>
                  <a:lnTo>
                    <a:pt x="1377186" y="145849"/>
                  </a:lnTo>
                  <a:lnTo>
                    <a:pt x="1390840" y="143367"/>
                  </a:lnTo>
                  <a:cubicBezTo>
                    <a:pt x="1400149" y="141504"/>
                    <a:pt x="1408838" y="139643"/>
                    <a:pt x="1418147" y="137781"/>
                  </a:cubicBezTo>
                  <a:lnTo>
                    <a:pt x="1472764" y="127851"/>
                  </a:lnTo>
                  <a:cubicBezTo>
                    <a:pt x="1490762" y="124127"/>
                    <a:pt x="1508760" y="120403"/>
                    <a:pt x="1527379" y="116679"/>
                  </a:cubicBezTo>
                  <a:cubicBezTo>
                    <a:pt x="1545998" y="112955"/>
                    <a:pt x="1563996" y="109232"/>
                    <a:pt x="1582615" y="106129"/>
                  </a:cubicBezTo>
                  <a:cubicBezTo>
                    <a:pt x="1619233" y="98060"/>
                    <a:pt x="1656471" y="90613"/>
                    <a:pt x="1694950" y="84406"/>
                  </a:cubicBezTo>
                  <a:cubicBezTo>
                    <a:pt x="1664539" y="107990"/>
                    <a:pt x="1632887" y="129712"/>
                    <a:pt x="1601234" y="150814"/>
                  </a:cubicBezTo>
                  <a:cubicBezTo>
                    <a:pt x="1568341" y="170675"/>
                    <a:pt x="1535447" y="189914"/>
                    <a:pt x="1501312" y="208533"/>
                  </a:cubicBezTo>
                  <a:cubicBezTo>
                    <a:pt x="1467178" y="225290"/>
                    <a:pt x="1432422" y="242668"/>
                    <a:pt x="1397046" y="257563"/>
                  </a:cubicBezTo>
                  <a:cubicBezTo>
                    <a:pt x="1379048" y="265011"/>
                    <a:pt x="1361670" y="271837"/>
                    <a:pt x="1343671" y="279285"/>
                  </a:cubicBezTo>
                  <a:lnTo>
                    <a:pt x="1316364" y="289836"/>
                  </a:lnTo>
                  <a:lnTo>
                    <a:pt x="1289056" y="299145"/>
                  </a:lnTo>
                  <a:cubicBezTo>
                    <a:pt x="1270437" y="305352"/>
                    <a:pt x="1252439" y="310938"/>
                    <a:pt x="1233820" y="317144"/>
                  </a:cubicBezTo>
                  <a:cubicBezTo>
                    <a:pt x="1224510" y="320247"/>
                    <a:pt x="1215201" y="322730"/>
                    <a:pt x="1205891" y="325212"/>
                  </a:cubicBezTo>
                  <a:lnTo>
                    <a:pt x="1177963" y="332660"/>
                  </a:lnTo>
                  <a:lnTo>
                    <a:pt x="1149413" y="339487"/>
                  </a:lnTo>
                  <a:lnTo>
                    <a:pt x="1135139" y="343210"/>
                  </a:lnTo>
                  <a:lnTo>
                    <a:pt x="1120864" y="346313"/>
                  </a:lnTo>
                  <a:cubicBezTo>
                    <a:pt x="1101624" y="350037"/>
                    <a:pt x="1082385" y="353761"/>
                    <a:pt x="1063145" y="357485"/>
                  </a:cubicBezTo>
                  <a:cubicBezTo>
                    <a:pt x="986187" y="369898"/>
                    <a:pt x="907366" y="377966"/>
                    <a:pt x="828546" y="376725"/>
                  </a:cubicBezTo>
                  <a:cubicBezTo>
                    <a:pt x="749725" y="376104"/>
                    <a:pt x="670905" y="369898"/>
                    <a:pt x="592705" y="354382"/>
                  </a:cubicBezTo>
                  <a:cubicBezTo>
                    <a:pt x="515126" y="338866"/>
                    <a:pt x="438788" y="316523"/>
                    <a:pt x="366174" y="285492"/>
                  </a:cubicBezTo>
                  <a:cubicBezTo>
                    <a:pt x="293560" y="254460"/>
                    <a:pt x="224669" y="215360"/>
                    <a:pt x="161985" y="168192"/>
                  </a:cubicBezTo>
                  <a:cubicBezTo>
                    <a:pt x="146470" y="156400"/>
                    <a:pt x="130954" y="143987"/>
                    <a:pt x="116058" y="131574"/>
                  </a:cubicBezTo>
                  <a:lnTo>
                    <a:pt x="94336" y="111714"/>
                  </a:lnTo>
                  <a:cubicBezTo>
                    <a:pt x="86889" y="105508"/>
                    <a:pt x="80062" y="98060"/>
                    <a:pt x="73235" y="91233"/>
                  </a:cubicBezTo>
                  <a:cubicBezTo>
                    <a:pt x="45306" y="62684"/>
                    <a:pt x="19860" y="32894"/>
                    <a:pt x="0" y="0"/>
                  </a:cubicBezTo>
                  <a:close/>
                </a:path>
              </a:pathLst>
            </a:custGeom>
            <a:grpFill/>
            <a:ln w="6201" cap="flat">
              <a:solidFill>
                <a:srgbClr val="C09C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C29E10"/>
                </a:solidFill>
              </a:endParaRPr>
            </a:p>
          </p:txBody>
        </p:sp>
        <p:sp>
          <p:nvSpPr>
            <p:cNvPr id="52" name="任意多边形: 形状 27">
              <a:extLst>
                <a:ext uri="{FF2B5EF4-FFF2-40B4-BE49-F238E27FC236}">
                  <a16:creationId xmlns:a16="http://schemas.microsoft.com/office/drawing/2014/main" id="{7FDC7991-D57D-4856-9A13-BA6358445BD5}"/>
                </a:ext>
              </a:extLst>
            </p:cNvPr>
            <p:cNvSpPr/>
            <p:nvPr/>
          </p:nvSpPr>
          <p:spPr>
            <a:xfrm>
              <a:off x="8860302" y="1529241"/>
              <a:ext cx="372380" cy="763379"/>
            </a:xfrm>
            <a:custGeom>
              <a:avLst/>
              <a:gdLst>
                <a:gd name="connsiteX0" fmla="*/ 0 w 372380"/>
                <a:gd name="connsiteY0" fmla="*/ 0 h 763379"/>
                <a:gd name="connsiteX1" fmla="*/ 56478 w 372380"/>
                <a:gd name="connsiteY1" fmla="*/ 19240 h 763379"/>
                <a:gd name="connsiteX2" fmla="*/ 108611 w 372380"/>
                <a:gd name="connsiteY2" fmla="*/ 46548 h 763379"/>
                <a:gd name="connsiteX3" fmla="*/ 200464 w 372380"/>
                <a:gd name="connsiteY3" fmla="*/ 117920 h 763379"/>
                <a:gd name="connsiteX4" fmla="*/ 333900 w 372380"/>
                <a:gd name="connsiteY4" fmla="*/ 312179 h 763379"/>
                <a:gd name="connsiteX5" fmla="*/ 367415 w 372380"/>
                <a:gd name="connsiteY5" fmla="*/ 428858 h 763379"/>
                <a:gd name="connsiteX6" fmla="*/ 371760 w 372380"/>
                <a:gd name="connsiteY6" fmla="*/ 459269 h 763379"/>
                <a:gd name="connsiteX7" fmla="*/ 373621 w 372380"/>
                <a:gd name="connsiteY7" fmla="*/ 489680 h 763379"/>
                <a:gd name="connsiteX8" fmla="*/ 373621 w 372380"/>
                <a:gd name="connsiteY8" fmla="*/ 520711 h 763379"/>
                <a:gd name="connsiteX9" fmla="*/ 373001 w 372380"/>
                <a:gd name="connsiteY9" fmla="*/ 536227 h 763379"/>
                <a:gd name="connsiteX10" fmla="*/ 371138 w 372380"/>
                <a:gd name="connsiteY10" fmla="*/ 551743 h 763379"/>
                <a:gd name="connsiteX11" fmla="*/ 340107 w 372380"/>
                <a:gd name="connsiteY11" fmla="*/ 669664 h 763379"/>
                <a:gd name="connsiteX12" fmla="*/ 327074 w 372380"/>
                <a:gd name="connsiteY12" fmla="*/ 696972 h 763379"/>
                <a:gd name="connsiteX13" fmla="*/ 310937 w 372380"/>
                <a:gd name="connsiteY13" fmla="*/ 722417 h 763379"/>
                <a:gd name="connsiteX14" fmla="*/ 302248 w 372380"/>
                <a:gd name="connsiteY14" fmla="*/ 734830 h 763379"/>
                <a:gd name="connsiteX15" fmla="*/ 292318 w 372380"/>
                <a:gd name="connsiteY15" fmla="*/ 746622 h 763379"/>
                <a:gd name="connsiteX16" fmla="*/ 271837 w 372380"/>
                <a:gd name="connsiteY16" fmla="*/ 768965 h 763379"/>
                <a:gd name="connsiteX17" fmla="*/ 255701 w 372380"/>
                <a:gd name="connsiteY17" fmla="*/ 657872 h 763379"/>
                <a:gd name="connsiteX18" fmla="*/ 253839 w 372380"/>
                <a:gd name="connsiteY18" fmla="*/ 644838 h 763379"/>
                <a:gd name="connsiteX19" fmla="*/ 251357 w 372380"/>
                <a:gd name="connsiteY19" fmla="*/ 632426 h 763379"/>
                <a:gd name="connsiteX20" fmla="*/ 246391 w 372380"/>
                <a:gd name="connsiteY20" fmla="*/ 607600 h 763379"/>
                <a:gd name="connsiteX21" fmla="*/ 240805 w 372380"/>
                <a:gd name="connsiteY21" fmla="*/ 583396 h 763379"/>
                <a:gd name="connsiteX22" fmla="*/ 234599 w 372380"/>
                <a:gd name="connsiteY22" fmla="*/ 559812 h 763379"/>
                <a:gd name="connsiteX23" fmla="*/ 231496 w 372380"/>
                <a:gd name="connsiteY23" fmla="*/ 548020 h 763379"/>
                <a:gd name="connsiteX24" fmla="*/ 227772 w 372380"/>
                <a:gd name="connsiteY24" fmla="*/ 536227 h 763379"/>
                <a:gd name="connsiteX25" fmla="*/ 220945 w 372380"/>
                <a:gd name="connsiteY25" fmla="*/ 513264 h 763379"/>
                <a:gd name="connsiteX26" fmla="*/ 214119 w 372380"/>
                <a:gd name="connsiteY26" fmla="*/ 490921 h 763379"/>
                <a:gd name="connsiteX27" fmla="*/ 210395 w 372380"/>
                <a:gd name="connsiteY27" fmla="*/ 479750 h 763379"/>
                <a:gd name="connsiteX28" fmla="*/ 206671 w 372380"/>
                <a:gd name="connsiteY28" fmla="*/ 468578 h 763379"/>
                <a:gd name="connsiteX29" fmla="*/ 173157 w 372380"/>
                <a:gd name="connsiteY29" fmla="*/ 379828 h 763379"/>
                <a:gd name="connsiteX30" fmla="*/ 134057 w 372380"/>
                <a:gd name="connsiteY30" fmla="*/ 291077 h 763379"/>
                <a:gd name="connsiteX31" fmla="*/ 90612 w 372380"/>
                <a:gd name="connsiteY31" fmla="*/ 200465 h 763379"/>
                <a:gd name="connsiteX32" fmla="*/ 45306 w 372380"/>
                <a:gd name="connsiteY32" fmla="*/ 104887 h 763379"/>
                <a:gd name="connsiteX33" fmla="*/ 22343 w 372380"/>
                <a:gd name="connsiteY33" fmla="*/ 54616 h 763379"/>
                <a:gd name="connsiteX34" fmla="*/ 0 w 372380"/>
                <a:gd name="connsiteY34" fmla="*/ 0 h 763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72380" h="763379">
                  <a:moveTo>
                    <a:pt x="0" y="0"/>
                  </a:moveTo>
                  <a:cubicBezTo>
                    <a:pt x="19860" y="4345"/>
                    <a:pt x="38479" y="11792"/>
                    <a:pt x="56478" y="19240"/>
                  </a:cubicBezTo>
                  <a:cubicBezTo>
                    <a:pt x="74476" y="27308"/>
                    <a:pt x="91853" y="36617"/>
                    <a:pt x="108611" y="46548"/>
                  </a:cubicBezTo>
                  <a:cubicBezTo>
                    <a:pt x="142125" y="67029"/>
                    <a:pt x="172536" y="91233"/>
                    <a:pt x="200464" y="117920"/>
                  </a:cubicBezTo>
                  <a:cubicBezTo>
                    <a:pt x="256942" y="171916"/>
                    <a:pt x="302869" y="237703"/>
                    <a:pt x="333900" y="312179"/>
                  </a:cubicBezTo>
                  <a:cubicBezTo>
                    <a:pt x="349416" y="349417"/>
                    <a:pt x="360588" y="388517"/>
                    <a:pt x="367415" y="428858"/>
                  </a:cubicBezTo>
                  <a:cubicBezTo>
                    <a:pt x="368656" y="438788"/>
                    <a:pt x="370518" y="448718"/>
                    <a:pt x="371760" y="459269"/>
                  </a:cubicBezTo>
                  <a:cubicBezTo>
                    <a:pt x="372380" y="469199"/>
                    <a:pt x="373001" y="479750"/>
                    <a:pt x="373621" y="489680"/>
                  </a:cubicBezTo>
                  <a:cubicBezTo>
                    <a:pt x="374242" y="499610"/>
                    <a:pt x="373621" y="510161"/>
                    <a:pt x="373621" y="520711"/>
                  </a:cubicBezTo>
                  <a:cubicBezTo>
                    <a:pt x="373621" y="525677"/>
                    <a:pt x="373621" y="530642"/>
                    <a:pt x="373001" y="536227"/>
                  </a:cubicBezTo>
                  <a:cubicBezTo>
                    <a:pt x="372380" y="541193"/>
                    <a:pt x="371760" y="546778"/>
                    <a:pt x="371138" y="551743"/>
                  </a:cubicBezTo>
                  <a:cubicBezTo>
                    <a:pt x="367415" y="592705"/>
                    <a:pt x="356244" y="632426"/>
                    <a:pt x="340107" y="669664"/>
                  </a:cubicBezTo>
                  <a:cubicBezTo>
                    <a:pt x="335763" y="678973"/>
                    <a:pt x="331418" y="687662"/>
                    <a:pt x="327074" y="696972"/>
                  </a:cubicBezTo>
                  <a:cubicBezTo>
                    <a:pt x="321488" y="705660"/>
                    <a:pt x="316523" y="714349"/>
                    <a:pt x="310937" y="722417"/>
                  </a:cubicBezTo>
                  <a:cubicBezTo>
                    <a:pt x="307834" y="726762"/>
                    <a:pt x="305351" y="730486"/>
                    <a:pt x="302248" y="734830"/>
                  </a:cubicBezTo>
                  <a:lnTo>
                    <a:pt x="292318" y="746622"/>
                  </a:lnTo>
                  <a:cubicBezTo>
                    <a:pt x="285491" y="754070"/>
                    <a:pt x="279285" y="761517"/>
                    <a:pt x="271837" y="768965"/>
                  </a:cubicBezTo>
                  <a:cubicBezTo>
                    <a:pt x="265010" y="728624"/>
                    <a:pt x="262528" y="692627"/>
                    <a:pt x="255701" y="657872"/>
                  </a:cubicBezTo>
                  <a:cubicBezTo>
                    <a:pt x="255080" y="653527"/>
                    <a:pt x="254460" y="649183"/>
                    <a:pt x="253839" y="644838"/>
                  </a:cubicBezTo>
                  <a:lnTo>
                    <a:pt x="251357" y="632426"/>
                  </a:lnTo>
                  <a:cubicBezTo>
                    <a:pt x="249494" y="623737"/>
                    <a:pt x="248253" y="615669"/>
                    <a:pt x="246391" y="607600"/>
                  </a:cubicBezTo>
                  <a:cubicBezTo>
                    <a:pt x="244530" y="599532"/>
                    <a:pt x="242668" y="591464"/>
                    <a:pt x="240805" y="583396"/>
                  </a:cubicBezTo>
                  <a:cubicBezTo>
                    <a:pt x="239564" y="575327"/>
                    <a:pt x="236461" y="567259"/>
                    <a:pt x="234599" y="559812"/>
                  </a:cubicBezTo>
                  <a:cubicBezTo>
                    <a:pt x="233358" y="556088"/>
                    <a:pt x="232738" y="551743"/>
                    <a:pt x="231496" y="548020"/>
                  </a:cubicBezTo>
                  <a:cubicBezTo>
                    <a:pt x="230255" y="544296"/>
                    <a:pt x="229014" y="540572"/>
                    <a:pt x="227772" y="536227"/>
                  </a:cubicBezTo>
                  <a:cubicBezTo>
                    <a:pt x="225290" y="528780"/>
                    <a:pt x="223428" y="520711"/>
                    <a:pt x="220945" y="513264"/>
                  </a:cubicBezTo>
                  <a:cubicBezTo>
                    <a:pt x="218463" y="505816"/>
                    <a:pt x="215980" y="498369"/>
                    <a:pt x="214119" y="490921"/>
                  </a:cubicBezTo>
                  <a:cubicBezTo>
                    <a:pt x="212877" y="487197"/>
                    <a:pt x="211636" y="483473"/>
                    <a:pt x="210395" y="479750"/>
                  </a:cubicBezTo>
                  <a:lnTo>
                    <a:pt x="206671" y="468578"/>
                  </a:lnTo>
                  <a:cubicBezTo>
                    <a:pt x="196120" y="438788"/>
                    <a:pt x="185570" y="409618"/>
                    <a:pt x="173157" y="379828"/>
                  </a:cubicBezTo>
                  <a:cubicBezTo>
                    <a:pt x="160744" y="350658"/>
                    <a:pt x="147710" y="320868"/>
                    <a:pt x="134057" y="291077"/>
                  </a:cubicBezTo>
                  <a:cubicBezTo>
                    <a:pt x="120403" y="261287"/>
                    <a:pt x="105508" y="230876"/>
                    <a:pt x="90612" y="200465"/>
                  </a:cubicBezTo>
                  <a:cubicBezTo>
                    <a:pt x="75717" y="169433"/>
                    <a:pt x="60201" y="137781"/>
                    <a:pt x="45306" y="104887"/>
                  </a:cubicBezTo>
                  <a:cubicBezTo>
                    <a:pt x="37238" y="88751"/>
                    <a:pt x="29790" y="71373"/>
                    <a:pt x="22343" y="54616"/>
                  </a:cubicBezTo>
                  <a:cubicBezTo>
                    <a:pt x="14895" y="36617"/>
                    <a:pt x="7447" y="18619"/>
                    <a:pt x="0" y="0"/>
                  </a:cubicBezTo>
                  <a:close/>
                </a:path>
              </a:pathLst>
            </a:custGeom>
            <a:grpFill/>
            <a:ln w="6201" cap="flat">
              <a:solidFill>
                <a:srgbClr val="C09C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C29E10"/>
                </a:solidFill>
              </a:endParaRPr>
            </a:p>
          </p:txBody>
        </p:sp>
        <p:sp>
          <p:nvSpPr>
            <p:cNvPr id="53" name="任意多边形: 形状 28">
              <a:extLst>
                <a:ext uri="{FF2B5EF4-FFF2-40B4-BE49-F238E27FC236}">
                  <a16:creationId xmlns:a16="http://schemas.microsoft.com/office/drawing/2014/main" id="{D179AAC4-49EE-40E2-A6FA-7B3CF1EE1E00}"/>
                </a:ext>
              </a:extLst>
            </p:cNvPr>
            <p:cNvSpPr/>
            <p:nvPr/>
          </p:nvSpPr>
          <p:spPr>
            <a:xfrm>
              <a:off x="2927795" y="1156023"/>
              <a:ext cx="7174523" cy="4636132"/>
            </a:xfrm>
            <a:custGeom>
              <a:avLst/>
              <a:gdLst>
                <a:gd name="connsiteX0" fmla="*/ 256813 w 7174523"/>
                <a:gd name="connsiteY0" fmla="*/ 2510680 h 4636132"/>
                <a:gd name="connsiteX1" fmla="*/ 566509 w 7174523"/>
                <a:gd name="connsiteY1" fmla="*/ 3563895 h 4636132"/>
                <a:gd name="connsiteX2" fmla="*/ 1733921 w 7174523"/>
                <a:gd name="connsiteY2" fmla="*/ 3776152 h 4636132"/>
                <a:gd name="connsiteX3" fmla="*/ 2718866 w 7174523"/>
                <a:gd name="connsiteY3" fmla="*/ 4623937 h 4636132"/>
                <a:gd name="connsiteX4" fmla="*/ 3983097 w 7174523"/>
                <a:gd name="connsiteY4" fmla="*/ 4273900 h 4636132"/>
                <a:gd name="connsiteX5" fmla="*/ 5023899 w 7174523"/>
                <a:gd name="connsiteY5" fmla="*/ 3967307 h 4636132"/>
                <a:gd name="connsiteX6" fmla="*/ 7134674 w 7174523"/>
                <a:gd name="connsiteY6" fmla="*/ 2845201 h 4636132"/>
                <a:gd name="connsiteX7" fmla="*/ 6009466 w 7174523"/>
                <a:gd name="connsiteY7" fmla="*/ 1378644 h 4636132"/>
                <a:gd name="connsiteX8" fmla="*/ 5362765 w 7174523"/>
                <a:gd name="connsiteY8" fmla="*/ 540168 h 4636132"/>
                <a:gd name="connsiteX9" fmla="*/ 4321963 w 7174523"/>
                <a:gd name="connsiteY9" fmla="*/ 775389 h 4636132"/>
                <a:gd name="connsiteX10" fmla="*/ 3950203 w 7174523"/>
                <a:gd name="connsiteY10" fmla="*/ 304328 h 4636132"/>
                <a:gd name="connsiteX11" fmla="*/ 3429491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680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680"/>
                  </a:moveTo>
                  <a:cubicBezTo>
                    <a:pt x="256813" y="2510680"/>
                    <a:pt x="-152185" y="3081042"/>
                    <a:pt x="566509" y="3563895"/>
                  </a:cubicBezTo>
                  <a:cubicBezTo>
                    <a:pt x="1285203" y="4046748"/>
                    <a:pt x="1733921" y="3776152"/>
                    <a:pt x="1733921" y="3776152"/>
                  </a:cubicBezTo>
                  <a:cubicBezTo>
                    <a:pt x="1733921" y="3776152"/>
                    <a:pt x="1923835" y="4518429"/>
                    <a:pt x="2718866" y="4623937"/>
                  </a:cubicBezTo>
                  <a:cubicBezTo>
                    <a:pt x="3587753" y="4739375"/>
                    <a:pt x="3983097" y="4273900"/>
                    <a:pt x="3983097" y="4273900"/>
                  </a:cubicBezTo>
                  <a:cubicBezTo>
                    <a:pt x="3983097" y="4273900"/>
                    <a:pt x="4676965" y="4401130"/>
                    <a:pt x="5023899" y="3967307"/>
                  </a:cubicBezTo>
                  <a:cubicBezTo>
                    <a:pt x="5023899" y="3967307"/>
                    <a:pt x="6777189" y="4496707"/>
                    <a:pt x="7134674" y="2845201"/>
                  </a:cubicBezTo>
                  <a:cubicBezTo>
                    <a:pt x="7431957" y="1469877"/>
                    <a:pt x="6009466" y="1378644"/>
                    <a:pt x="6009466" y="1378644"/>
                  </a:cubicBezTo>
                  <a:cubicBezTo>
                    <a:pt x="6009466" y="1378644"/>
                    <a:pt x="5969745" y="862277"/>
                    <a:pt x="5362765" y="540168"/>
                  </a:cubicBezTo>
                  <a:cubicBezTo>
                    <a:pt x="4755785" y="218060"/>
                    <a:pt x="4321963" y="775389"/>
                    <a:pt x="4321963" y="775389"/>
                  </a:cubicBezTo>
                  <a:cubicBezTo>
                    <a:pt x="4321963" y="775389"/>
                    <a:pt x="4272312" y="378804"/>
                    <a:pt x="3950203" y="304328"/>
                  </a:cubicBezTo>
                  <a:cubicBezTo>
                    <a:pt x="3628094" y="229852"/>
                    <a:pt x="3429491" y="527135"/>
                    <a:pt x="3429491" y="527135"/>
                  </a:cubicBezTo>
                  <a:cubicBezTo>
                    <a:pt x="3429491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680"/>
                    <a:pt x="256813" y="2510680"/>
                  </a:cubicBezTo>
                  <a:close/>
                </a:path>
              </a:pathLst>
            </a:custGeom>
            <a:grpFill/>
            <a:ln w="61912" cap="flat">
              <a:solidFill>
                <a:srgbClr val="C09C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C29E10"/>
                </a:solidFill>
              </a:endParaRPr>
            </a:p>
          </p:txBody>
        </p:sp>
      </p:grpSp>
      <p:sp>
        <p:nvSpPr>
          <p:cNvPr id="54" name="文本框 30">
            <a:extLst>
              <a:ext uri="{FF2B5EF4-FFF2-40B4-BE49-F238E27FC236}">
                <a16:creationId xmlns:a16="http://schemas.microsoft.com/office/drawing/2014/main" id="{2EF7C6E4-B68F-4AA2-99C8-BBFAE6AE5D04}"/>
              </a:ext>
            </a:extLst>
          </p:cNvPr>
          <p:cNvSpPr txBox="1"/>
          <p:nvPr/>
        </p:nvSpPr>
        <p:spPr>
          <a:xfrm>
            <a:off x="5581650" y="5018747"/>
            <a:ext cx="2360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>
                <a:solidFill>
                  <a:srgbClr val="C29E1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35 và 118</a:t>
            </a:r>
            <a:endParaRPr lang="zh-CN" altLang="en-US" sz="3600" dirty="0">
              <a:solidFill>
                <a:srgbClr val="C29E10"/>
              </a:solidFill>
              <a:latin typeface="字魂7号-温暖童稚体" panose="00000500000000000000" pitchFamily="2" charset="-122"/>
              <a:ea typeface="字魂7号-温暖童稚体" panose="00000500000000000000" pitchFamily="2" charset="-122"/>
            </a:endParaRPr>
          </a:p>
        </p:txBody>
      </p:sp>
      <p:grpSp>
        <p:nvGrpSpPr>
          <p:cNvPr id="55" name="图形 1">
            <a:extLst>
              <a:ext uri="{FF2B5EF4-FFF2-40B4-BE49-F238E27FC236}">
                <a16:creationId xmlns:a16="http://schemas.microsoft.com/office/drawing/2014/main" id="{CC87A2E8-3FAB-476F-87F6-BF73E2E9CCE4}"/>
              </a:ext>
            </a:extLst>
          </p:cNvPr>
          <p:cNvGrpSpPr/>
          <p:nvPr/>
        </p:nvGrpSpPr>
        <p:grpSpPr>
          <a:xfrm>
            <a:off x="2012167" y="4503616"/>
            <a:ext cx="3048213" cy="2182823"/>
            <a:chOff x="2462174" y="1156023"/>
            <a:chExt cx="7640144" cy="5471101"/>
          </a:xfrm>
          <a:solidFill>
            <a:srgbClr val="FFFFFF"/>
          </a:solidFill>
        </p:grpSpPr>
        <p:sp>
          <p:nvSpPr>
            <p:cNvPr id="56" name="任意多边形: 形状 16">
              <a:extLst>
                <a:ext uri="{FF2B5EF4-FFF2-40B4-BE49-F238E27FC236}">
                  <a16:creationId xmlns:a16="http://schemas.microsoft.com/office/drawing/2014/main" id="{284162AB-1902-44F4-BA30-6AAE261F3A6B}"/>
                </a:ext>
              </a:extLst>
            </p:cNvPr>
            <p:cNvSpPr/>
            <p:nvPr/>
          </p:nvSpPr>
          <p:spPr>
            <a:xfrm>
              <a:off x="2853319" y="1379451"/>
              <a:ext cx="7174523" cy="4636132"/>
            </a:xfrm>
            <a:custGeom>
              <a:avLst/>
              <a:gdLst>
                <a:gd name="connsiteX0" fmla="*/ 256813 w 7174523"/>
                <a:gd name="connsiteY0" fmla="*/ 2510059 h 4636132"/>
                <a:gd name="connsiteX1" fmla="*/ 566509 w 7174523"/>
                <a:gd name="connsiteY1" fmla="*/ 3563274 h 4636132"/>
                <a:gd name="connsiteX2" fmla="*/ 1733921 w 7174523"/>
                <a:gd name="connsiteY2" fmla="*/ 3775531 h 4636132"/>
                <a:gd name="connsiteX3" fmla="*/ 2719487 w 7174523"/>
                <a:gd name="connsiteY3" fmla="*/ 4623937 h 4636132"/>
                <a:gd name="connsiteX4" fmla="*/ 3983717 w 7174523"/>
                <a:gd name="connsiteY4" fmla="*/ 4273900 h 4636132"/>
                <a:gd name="connsiteX5" fmla="*/ 5024520 w 7174523"/>
                <a:gd name="connsiteY5" fmla="*/ 3967307 h 4636132"/>
                <a:gd name="connsiteX6" fmla="*/ 7135294 w 7174523"/>
                <a:gd name="connsiteY6" fmla="*/ 2845201 h 4636132"/>
                <a:gd name="connsiteX7" fmla="*/ 6010086 w 7174523"/>
                <a:gd name="connsiteY7" fmla="*/ 1378644 h 4636132"/>
                <a:gd name="connsiteX8" fmla="*/ 5363386 w 7174523"/>
                <a:gd name="connsiteY8" fmla="*/ 540168 h 4636132"/>
                <a:gd name="connsiteX9" fmla="*/ 4322583 w 7174523"/>
                <a:gd name="connsiteY9" fmla="*/ 775389 h 4636132"/>
                <a:gd name="connsiteX10" fmla="*/ 3950824 w 7174523"/>
                <a:gd name="connsiteY10" fmla="*/ 304328 h 4636132"/>
                <a:gd name="connsiteX11" fmla="*/ 3430112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059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059"/>
                  </a:moveTo>
                  <a:cubicBezTo>
                    <a:pt x="256813" y="2510059"/>
                    <a:pt x="-152185" y="3080421"/>
                    <a:pt x="566509" y="3563274"/>
                  </a:cubicBezTo>
                  <a:cubicBezTo>
                    <a:pt x="1285203" y="4046127"/>
                    <a:pt x="1733921" y="3775531"/>
                    <a:pt x="1733921" y="3775531"/>
                  </a:cubicBezTo>
                  <a:cubicBezTo>
                    <a:pt x="1733921" y="3775531"/>
                    <a:pt x="1923835" y="4518429"/>
                    <a:pt x="2719487" y="4623937"/>
                  </a:cubicBezTo>
                  <a:cubicBezTo>
                    <a:pt x="3588374" y="4739375"/>
                    <a:pt x="3983717" y="4273900"/>
                    <a:pt x="3983717" y="4273900"/>
                  </a:cubicBezTo>
                  <a:cubicBezTo>
                    <a:pt x="3983717" y="4273900"/>
                    <a:pt x="4677586" y="4401130"/>
                    <a:pt x="5024520" y="3967307"/>
                  </a:cubicBezTo>
                  <a:cubicBezTo>
                    <a:pt x="5024520" y="3967307"/>
                    <a:pt x="6777809" y="4496707"/>
                    <a:pt x="7135294" y="2845201"/>
                  </a:cubicBezTo>
                  <a:cubicBezTo>
                    <a:pt x="7432578" y="1469877"/>
                    <a:pt x="6010086" y="1378644"/>
                    <a:pt x="6010086" y="1378644"/>
                  </a:cubicBezTo>
                  <a:cubicBezTo>
                    <a:pt x="6010086" y="1378644"/>
                    <a:pt x="5970365" y="862277"/>
                    <a:pt x="5363386" y="540168"/>
                  </a:cubicBezTo>
                  <a:cubicBezTo>
                    <a:pt x="4756406" y="218060"/>
                    <a:pt x="4322583" y="775389"/>
                    <a:pt x="4322583" y="775389"/>
                  </a:cubicBezTo>
                  <a:cubicBezTo>
                    <a:pt x="4322583" y="775389"/>
                    <a:pt x="4272933" y="378804"/>
                    <a:pt x="3950824" y="304328"/>
                  </a:cubicBezTo>
                  <a:cubicBezTo>
                    <a:pt x="3628715" y="229852"/>
                    <a:pt x="3430112" y="527135"/>
                    <a:pt x="3430112" y="527135"/>
                  </a:cubicBezTo>
                  <a:cubicBezTo>
                    <a:pt x="3430112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059"/>
                    <a:pt x="256813" y="2510059"/>
                  </a:cubicBezTo>
                  <a:close/>
                </a:path>
              </a:pathLst>
            </a:custGeom>
            <a:grpFill/>
            <a:ln w="61912" cap="flat">
              <a:solidFill>
                <a:srgbClr val="95B8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9BBD55"/>
                </a:solidFill>
              </a:endParaRPr>
            </a:p>
          </p:txBody>
        </p:sp>
        <p:sp>
          <p:nvSpPr>
            <p:cNvPr id="57" name="任意多边形: 形状 17">
              <a:extLst>
                <a:ext uri="{FF2B5EF4-FFF2-40B4-BE49-F238E27FC236}">
                  <a16:creationId xmlns:a16="http://schemas.microsoft.com/office/drawing/2014/main" id="{179BB63C-EDA4-447D-B6E2-7CCBF62C19C9}"/>
                </a:ext>
              </a:extLst>
            </p:cNvPr>
            <p:cNvSpPr/>
            <p:nvPr/>
          </p:nvSpPr>
          <p:spPr>
            <a:xfrm>
              <a:off x="2927795" y="1156023"/>
              <a:ext cx="7174523" cy="4636132"/>
            </a:xfrm>
            <a:custGeom>
              <a:avLst/>
              <a:gdLst>
                <a:gd name="connsiteX0" fmla="*/ 256813 w 7174523"/>
                <a:gd name="connsiteY0" fmla="*/ 2510680 h 4636132"/>
                <a:gd name="connsiteX1" fmla="*/ 566509 w 7174523"/>
                <a:gd name="connsiteY1" fmla="*/ 3563895 h 4636132"/>
                <a:gd name="connsiteX2" fmla="*/ 1733921 w 7174523"/>
                <a:gd name="connsiteY2" fmla="*/ 3776152 h 4636132"/>
                <a:gd name="connsiteX3" fmla="*/ 2718866 w 7174523"/>
                <a:gd name="connsiteY3" fmla="*/ 4623937 h 4636132"/>
                <a:gd name="connsiteX4" fmla="*/ 3983097 w 7174523"/>
                <a:gd name="connsiteY4" fmla="*/ 4273900 h 4636132"/>
                <a:gd name="connsiteX5" fmla="*/ 5023899 w 7174523"/>
                <a:gd name="connsiteY5" fmla="*/ 3967307 h 4636132"/>
                <a:gd name="connsiteX6" fmla="*/ 7134674 w 7174523"/>
                <a:gd name="connsiteY6" fmla="*/ 2845201 h 4636132"/>
                <a:gd name="connsiteX7" fmla="*/ 6009466 w 7174523"/>
                <a:gd name="connsiteY7" fmla="*/ 1378644 h 4636132"/>
                <a:gd name="connsiteX8" fmla="*/ 5362765 w 7174523"/>
                <a:gd name="connsiteY8" fmla="*/ 540168 h 4636132"/>
                <a:gd name="connsiteX9" fmla="*/ 4321963 w 7174523"/>
                <a:gd name="connsiteY9" fmla="*/ 775389 h 4636132"/>
                <a:gd name="connsiteX10" fmla="*/ 3950203 w 7174523"/>
                <a:gd name="connsiteY10" fmla="*/ 304328 h 4636132"/>
                <a:gd name="connsiteX11" fmla="*/ 3429491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680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680"/>
                  </a:moveTo>
                  <a:cubicBezTo>
                    <a:pt x="256813" y="2510680"/>
                    <a:pt x="-152185" y="3081042"/>
                    <a:pt x="566509" y="3563895"/>
                  </a:cubicBezTo>
                  <a:cubicBezTo>
                    <a:pt x="1285203" y="4046748"/>
                    <a:pt x="1733921" y="3776152"/>
                    <a:pt x="1733921" y="3776152"/>
                  </a:cubicBezTo>
                  <a:cubicBezTo>
                    <a:pt x="1733921" y="3776152"/>
                    <a:pt x="1923835" y="4518429"/>
                    <a:pt x="2718866" y="4623937"/>
                  </a:cubicBezTo>
                  <a:cubicBezTo>
                    <a:pt x="3587753" y="4739375"/>
                    <a:pt x="3983097" y="4273900"/>
                    <a:pt x="3983097" y="4273900"/>
                  </a:cubicBezTo>
                  <a:cubicBezTo>
                    <a:pt x="3983097" y="4273900"/>
                    <a:pt x="4676965" y="4401130"/>
                    <a:pt x="5023899" y="3967307"/>
                  </a:cubicBezTo>
                  <a:cubicBezTo>
                    <a:pt x="5023899" y="3967307"/>
                    <a:pt x="6777189" y="4496707"/>
                    <a:pt x="7134674" y="2845201"/>
                  </a:cubicBezTo>
                  <a:cubicBezTo>
                    <a:pt x="7431957" y="1469877"/>
                    <a:pt x="6009466" y="1378644"/>
                    <a:pt x="6009466" y="1378644"/>
                  </a:cubicBezTo>
                  <a:cubicBezTo>
                    <a:pt x="6009466" y="1378644"/>
                    <a:pt x="5969745" y="862277"/>
                    <a:pt x="5362765" y="540168"/>
                  </a:cubicBezTo>
                  <a:cubicBezTo>
                    <a:pt x="4755785" y="218060"/>
                    <a:pt x="4321963" y="775389"/>
                    <a:pt x="4321963" y="775389"/>
                  </a:cubicBezTo>
                  <a:cubicBezTo>
                    <a:pt x="4321963" y="775389"/>
                    <a:pt x="4272312" y="378804"/>
                    <a:pt x="3950203" y="304328"/>
                  </a:cubicBezTo>
                  <a:cubicBezTo>
                    <a:pt x="3628094" y="229852"/>
                    <a:pt x="3429491" y="527135"/>
                    <a:pt x="3429491" y="527135"/>
                  </a:cubicBezTo>
                  <a:cubicBezTo>
                    <a:pt x="3429491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680"/>
                    <a:pt x="256813" y="2510680"/>
                  </a:cubicBezTo>
                  <a:close/>
                </a:path>
              </a:pathLst>
            </a:custGeom>
            <a:grpFill/>
            <a:ln w="61912" cap="flat">
              <a:solidFill>
                <a:srgbClr val="95B8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9BBD55"/>
                </a:solidFill>
              </a:endParaRPr>
            </a:p>
          </p:txBody>
        </p:sp>
        <p:sp>
          <p:nvSpPr>
            <p:cNvPr id="58" name="任意多边形: 形状 18">
              <a:extLst>
                <a:ext uri="{FF2B5EF4-FFF2-40B4-BE49-F238E27FC236}">
                  <a16:creationId xmlns:a16="http://schemas.microsoft.com/office/drawing/2014/main" id="{AE500FB1-9B25-4DC8-861E-CDA14AF596A7}"/>
                </a:ext>
              </a:extLst>
            </p:cNvPr>
            <p:cNvSpPr/>
            <p:nvPr/>
          </p:nvSpPr>
          <p:spPr>
            <a:xfrm>
              <a:off x="3068980" y="3836756"/>
              <a:ext cx="111714" cy="341348"/>
            </a:xfrm>
            <a:custGeom>
              <a:avLst/>
              <a:gdLst>
                <a:gd name="connsiteX0" fmla="*/ 34946 w 111714"/>
                <a:gd name="connsiteY0" fmla="*/ 0 h 341348"/>
                <a:gd name="connsiteX1" fmla="*/ 13844 w 111714"/>
                <a:gd name="connsiteY1" fmla="*/ 345693 h 341348"/>
                <a:gd name="connsiteX2" fmla="*/ 116249 w 111714"/>
                <a:gd name="connsiteY2" fmla="*/ 93716 h 341348"/>
                <a:gd name="connsiteX3" fmla="*/ 34946 w 111714"/>
                <a:gd name="connsiteY3" fmla="*/ 0 h 341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714" h="341348">
                  <a:moveTo>
                    <a:pt x="34946" y="0"/>
                  </a:moveTo>
                  <a:cubicBezTo>
                    <a:pt x="5155" y="91233"/>
                    <a:pt x="-14705" y="211636"/>
                    <a:pt x="13844" y="345693"/>
                  </a:cubicBezTo>
                  <a:cubicBezTo>
                    <a:pt x="44255" y="194258"/>
                    <a:pt x="116249" y="93716"/>
                    <a:pt x="116249" y="93716"/>
                  </a:cubicBezTo>
                  <a:cubicBezTo>
                    <a:pt x="116249" y="93716"/>
                    <a:pt x="79631" y="60202"/>
                    <a:pt x="34946" y="0"/>
                  </a:cubicBezTo>
                  <a:close/>
                </a:path>
              </a:pathLst>
            </a:custGeom>
            <a:grpFill/>
            <a:ln w="6201" cap="flat">
              <a:solidFill>
                <a:srgbClr val="95B8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9BBD55"/>
                </a:solidFill>
              </a:endParaRPr>
            </a:p>
          </p:txBody>
        </p:sp>
        <p:sp>
          <p:nvSpPr>
            <p:cNvPr id="59" name="任意多边形: 形状 19">
              <a:extLst>
                <a:ext uri="{FF2B5EF4-FFF2-40B4-BE49-F238E27FC236}">
                  <a16:creationId xmlns:a16="http://schemas.microsoft.com/office/drawing/2014/main" id="{7377C6EE-C0AD-4FC6-A374-C60A11A62A6D}"/>
                </a:ext>
              </a:extLst>
            </p:cNvPr>
            <p:cNvSpPr/>
            <p:nvPr/>
          </p:nvSpPr>
          <p:spPr>
            <a:xfrm>
              <a:off x="2927789" y="1156023"/>
              <a:ext cx="7174523" cy="2619073"/>
            </a:xfrm>
            <a:custGeom>
              <a:avLst/>
              <a:gdLst>
                <a:gd name="connsiteX0" fmla="*/ 83042 w 7174523"/>
                <a:gd name="connsiteY0" fmla="*/ 1870186 h 2619073"/>
                <a:gd name="connsiteX1" fmla="*/ 901037 w 7174523"/>
                <a:gd name="connsiteY1" fmla="*/ 1299824 h 2619073"/>
                <a:gd name="connsiteX2" fmla="*/ 2003903 w 7174523"/>
                <a:gd name="connsiteY2" fmla="*/ 283847 h 2619073"/>
                <a:gd name="connsiteX3" fmla="*/ 3428877 w 7174523"/>
                <a:gd name="connsiteY3" fmla="*/ 792146 h 2619073"/>
                <a:gd name="connsiteX4" fmla="*/ 3949589 w 7174523"/>
                <a:gd name="connsiteY4" fmla="*/ 569338 h 2619073"/>
                <a:gd name="connsiteX5" fmla="*/ 4321348 w 7174523"/>
                <a:gd name="connsiteY5" fmla="*/ 1040399 h 2619073"/>
                <a:gd name="connsiteX6" fmla="*/ 5362151 w 7174523"/>
                <a:gd name="connsiteY6" fmla="*/ 805179 h 2619073"/>
                <a:gd name="connsiteX7" fmla="*/ 6009472 w 7174523"/>
                <a:gd name="connsiteY7" fmla="*/ 1643034 h 2619073"/>
                <a:gd name="connsiteX8" fmla="*/ 7169435 w 7174523"/>
                <a:gd name="connsiteY8" fmla="*/ 2623635 h 2619073"/>
                <a:gd name="connsiteX9" fmla="*/ 6009472 w 7174523"/>
                <a:gd name="connsiteY9" fmla="*/ 1378644 h 2619073"/>
                <a:gd name="connsiteX10" fmla="*/ 5362771 w 7174523"/>
                <a:gd name="connsiteY10" fmla="*/ 540168 h 2619073"/>
                <a:gd name="connsiteX11" fmla="*/ 4321969 w 7174523"/>
                <a:gd name="connsiteY11" fmla="*/ 775389 h 2619073"/>
                <a:gd name="connsiteX12" fmla="*/ 3950210 w 7174523"/>
                <a:gd name="connsiteY12" fmla="*/ 304328 h 2619073"/>
                <a:gd name="connsiteX13" fmla="*/ 3429498 w 7174523"/>
                <a:gd name="connsiteY13" fmla="*/ 527135 h 2619073"/>
                <a:gd name="connsiteX14" fmla="*/ 2004523 w 7174523"/>
                <a:gd name="connsiteY14" fmla="*/ 18836 h 2619073"/>
                <a:gd name="connsiteX15" fmla="*/ 901037 w 7174523"/>
                <a:gd name="connsiteY15" fmla="*/ 1035434 h 2619073"/>
                <a:gd name="connsiteX16" fmla="*/ 83042 w 7174523"/>
                <a:gd name="connsiteY16" fmla="*/ 1605796 h 2619073"/>
                <a:gd name="connsiteX17" fmla="*/ 12910 w 7174523"/>
                <a:gd name="connsiteY17" fmla="*/ 2064444 h 2619073"/>
                <a:gd name="connsiteX18" fmla="*/ 83042 w 7174523"/>
                <a:gd name="connsiteY18" fmla="*/ 1870186 h 2619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174523" h="2619073">
                  <a:moveTo>
                    <a:pt x="83042" y="1870186"/>
                  </a:moveTo>
                  <a:cubicBezTo>
                    <a:pt x="343088" y="1374300"/>
                    <a:pt x="901037" y="1299824"/>
                    <a:pt x="901037" y="1299824"/>
                  </a:cubicBezTo>
                  <a:cubicBezTo>
                    <a:pt x="901037" y="1299824"/>
                    <a:pt x="1087227" y="420386"/>
                    <a:pt x="2003903" y="283847"/>
                  </a:cubicBezTo>
                  <a:cubicBezTo>
                    <a:pt x="2920578" y="147307"/>
                    <a:pt x="3428877" y="792146"/>
                    <a:pt x="3428877" y="792146"/>
                  </a:cubicBezTo>
                  <a:cubicBezTo>
                    <a:pt x="3428877" y="792146"/>
                    <a:pt x="3626860" y="494862"/>
                    <a:pt x="3949589" y="569338"/>
                  </a:cubicBezTo>
                  <a:cubicBezTo>
                    <a:pt x="4271698" y="643814"/>
                    <a:pt x="4321348" y="1040399"/>
                    <a:pt x="4321348" y="1040399"/>
                  </a:cubicBezTo>
                  <a:cubicBezTo>
                    <a:pt x="4321348" y="1040399"/>
                    <a:pt x="4755171" y="482449"/>
                    <a:pt x="5362151" y="805179"/>
                  </a:cubicBezTo>
                  <a:cubicBezTo>
                    <a:pt x="5969131" y="1127908"/>
                    <a:pt x="6009472" y="1643034"/>
                    <a:pt x="6009472" y="1643034"/>
                  </a:cubicBezTo>
                  <a:cubicBezTo>
                    <a:pt x="6009472" y="1643034"/>
                    <a:pt x="7076962" y="1711304"/>
                    <a:pt x="7169435" y="2623635"/>
                  </a:cubicBezTo>
                  <a:cubicBezTo>
                    <a:pt x="7275564" y="1459947"/>
                    <a:pt x="6009472" y="1378644"/>
                    <a:pt x="6009472" y="1378644"/>
                  </a:cubicBezTo>
                  <a:cubicBezTo>
                    <a:pt x="6009472" y="1378644"/>
                    <a:pt x="5969751" y="862277"/>
                    <a:pt x="5362771" y="540168"/>
                  </a:cubicBezTo>
                  <a:cubicBezTo>
                    <a:pt x="4755792" y="218060"/>
                    <a:pt x="4321969" y="775389"/>
                    <a:pt x="4321969" y="775389"/>
                  </a:cubicBezTo>
                  <a:cubicBezTo>
                    <a:pt x="4321969" y="775389"/>
                    <a:pt x="4272319" y="378804"/>
                    <a:pt x="3950210" y="304328"/>
                  </a:cubicBezTo>
                  <a:cubicBezTo>
                    <a:pt x="3628101" y="229852"/>
                    <a:pt x="3429498" y="527135"/>
                    <a:pt x="3429498" y="527135"/>
                  </a:cubicBezTo>
                  <a:cubicBezTo>
                    <a:pt x="3429498" y="527135"/>
                    <a:pt x="2921199" y="-117083"/>
                    <a:pt x="2004523" y="18836"/>
                  </a:cubicBezTo>
                  <a:cubicBezTo>
                    <a:pt x="1087848" y="154755"/>
                    <a:pt x="901037" y="1035434"/>
                    <a:pt x="901037" y="1035434"/>
                  </a:cubicBezTo>
                  <a:cubicBezTo>
                    <a:pt x="901037" y="1035434"/>
                    <a:pt x="343088" y="1109910"/>
                    <a:pt x="83042" y="1605796"/>
                  </a:cubicBezTo>
                  <a:cubicBezTo>
                    <a:pt x="-4467" y="1772746"/>
                    <a:pt x="-13156" y="1929146"/>
                    <a:pt x="12910" y="2064444"/>
                  </a:cubicBezTo>
                  <a:cubicBezTo>
                    <a:pt x="25944" y="2001760"/>
                    <a:pt x="48287" y="1936594"/>
                    <a:pt x="83042" y="1870186"/>
                  </a:cubicBezTo>
                  <a:close/>
                </a:path>
              </a:pathLst>
            </a:custGeom>
            <a:grpFill/>
            <a:ln w="6201" cap="flat">
              <a:solidFill>
                <a:srgbClr val="95B8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9BBD55"/>
                </a:solidFill>
              </a:endParaRPr>
            </a:p>
          </p:txBody>
        </p:sp>
        <p:sp>
          <p:nvSpPr>
            <p:cNvPr id="60" name="任意多边形: 形状 24">
              <a:extLst>
                <a:ext uri="{FF2B5EF4-FFF2-40B4-BE49-F238E27FC236}">
                  <a16:creationId xmlns:a16="http://schemas.microsoft.com/office/drawing/2014/main" id="{475F7760-DBF3-4AEC-86E1-BF1A716EE948}"/>
                </a:ext>
              </a:extLst>
            </p:cNvPr>
            <p:cNvSpPr/>
            <p:nvPr/>
          </p:nvSpPr>
          <p:spPr>
            <a:xfrm>
              <a:off x="7951694" y="5043268"/>
              <a:ext cx="2147392" cy="918538"/>
            </a:xfrm>
            <a:custGeom>
              <a:avLst/>
              <a:gdLst>
                <a:gd name="connsiteX0" fmla="*/ 0 w 2147391"/>
                <a:gd name="connsiteY0" fmla="*/ 821098 h 918537"/>
                <a:gd name="connsiteX1" fmla="*/ 305352 w 2147391"/>
                <a:gd name="connsiteY1" fmla="*/ 814892 h 918537"/>
                <a:gd name="connsiteX2" fmla="*/ 604497 w 2147391"/>
                <a:gd name="connsiteY2" fmla="*/ 788205 h 918537"/>
                <a:gd name="connsiteX3" fmla="*/ 896195 w 2147391"/>
                <a:gd name="connsiteY3" fmla="*/ 737313 h 918537"/>
                <a:gd name="connsiteX4" fmla="*/ 1038941 w 2147391"/>
                <a:gd name="connsiteY4" fmla="*/ 701316 h 918537"/>
                <a:gd name="connsiteX5" fmla="*/ 1178583 w 2147391"/>
                <a:gd name="connsiteY5" fmla="*/ 657872 h 918537"/>
                <a:gd name="connsiteX6" fmla="*/ 1213339 w 2147391"/>
                <a:gd name="connsiteY6" fmla="*/ 646080 h 918537"/>
                <a:gd name="connsiteX7" fmla="*/ 1247473 w 2147391"/>
                <a:gd name="connsiteY7" fmla="*/ 633046 h 918537"/>
                <a:gd name="connsiteX8" fmla="*/ 1315123 w 2147391"/>
                <a:gd name="connsiteY8" fmla="*/ 605739 h 918537"/>
                <a:gd name="connsiteX9" fmla="*/ 1382151 w 2147391"/>
                <a:gd name="connsiteY9" fmla="*/ 576569 h 918537"/>
                <a:gd name="connsiteX10" fmla="*/ 1447938 w 2147391"/>
                <a:gd name="connsiteY10" fmla="*/ 544917 h 918537"/>
                <a:gd name="connsiteX11" fmla="*/ 1480211 w 2147391"/>
                <a:gd name="connsiteY11" fmla="*/ 528159 h 918537"/>
                <a:gd name="connsiteX12" fmla="*/ 1512484 w 2147391"/>
                <a:gd name="connsiteY12" fmla="*/ 511402 h 918537"/>
                <a:gd name="connsiteX13" fmla="*/ 1576409 w 2147391"/>
                <a:gd name="connsiteY13" fmla="*/ 475405 h 918537"/>
                <a:gd name="connsiteX14" fmla="*/ 1639093 w 2147391"/>
                <a:gd name="connsiteY14" fmla="*/ 437547 h 918537"/>
                <a:gd name="connsiteX15" fmla="*/ 1700536 w 2147391"/>
                <a:gd name="connsiteY15" fmla="*/ 397205 h 918537"/>
                <a:gd name="connsiteX16" fmla="*/ 1933894 w 2147391"/>
                <a:gd name="connsiteY16" fmla="*/ 214119 h 918537"/>
                <a:gd name="connsiteX17" fmla="*/ 2043747 w 2147391"/>
                <a:gd name="connsiteY17" fmla="*/ 110473 h 918537"/>
                <a:gd name="connsiteX18" fmla="*/ 2151116 w 2147391"/>
                <a:gd name="connsiteY18" fmla="*/ 0 h 918537"/>
                <a:gd name="connsiteX19" fmla="*/ 2082225 w 2147391"/>
                <a:gd name="connsiteY19" fmla="*/ 139643 h 918537"/>
                <a:gd name="connsiteX20" fmla="*/ 1997199 w 2147391"/>
                <a:gd name="connsiteY20" fmla="*/ 271217 h 918537"/>
                <a:gd name="connsiteX21" fmla="*/ 1784321 w 2147391"/>
                <a:gd name="connsiteY21" fmla="*/ 504575 h 918537"/>
                <a:gd name="connsiteX22" fmla="*/ 1234440 w 2147391"/>
                <a:gd name="connsiteY22" fmla="*/ 821098 h 918537"/>
                <a:gd name="connsiteX23" fmla="*/ 1081765 w 2147391"/>
                <a:gd name="connsiteY23" fmla="*/ 866405 h 918537"/>
                <a:gd name="connsiteX24" fmla="*/ 926606 w 2147391"/>
                <a:gd name="connsiteY24" fmla="*/ 898057 h 918537"/>
                <a:gd name="connsiteX25" fmla="*/ 612565 w 2147391"/>
                <a:gd name="connsiteY25" fmla="*/ 922882 h 918537"/>
                <a:gd name="connsiteX26" fmla="*/ 300387 w 2147391"/>
                <a:gd name="connsiteY26" fmla="*/ 898678 h 918537"/>
                <a:gd name="connsiteX27" fmla="*/ 147711 w 2147391"/>
                <a:gd name="connsiteY27" fmla="*/ 867646 h 918537"/>
                <a:gd name="connsiteX28" fmla="*/ 0 w 2147391"/>
                <a:gd name="connsiteY28" fmla="*/ 821098 h 91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147391" h="918537">
                  <a:moveTo>
                    <a:pt x="0" y="821098"/>
                  </a:moveTo>
                  <a:cubicBezTo>
                    <a:pt x="103646" y="822339"/>
                    <a:pt x="204809" y="819857"/>
                    <a:pt x="305352" y="814892"/>
                  </a:cubicBezTo>
                  <a:cubicBezTo>
                    <a:pt x="405894" y="809306"/>
                    <a:pt x="505816" y="800617"/>
                    <a:pt x="604497" y="788205"/>
                  </a:cubicBezTo>
                  <a:cubicBezTo>
                    <a:pt x="703178" y="775171"/>
                    <a:pt x="800617" y="759035"/>
                    <a:pt x="896195" y="737313"/>
                  </a:cubicBezTo>
                  <a:cubicBezTo>
                    <a:pt x="943983" y="726762"/>
                    <a:pt x="991773" y="714970"/>
                    <a:pt x="1038941" y="701316"/>
                  </a:cubicBezTo>
                  <a:cubicBezTo>
                    <a:pt x="1086109" y="688283"/>
                    <a:pt x="1132656" y="673387"/>
                    <a:pt x="1178583" y="657872"/>
                  </a:cubicBezTo>
                  <a:lnTo>
                    <a:pt x="1213339" y="646080"/>
                  </a:lnTo>
                  <a:lnTo>
                    <a:pt x="1247473" y="633046"/>
                  </a:lnTo>
                  <a:cubicBezTo>
                    <a:pt x="1270437" y="624358"/>
                    <a:pt x="1292780" y="615669"/>
                    <a:pt x="1315123" y="605739"/>
                  </a:cubicBezTo>
                  <a:cubicBezTo>
                    <a:pt x="1337465" y="596429"/>
                    <a:pt x="1359808" y="586499"/>
                    <a:pt x="1382151" y="576569"/>
                  </a:cubicBezTo>
                  <a:cubicBezTo>
                    <a:pt x="1403873" y="566018"/>
                    <a:pt x="1426216" y="556088"/>
                    <a:pt x="1447938" y="544917"/>
                  </a:cubicBezTo>
                  <a:cubicBezTo>
                    <a:pt x="1459109" y="539331"/>
                    <a:pt x="1469661" y="534366"/>
                    <a:pt x="1480211" y="528159"/>
                  </a:cubicBezTo>
                  <a:lnTo>
                    <a:pt x="1512484" y="511402"/>
                  </a:lnTo>
                  <a:cubicBezTo>
                    <a:pt x="1533585" y="499610"/>
                    <a:pt x="1555307" y="487818"/>
                    <a:pt x="1576409" y="475405"/>
                  </a:cubicBezTo>
                  <a:cubicBezTo>
                    <a:pt x="1597511" y="463613"/>
                    <a:pt x="1617991" y="449959"/>
                    <a:pt x="1639093" y="437547"/>
                  </a:cubicBezTo>
                  <a:cubicBezTo>
                    <a:pt x="1659574" y="423893"/>
                    <a:pt x="1680676" y="411480"/>
                    <a:pt x="1700536" y="397205"/>
                  </a:cubicBezTo>
                  <a:cubicBezTo>
                    <a:pt x="1781839" y="342590"/>
                    <a:pt x="1859418" y="280526"/>
                    <a:pt x="1933894" y="214119"/>
                  </a:cubicBezTo>
                  <a:cubicBezTo>
                    <a:pt x="1971132" y="180605"/>
                    <a:pt x="2007749" y="146470"/>
                    <a:pt x="2043747" y="110473"/>
                  </a:cubicBezTo>
                  <a:cubicBezTo>
                    <a:pt x="2079743" y="75097"/>
                    <a:pt x="2114498" y="37238"/>
                    <a:pt x="2151116" y="0"/>
                  </a:cubicBezTo>
                  <a:cubicBezTo>
                    <a:pt x="2131256" y="47789"/>
                    <a:pt x="2108913" y="94957"/>
                    <a:pt x="2082225" y="139643"/>
                  </a:cubicBezTo>
                  <a:cubicBezTo>
                    <a:pt x="2056780" y="184949"/>
                    <a:pt x="2027609" y="228393"/>
                    <a:pt x="1997199" y="271217"/>
                  </a:cubicBezTo>
                  <a:cubicBezTo>
                    <a:pt x="1935136" y="355623"/>
                    <a:pt x="1863763" y="434443"/>
                    <a:pt x="1784321" y="504575"/>
                  </a:cubicBezTo>
                  <a:cubicBezTo>
                    <a:pt x="1625439" y="645459"/>
                    <a:pt x="1435526" y="752208"/>
                    <a:pt x="1234440" y="821098"/>
                  </a:cubicBezTo>
                  <a:cubicBezTo>
                    <a:pt x="1184169" y="838476"/>
                    <a:pt x="1133277" y="853371"/>
                    <a:pt x="1081765" y="866405"/>
                  </a:cubicBezTo>
                  <a:cubicBezTo>
                    <a:pt x="1030252" y="878817"/>
                    <a:pt x="978739" y="889368"/>
                    <a:pt x="926606" y="898057"/>
                  </a:cubicBezTo>
                  <a:cubicBezTo>
                    <a:pt x="822339" y="914814"/>
                    <a:pt x="717452" y="923503"/>
                    <a:pt x="612565" y="922882"/>
                  </a:cubicBezTo>
                  <a:cubicBezTo>
                    <a:pt x="507679" y="922882"/>
                    <a:pt x="403412" y="914814"/>
                    <a:pt x="300387" y="898678"/>
                  </a:cubicBezTo>
                  <a:cubicBezTo>
                    <a:pt x="248874" y="890609"/>
                    <a:pt x="197982" y="880059"/>
                    <a:pt x="147711" y="867646"/>
                  </a:cubicBezTo>
                  <a:cubicBezTo>
                    <a:pt x="98060" y="855854"/>
                    <a:pt x="48409" y="840958"/>
                    <a:pt x="0" y="821098"/>
                  </a:cubicBezTo>
                  <a:close/>
                </a:path>
              </a:pathLst>
            </a:custGeom>
            <a:grpFill/>
            <a:ln w="6201" cap="flat">
              <a:solidFill>
                <a:srgbClr val="95B8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9BBD55"/>
                </a:solidFill>
              </a:endParaRPr>
            </a:p>
          </p:txBody>
        </p:sp>
        <p:sp>
          <p:nvSpPr>
            <p:cNvPr id="61" name="任意多边形: 形状 25">
              <a:extLst>
                <a:ext uri="{FF2B5EF4-FFF2-40B4-BE49-F238E27FC236}">
                  <a16:creationId xmlns:a16="http://schemas.microsoft.com/office/drawing/2014/main" id="{D2974AC6-F33F-462A-A5BE-72C77CB54DD9}"/>
                </a:ext>
              </a:extLst>
            </p:cNvPr>
            <p:cNvSpPr/>
            <p:nvPr/>
          </p:nvSpPr>
          <p:spPr>
            <a:xfrm>
              <a:off x="2462174" y="2057400"/>
              <a:ext cx="906125" cy="1508139"/>
            </a:xfrm>
            <a:custGeom>
              <a:avLst/>
              <a:gdLst>
                <a:gd name="connsiteX0" fmla="*/ 162622 w 906124"/>
                <a:gd name="connsiteY0" fmla="*/ 1512484 h 1508139"/>
                <a:gd name="connsiteX1" fmla="*/ 103042 w 906124"/>
                <a:gd name="connsiteY1" fmla="*/ 1403252 h 1508139"/>
                <a:gd name="connsiteX2" fmla="*/ 57735 w 906124"/>
                <a:gd name="connsiteY2" fmla="*/ 1286573 h 1508139"/>
                <a:gd name="connsiteX3" fmla="*/ 25462 w 906124"/>
                <a:gd name="connsiteY3" fmla="*/ 1164929 h 1508139"/>
                <a:gd name="connsiteX4" fmla="*/ 5602 w 906124"/>
                <a:gd name="connsiteY4" fmla="*/ 1039561 h 1508139"/>
                <a:gd name="connsiteX5" fmla="*/ 10567 w 906124"/>
                <a:gd name="connsiteY5" fmla="*/ 782619 h 1508139"/>
                <a:gd name="connsiteX6" fmla="*/ 83181 w 906124"/>
                <a:gd name="connsiteY6" fmla="*/ 530642 h 1508139"/>
                <a:gd name="connsiteX7" fmla="*/ 227789 w 906124"/>
                <a:gd name="connsiteY7" fmla="*/ 309075 h 1508139"/>
                <a:gd name="connsiteX8" fmla="*/ 322746 w 906124"/>
                <a:gd name="connsiteY8" fmla="*/ 218463 h 1508139"/>
                <a:gd name="connsiteX9" fmla="*/ 348192 w 906124"/>
                <a:gd name="connsiteY9" fmla="*/ 197982 h 1508139"/>
                <a:gd name="connsiteX10" fmla="*/ 374259 w 906124"/>
                <a:gd name="connsiteY10" fmla="*/ 178742 h 1508139"/>
                <a:gd name="connsiteX11" fmla="*/ 428874 w 906124"/>
                <a:gd name="connsiteY11" fmla="*/ 143366 h 1508139"/>
                <a:gd name="connsiteX12" fmla="*/ 661612 w 906124"/>
                <a:gd name="connsiteY12" fmla="*/ 41583 h 1508139"/>
                <a:gd name="connsiteX13" fmla="*/ 783256 w 906124"/>
                <a:gd name="connsiteY13" fmla="*/ 13033 h 1508139"/>
                <a:gd name="connsiteX14" fmla="*/ 844699 w 906124"/>
                <a:gd name="connsiteY14" fmla="*/ 4345 h 1508139"/>
                <a:gd name="connsiteX15" fmla="*/ 906762 w 906124"/>
                <a:gd name="connsiteY15" fmla="*/ 0 h 1508139"/>
                <a:gd name="connsiteX16" fmla="*/ 852767 w 906124"/>
                <a:gd name="connsiteY16" fmla="*/ 29170 h 1508139"/>
                <a:gd name="connsiteX17" fmla="*/ 800634 w 906124"/>
                <a:gd name="connsiteY17" fmla="*/ 58960 h 1508139"/>
                <a:gd name="connsiteX18" fmla="*/ 697609 w 906124"/>
                <a:gd name="connsiteY18" fmla="*/ 119782 h 1508139"/>
                <a:gd name="connsiteX19" fmla="*/ 672163 w 906124"/>
                <a:gd name="connsiteY19" fmla="*/ 135298 h 1508139"/>
                <a:gd name="connsiteX20" fmla="*/ 647337 w 906124"/>
                <a:gd name="connsiteY20" fmla="*/ 151435 h 1508139"/>
                <a:gd name="connsiteX21" fmla="*/ 598928 w 906124"/>
                <a:gd name="connsiteY21" fmla="*/ 184328 h 1508139"/>
                <a:gd name="connsiteX22" fmla="*/ 508315 w 906124"/>
                <a:gd name="connsiteY22" fmla="*/ 255080 h 1508139"/>
                <a:gd name="connsiteX23" fmla="*/ 466112 w 906124"/>
                <a:gd name="connsiteY23" fmla="*/ 292318 h 1508139"/>
                <a:gd name="connsiteX24" fmla="*/ 426392 w 906124"/>
                <a:gd name="connsiteY24" fmla="*/ 331418 h 1508139"/>
                <a:gd name="connsiteX25" fmla="*/ 388533 w 906124"/>
                <a:gd name="connsiteY25" fmla="*/ 372380 h 1508139"/>
                <a:gd name="connsiteX26" fmla="*/ 353778 w 906124"/>
                <a:gd name="connsiteY26" fmla="*/ 415204 h 1508139"/>
                <a:gd name="connsiteX27" fmla="*/ 241443 w 906124"/>
                <a:gd name="connsiteY27" fmla="*/ 602015 h 1508139"/>
                <a:gd name="connsiteX28" fmla="*/ 142142 w 906124"/>
                <a:gd name="connsiteY28" fmla="*/ 1036458 h 1508139"/>
                <a:gd name="connsiteX29" fmla="*/ 138418 w 906124"/>
                <a:gd name="connsiteY29" fmla="*/ 1152517 h 1508139"/>
                <a:gd name="connsiteX30" fmla="*/ 141521 w 906124"/>
                <a:gd name="connsiteY30" fmla="*/ 1270437 h 1508139"/>
                <a:gd name="connsiteX31" fmla="*/ 162622 w 906124"/>
                <a:gd name="connsiteY31" fmla="*/ 1512484 h 150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06124" h="1508139">
                  <a:moveTo>
                    <a:pt x="162622" y="1512484"/>
                  </a:moveTo>
                  <a:cubicBezTo>
                    <a:pt x="139038" y="1478349"/>
                    <a:pt x="120419" y="1441111"/>
                    <a:pt x="103042" y="1403252"/>
                  </a:cubicBezTo>
                  <a:cubicBezTo>
                    <a:pt x="85664" y="1365394"/>
                    <a:pt x="70769" y="1326294"/>
                    <a:pt x="57735" y="1286573"/>
                  </a:cubicBezTo>
                  <a:cubicBezTo>
                    <a:pt x="44702" y="1246853"/>
                    <a:pt x="34151" y="1206512"/>
                    <a:pt x="25462" y="1164929"/>
                  </a:cubicBezTo>
                  <a:cubicBezTo>
                    <a:pt x="16774" y="1123967"/>
                    <a:pt x="9947" y="1081764"/>
                    <a:pt x="5602" y="1039561"/>
                  </a:cubicBezTo>
                  <a:cubicBezTo>
                    <a:pt x="-3087" y="955155"/>
                    <a:pt x="-1845" y="868266"/>
                    <a:pt x="10567" y="782619"/>
                  </a:cubicBezTo>
                  <a:cubicBezTo>
                    <a:pt x="22980" y="696351"/>
                    <a:pt x="46564" y="610703"/>
                    <a:pt x="83181" y="530642"/>
                  </a:cubicBezTo>
                  <a:cubicBezTo>
                    <a:pt x="119799" y="449959"/>
                    <a:pt x="168208" y="374242"/>
                    <a:pt x="227789" y="309075"/>
                  </a:cubicBezTo>
                  <a:cubicBezTo>
                    <a:pt x="256959" y="276182"/>
                    <a:pt x="289232" y="245771"/>
                    <a:pt x="322746" y="218463"/>
                  </a:cubicBezTo>
                  <a:cubicBezTo>
                    <a:pt x="330814" y="211636"/>
                    <a:pt x="339503" y="204809"/>
                    <a:pt x="348192" y="197982"/>
                  </a:cubicBezTo>
                  <a:cubicBezTo>
                    <a:pt x="356881" y="191776"/>
                    <a:pt x="365570" y="184949"/>
                    <a:pt x="374259" y="178742"/>
                  </a:cubicBezTo>
                  <a:cubicBezTo>
                    <a:pt x="392257" y="166950"/>
                    <a:pt x="410255" y="153917"/>
                    <a:pt x="428874" y="143366"/>
                  </a:cubicBezTo>
                  <a:cubicBezTo>
                    <a:pt x="502730" y="98681"/>
                    <a:pt x="581550" y="65167"/>
                    <a:pt x="661612" y="41583"/>
                  </a:cubicBezTo>
                  <a:cubicBezTo>
                    <a:pt x="701953" y="29790"/>
                    <a:pt x="742294" y="20481"/>
                    <a:pt x="783256" y="13033"/>
                  </a:cubicBezTo>
                  <a:cubicBezTo>
                    <a:pt x="803737" y="9310"/>
                    <a:pt x="824218" y="6827"/>
                    <a:pt x="844699" y="4345"/>
                  </a:cubicBezTo>
                  <a:cubicBezTo>
                    <a:pt x="865180" y="2482"/>
                    <a:pt x="886281" y="621"/>
                    <a:pt x="906762" y="0"/>
                  </a:cubicBezTo>
                  <a:cubicBezTo>
                    <a:pt x="888764" y="10551"/>
                    <a:pt x="870765" y="19860"/>
                    <a:pt x="852767" y="29170"/>
                  </a:cubicBezTo>
                  <a:lnTo>
                    <a:pt x="800634" y="58960"/>
                  </a:lnTo>
                  <a:cubicBezTo>
                    <a:pt x="765258" y="78821"/>
                    <a:pt x="730502" y="98060"/>
                    <a:pt x="697609" y="119782"/>
                  </a:cubicBezTo>
                  <a:lnTo>
                    <a:pt x="672163" y="135298"/>
                  </a:lnTo>
                  <a:lnTo>
                    <a:pt x="647337" y="151435"/>
                  </a:lnTo>
                  <a:cubicBezTo>
                    <a:pt x="630580" y="161985"/>
                    <a:pt x="615064" y="173157"/>
                    <a:pt x="598928" y="184328"/>
                  </a:cubicBezTo>
                  <a:cubicBezTo>
                    <a:pt x="567896" y="207292"/>
                    <a:pt x="536864" y="230255"/>
                    <a:pt x="508315" y="255080"/>
                  </a:cubicBezTo>
                  <a:cubicBezTo>
                    <a:pt x="493420" y="266872"/>
                    <a:pt x="479766" y="279906"/>
                    <a:pt x="466112" y="292318"/>
                  </a:cubicBezTo>
                  <a:cubicBezTo>
                    <a:pt x="452458" y="305352"/>
                    <a:pt x="438804" y="317764"/>
                    <a:pt x="426392" y="331418"/>
                  </a:cubicBezTo>
                  <a:cubicBezTo>
                    <a:pt x="413358" y="344452"/>
                    <a:pt x="400946" y="358726"/>
                    <a:pt x="388533" y="372380"/>
                  </a:cubicBezTo>
                  <a:cubicBezTo>
                    <a:pt x="376741" y="386655"/>
                    <a:pt x="364949" y="400309"/>
                    <a:pt x="353778" y="415204"/>
                  </a:cubicBezTo>
                  <a:cubicBezTo>
                    <a:pt x="308471" y="472923"/>
                    <a:pt x="271233" y="535607"/>
                    <a:pt x="241443" y="602015"/>
                  </a:cubicBezTo>
                  <a:cubicBezTo>
                    <a:pt x="181241" y="734830"/>
                    <a:pt x="151451" y="883161"/>
                    <a:pt x="142142" y="1036458"/>
                  </a:cubicBezTo>
                  <a:cubicBezTo>
                    <a:pt x="139659" y="1074937"/>
                    <a:pt x="139038" y="1113416"/>
                    <a:pt x="138418" y="1152517"/>
                  </a:cubicBezTo>
                  <a:cubicBezTo>
                    <a:pt x="138418" y="1191616"/>
                    <a:pt x="139038" y="1230716"/>
                    <a:pt x="141521" y="1270437"/>
                  </a:cubicBezTo>
                  <a:cubicBezTo>
                    <a:pt x="145245" y="1350498"/>
                    <a:pt x="152692" y="1430560"/>
                    <a:pt x="162622" y="1512484"/>
                  </a:cubicBezTo>
                  <a:close/>
                </a:path>
              </a:pathLst>
            </a:custGeom>
            <a:grpFill/>
            <a:ln w="6201" cap="flat">
              <a:solidFill>
                <a:srgbClr val="95B8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9BBD55"/>
                </a:solidFill>
              </a:endParaRPr>
            </a:p>
          </p:txBody>
        </p:sp>
        <p:sp>
          <p:nvSpPr>
            <p:cNvPr id="62" name="任意多边形: 形状 26">
              <a:extLst>
                <a:ext uri="{FF2B5EF4-FFF2-40B4-BE49-F238E27FC236}">
                  <a16:creationId xmlns:a16="http://schemas.microsoft.com/office/drawing/2014/main" id="{2E7A3EF3-FA86-4D62-B1A7-C4CCE40B57E0}"/>
                </a:ext>
              </a:extLst>
            </p:cNvPr>
            <p:cNvSpPr/>
            <p:nvPr/>
          </p:nvSpPr>
          <p:spPr>
            <a:xfrm>
              <a:off x="4948449" y="6254744"/>
              <a:ext cx="1694329" cy="372380"/>
            </a:xfrm>
            <a:custGeom>
              <a:avLst/>
              <a:gdLst>
                <a:gd name="connsiteX0" fmla="*/ 0 w 1694329"/>
                <a:gd name="connsiteY0" fmla="*/ 0 h 372380"/>
                <a:gd name="connsiteX1" fmla="*/ 100543 w 1694329"/>
                <a:gd name="connsiteY1" fmla="*/ 50892 h 372380"/>
                <a:gd name="connsiteX2" fmla="*/ 202327 w 1694329"/>
                <a:gd name="connsiteY2" fmla="*/ 92475 h 372380"/>
                <a:gd name="connsiteX3" fmla="*/ 304731 w 1694329"/>
                <a:gd name="connsiteY3" fmla="*/ 127230 h 372380"/>
                <a:gd name="connsiteX4" fmla="*/ 330798 w 1694329"/>
                <a:gd name="connsiteY4" fmla="*/ 134678 h 372380"/>
                <a:gd name="connsiteX5" fmla="*/ 356864 w 1694329"/>
                <a:gd name="connsiteY5" fmla="*/ 142125 h 372380"/>
                <a:gd name="connsiteX6" fmla="*/ 382931 w 1694329"/>
                <a:gd name="connsiteY6" fmla="*/ 148952 h 372380"/>
                <a:gd name="connsiteX7" fmla="*/ 395964 w 1694329"/>
                <a:gd name="connsiteY7" fmla="*/ 152056 h 372380"/>
                <a:gd name="connsiteX8" fmla="*/ 408997 w 1694329"/>
                <a:gd name="connsiteY8" fmla="*/ 155159 h 372380"/>
                <a:gd name="connsiteX9" fmla="*/ 617530 w 1694329"/>
                <a:gd name="connsiteY9" fmla="*/ 191155 h 372380"/>
                <a:gd name="connsiteX10" fmla="*/ 828546 w 1694329"/>
                <a:gd name="connsiteY10" fmla="*/ 202327 h 372380"/>
                <a:gd name="connsiteX11" fmla="*/ 1041423 w 1694329"/>
                <a:gd name="connsiteY11" fmla="*/ 193017 h 372380"/>
                <a:gd name="connsiteX12" fmla="*/ 1094798 w 1694329"/>
                <a:gd name="connsiteY12" fmla="*/ 188052 h 372380"/>
                <a:gd name="connsiteX13" fmla="*/ 1108452 w 1694329"/>
                <a:gd name="connsiteY13" fmla="*/ 186811 h 372380"/>
                <a:gd name="connsiteX14" fmla="*/ 1121485 w 1694329"/>
                <a:gd name="connsiteY14" fmla="*/ 184949 h 372380"/>
                <a:gd name="connsiteX15" fmla="*/ 1148172 w 1694329"/>
                <a:gd name="connsiteY15" fmla="*/ 181225 h 372380"/>
                <a:gd name="connsiteX16" fmla="*/ 1201547 w 1694329"/>
                <a:gd name="connsiteY16" fmla="*/ 174398 h 372380"/>
                <a:gd name="connsiteX17" fmla="*/ 1255542 w 1694329"/>
                <a:gd name="connsiteY17" fmla="*/ 166330 h 372380"/>
                <a:gd name="connsiteX18" fmla="*/ 1282849 w 1694329"/>
                <a:gd name="connsiteY18" fmla="*/ 162606 h 372380"/>
                <a:gd name="connsiteX19" fmla="*/ 1309537 w 1694329"/>
                <a:gd name="connsiteY19" fmla="*/ 157641 h 372380"/>
                <a:gd name="connsiteX20" fmla="*/ 1363532 w 1694329"/>
                <a:gd name="connsiteY20" fmla="*/ 148331 h 372380"/>
                <a:gd name="connsiteX21" fmla="*/ 1377186 w 1694329"/>
                <a:gd name="connsiteY21" fmla="*/ 145849 h 372380"/>
                <a:gd name="connsiteX22" fmla="*/ 1390840 w 1694329"/>
                <a:gd name="connsiteY22" fmla="*/ 143367 h 372380"/>
                <a:gd name="connsiteX23" fmla="*/ 1418147 w 1694329"/>
                <a:gd name="connsiteY23" fmla="*/ 137781 h 372380"/>
                <a:gd name="connsiteX24" fmla="*/ 1472764 w 1694329"/>
                <a:gd name="connsiteY24" fmla="*/ 127851 h 372380"/>
                <a:gd name="connsiteX25" fmla="*/ 1527379 w 1694329"/>
                <a:gd name="connsiteY25" fmla="*/ 116679 h 372380"/>
                <a:gd name="connsiteX26" fmla="*/ 1582615 w 1694329"/>
                <a:gd name="connsiteY26" fmla="*/ 106129 h 372380"/>
                <a:gd name="connsiteX27" fmla="*/ 1694950 w 1694329"/>
                <a:gd name="connsiteY27" fmla="*/ 84406 h 372380"/>
                <a:gd name="connsiteX28" fmla="*/ 1601234 w 1694329"/>
                <a:gd name="connsiteY28" fmla="*/ 150814 h 372380"/>
                <a:gd name="connsiteX29" fmla="*/ 1501312 w 1694329"/>
                <a:gd name="connsiteY29" fmla="*/ 208533 h 372380"/>
                <a:gd name="connsiteX30" fmla="*/ 1397046 w 1694329"/>
                <a:gd name="connsiteY30" fmla="*/ 257563 h 372380"/>
                <a:gd name="connsiteX31" fmla="*/ 1343671 w 1694329"/>
                <a:gd name="connsiteY31" fmla="*/ 279285 h 372380"/>
                <a:gd name="connsiteX32" fmla="*/ 1316364 w 1694329"/>
                <a:gd name="connsiteY32" fmla="*/ 289836 h 372380"/>
                <a:gd name="connsiteX33" fmla="*/ 1289056 w 1694329"/>
                <a:gd name="connsiteY33" fmla="*/ 299145 h 372380"/>
                <a:gd name="connsiteX34" fmla="*/ 1233820 w 1694329"/>
                <a:gd name="connsiteY34" fmla="*/ 317144 h 372380"/>
                <a:gd name="connsiteX35" fmla="*/ 1205891 w 1694329"/>
                <a:gd name="connsiteY35" fmla="*/ 325212 h 372380"/>
                <a:gd name="connsiteX36" fmla="*/ 1177963 w 1694329"/>
                <a:gd name="connsiteY36" fmla="*/ 332660 h 372380"/>
                <a:gd name="connsiteX37" fmla="*/ 1149413 w 1694329"/>
                <a:gd name="connsiteY37" fmla="*/ 339487 h 372380"/>
                <a:gd name="connsiteX38" fmla="*/ 1135139 w 1694329"/>
                <a:gd name="connsiteY38" fmla="*/ 343210 h 372380"/>
                <a:gd name="connsiteX39" fmla="*/ 1120864 w 1694329"/>
                <a:gd name="connsiteY39" fmla="*/ 346313 h 372380"/>
                <a:gd name="connsiteX40" fmla="*/ 1063145 w 1694329"/>
                <a:gd name="connsiteY40" fmla="*/ 357485 h 372380"/>
                <a:gd name="connsiteX41" fmla="*/ 828546 w 1694329"/>
                <a:gd name="connsiteY41" fmla="*/ 376725 h 372380"/>
                <a:gd name="connsiteX42" fmla="*/ 592705 w 1694329"/>
                <a:gd name="connsiteY42" fmla="*/ 354382 h 372380"/>
                <a:gd name="connsiteX43" fmla="*/ 366174 w 1694329"/>
                <a:gd name="connsiteY43" fmla="*/ 285492 h 372380"/>
                <a:gd name="connsiteX44" fmla="*/ 161985 w 1694329"/>
                <a:gd name="connsiteY44" fmla="*/ 168192 h 372380"/>
                <a:gd name="connsiteX45" fmla="*/ 116058 w 1694329"/>
                <a:gd name="connsiteY45" fmla="*/ 131574 h 372380"/>
                <a:gd name="connsiteX46" fmla="*/ 94336 w 1694329"/>
                <a:gd name="connsiteY46" fmla="*/ 111714 h 372380"/>
                <a:gd name="connsiteX47" fmla="*/ 73235 w 1694329"/>
                <a:gd name="connsiteY47" fmla="*/ 91233 h 372380"/>
                <a:gd name="connsiteX48" fmla="*/ 0 w 1694329"/>
                <a:gd name="connsiteY48" fmla="*/ 0 h 37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694329" h="372380">
                  <a:moveTo>
                    <a:pt x="0" y="0"/>
                  </a:moveTo>
                  <a:cubicBezTo>
                    <a:pt x="33514" y="19240"/>
                    <a:pt x="67028" y="35376"/>
                    <a:pt x="100543" y="50892"/>
                  </a:cubicBezTo>
                  <a:cubicBezTo>
                    <a:pt x="134057" y="66408"/>
                    <a:pt x="168192" y="80062"/>
                    <a:pt x="202327" y="92475"/>
                  </a:cubicBezTo>
                  <a:cubicBezTo>
                    <a:pt x="236461" y="105508"/>
                    <a:pt x="270596" y="116679"/>
                    <a:pt x="304731" y="127230"/>
                  </a:cubicBezTo>
                  <a:cubicBezTo>
                    <a:pt x="313420" y="129712"/>
                    <a:pt x="322109" y="132195"/>
                    <a:pt x="330798" y="134678"/>
                  </a:cubicBezTo>
                  <a:cubicBezTo>
                    <a:pt x="339486" y="137160"/>
                    <a:pt x="347555" y="139643"/>
                    <a:pt x="356864" y="142125"/>
                  </a:cubicBezTo>
                  <a:lnTo>
                    <a:pt x="382931" y="148952"/>
                  </a:lnTo>
                  <a:lnTo>
                    <a:pt x="395964" y="152056"/>
                  </a:lnTo>
                  <a:lnTo>
                    <a:pt x="408997" y="155159"/>
                  </a:lnTo>
                  <a:cubicBezTo>
                    <a:pt x="477888" y="171295"/>
                    <a:pt x="548020" y="183087"/>
                    <a:pt x="617530" y="191155"/>
                  </a:cubicBezTo>
                  <a:cubicBezTo>
                    <a:pt x="687662" y="199224"/>
                    <a:pt x="757794" y="202327"/>
                    <a:pt x="828546" y="202327"/>
                  </a:cubicBezTo>
                  <a:cubicBezTo>
                    <a:pt x="899298" y="202947"/>
                    <a:pt x="970050" y="198603"/>
                    <a:pt x="1041423" y="193017"/>
                  </a:cubicBezTo>
                  <a:cubicBezTo>
                    <a:pt x="1059421" y="191155"/>
                    <a:pt x="1076799" y="189294"/>
                    <a:pt x="1094798" y="188052"/>
                  </a:cubicBezTo>
                  <a:lnTo>
                    <a:pt x="1108452" y="186811"/>
                  </a:lnTo>
                  <a:lnTo>
                    <a:pt x="1121485" y="184949"/>
                  </a:lnTo>
                  <a:lnTo>
                    <a:pt x="1148172" y="181225"/>
                  </a:lnTo>
                  <a:cubicBezTo>
                    <a:pt x="1166170" y="178742"/>
                    <a:pt x="1184169" y="177501"/>
                    <a:pt x="1201547" y="174398"/>
                  </a:cubicBezTo>
                  <a:cubicBezTo>
                    <a:pt x="1219545" y="171916"/>
                    <a:pt x="1237543" y="168812"/>
                    <a:pt x="1255542" y="166330"/>
                  </a:cubicBezTo>
                  <a:lnTo>
                    <a:pt x="1282849" y="162606"/>
                  </a:lnTo>
                  <a:lnTo>
                    <a:pt x="1309537" y="157641"/>
                  </a:lnTo>
                  <a:cubicBezTo>
                    <a:pt x="1327535" y="154538"/>
                    <a:pt x="1345534" y="151434"/>
                    <a:pt x="1363532" y="148331"/>
                  </a:cubicBezTo>
                  <a:lnTo>
                    <a:pt x="1377186" y="145849"/>
                  </a:lnTo>
                  <a:lnTo>
                    <a:pt x="1390840" y="143367"/>
                  </a:lnTo>
                  <a:cubicBezTo>
                    <a:pt x="1400149" y="141504"/>
                    <a:pt x="1408838" y="139643"/>
                    <a:pt x="1418147" y="137781"/>
                  </a:cubicBezTo>
                  <a:lnTo>
                    <a:pt x="1472764" y="127851"/>
                  </a:lnTo>
                  <a:cubicBezTo>
                    <a:pt x="1490762" y="124127"/>
                    <a:pt x="1508760" y="120403"/>
                    <a:pt x="1527379" y="116679"/>
                  </a:cubicBezTo>
                  <a:cubicBezTo>
                    <a:pt x="1545998" y="112955"/>
                    <a:pt x="1563996" y="109232"/>
                    <a:pt x="1582615" y="106129"/>
                  </a:cubicBezTo>
                  <a:cubicBezTo>
                    <a:pt x="1619233" y="98060"/>
                    <a:pt x="1656471" y="90613"/>
                    <a:pt x="1694950" y="84406"/>
                  </a:cubicBezTo>
                  <a:cubicBezTo>
                    <a:pt x="1664539" y="107990"/>
                    <a:pt x="1632887" y="129712"/>
                    <a:pt x="1601234" y="150814"/>
                  </a:cubicBezTo>
                  <a:cubicBezTo>
                    <a:pt x="1568341" y="170675"/>
                    <a:pt x="1535447" y="189914"/>
                    <a:pt x="1501312" y="208533"/>
                  </a:cubicBezTo>
                  <a:cubicBezTo>
                    <a:pt x="1467178" y="225290"/>
                    <a:pt x="1432422" y="242668"/>
                    <a:pt x="1397046" y="257563"/>
                  </a:cubicBezTo>
                  <a:cubicBezTo>
                    <a:pt x="1379048" y="265011"/>
                    <a:pt x="1361670" y="271837"/>
                    <a:pt x="1343671" y="279285"/>
                  </a:cubicBezTo>
                  <a:lnTo>
                    <a:pt x="1316364" y="289836"/>
                  </a:lnTo>
                  <a:lnTo>
                    <a:pt x="1289056" y="299145"/>
                  </a:lnTo>
                  <a:cubicBezTo>
                    <a:pt x="1270437" y="305352"/>
                    <a:pt x="1252439" y="310938"/>
                    <a:pt x="1233820" y="317144"/>
                  </a:cubicBezTo>
                  <a:cubicBezTo>
                    <a:pt x="1224510" y="320247"/>
                    <a:pt x="1215201" y="322730"/>
                    <a:pt x="1205891" y="325212"/>
                  </a:cubicBezTo>
                  <a:lnTo>
                    <a:pt x="1177963" y="332660"/>
                  </a:lnTo>
                  <a:lnTo>
                    <a:pt x="1149413" y="339487"/>
                  </a:lnTo>
                  <a:lnTo>
                    <a:pt x="1135139" y="343210"/>
                  </a:lnTo>
                  <a:lnTo>
                    <a:pt x="1120864" y="346313"/>
                  </a:lnTo>
                  <a:cubicBezTo>
                    <a:pt x="1101624" y="350037"/>
                    <a:pt x="1082385" y="353761"/>
                    <a:pt x="1063145" y="357485"/>
                  </a:cubicBezTo>
                  <a:cubicBezTo>
                    <a:pt x="986187" y="369898"/>
                    <a:pt x="907366" y="377966"/>
                    <a:pt x="828546" y="376725"/>
                  </a:cubicBezTo>
                  <a:cubicBezTo>
                    <a:pt x="749725" y="376104"/>
                    <a:pt x="670905" y="369898"/>
                    <a:pt x="592705" y="354382"/>
                  </a:cubicBezTo>
                  <a:cubicBezTo>
                    <a:pt x="515126" y="338866"/>
                    <a:pt x="438788" y="316523"/>
                    <a:pt x="366174" y="285492"/>
                  </a:cubicBezTo>
                  <a:cubicBezTo>
                    <a:pt x="293560" y="254460"/>
                    <a:pt x="224669" y="215360"/>
                    <a:pt x="161985" y="168192"/>
                  </a:cubicBezTo>
                  <a:cubicBezTo>
                    <a:pt x="146470" y="156400"/>
                    <a:pt x="130954" y="143987"/>
                    <a:pt x="116058" y="131574"/>
                  </a:cubicBezTo>
                  <a:lnTo>
                    <a:pt x="94336" y="111714"/>
                  </a:lnTo>
                  <a:cubicBezTo>
                    <a:pt x="86889" y="105508"/>
                    <a:pt x="80062" y="98060"/>
                    <a:pt x="73235" y="91233"/>
                  </a:cubicBezTo>
                  <a:cubicBezTo>
                    <a:pt x="45306" y="62684"/>
                    <a:pt x="19860" y="32894"/>
                    <a:pt x="0" y="0"/>
                  </a:cubicBezTo>
                  <a:close/>
                </a:path>
              </a:pathLst>
            </a:custGeom>
            <a:grpFill/>
            <a:ln w="6201" cap="flat">
              <a:solidFill>
                <a:srgbClr val="95B8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9BBD55"/>
                </a:solidFill>
              </a:endParaRPr>
            </a:p>
          </p:txBody>
        </p:sp>
        <p:sp>
          <p:nvSpPr>
            <p:cNvPr id="63" name="任意多边形: 形状 27">
              <a:extLst>
                <a:ext uri="{FF2B5EF4-FFF2-40B4-BE49-F238E27FC236}">
                  <a16:creationId xmlns:a16="http://schemas.microsoft.com/office/drawing/2014/main" id="{BAF53983-D294-4BB1-8F06-08D31AF913F4}"/>
                </a:ext>
              </a:extLst>
            </p:cNvPr>
            <p:cNvSpPr/>
            <p:nvPr/>
          </p:nvSpPr>
          <p:spPr>
            <a:xfrm>
              <a:off x="8860302" y="1529241"/>
              <a:ext cx="372380" cy="763379"/>
            </a:xfrm>
            <a:custGeom>
              <a:avLst/>
              <a:gdLst>
                <a:gd name="connsiteX0" fmla="*/ 0 w 372380"/>
                <a:gd name="connsiteY0" fmla="*/ 0 h 763379"/>
                <a:gd name="connsiteX1" fmla="*/ 56478 w 372380"/>
                <a:gd name="connsiteY1" fmla="*/ 19240 h 763379"/>
                <a:gd name="connsiteX2" fmla="*/ 108611 w 372380"/>
                <a:gd name="connsiteY2" fmla="*/ 46548 h 763379"/>
                <a:gd name="connsiteX3" fmla="*/ 200464 w 372380"/>
                <a:gd name="connsiteY3" fmla="*/ 117920 h 763379"/>
                <a:gd name="connsiteX4" fmla="*/ 333900 w 372380"/>
                <a:gd name="connsiteY4" fmla="*/ 312179 h 763379"/>
                <a:gd name="connsiteX5" fmla="*/ 367415 w 372380"/>
                <a:gd name="connsiteY5" fmla="*/ 428858 h 763379"/>
                <a:gd name="connsiteX6" fmla="*/ 371760 w 372380"/>
                <a:gd name="connsiteY6" fmla="*/ 459269 h 763379"/>
                <a:gd name="connsiteX7" fmla="*/ 373621 w 372380"/>
                <a:gd name="connsiteY7" fmla="*/ 489680 h 763379"/>
                <a:gd name="connsiteX8" fmla="*/ 373621 w 372380"/>
                <a:gd name="connsiteY8" fmla="*/ 520711 h 763379"/>
                <a:gd name="connsiteX9" fmla="*/ 373001 w 372380"/>
                <a:gd name="connsiteY9" fmla="*/ 536227 h 763379"/>
                <a:gd name="connsiteX10" fmla="*/ 371138 w 372380"/>
                <a:gd name="connsiteY10" fmla="*/ 551743 h 763379"/>
                <a:gd name="connsiteX11" fmla="*/ 340107 w 372380"/>
                <a:gd name="connsiteY11" fmla="*/ 669664 h 763379"/>
                <a:gd name="connsiteX12" fmla="*/ 327074 w 372380"/>
                <a:gd name="connsiteY12" fmla="*/ 696972 h 763379"/>
                <a:gd name="connsiteX13" fmla="*/ 310937 w 372380"/>
                <a:gd name="connsiteY13" fmla="*/ 722417 h 763379"/>
                <a:gd name="connsiteX14" fmla="*/ 302248 w 372380"/>
                <a:gd name="connsiteY14" fmla="*/ 734830 h 763379"/>
                <a:gd name="connsiteX15" fmla="*/ 292318 w 372380"/>
                <a:gd name="connsiteY15" fmla="*/ 746622 h 763379"/>
                <a:gd name="connsiteX16" fmla="*/ 271837 w 372380"/>
                <a:gd name="connsiteY16" fmla="*/ 768965 h 763379"/>
                <a:gd name="connsiteX17" fmla="*/ 255701 w 372380"/>
                <a:gd name="connsiteY17" fmla="*/ 657872 h 763379"/>
                <a:gd name="connsiteX18" fmla="*/ 253839 w 372380"/>
                <a:gd name="connsiteY18" fmla="*/ 644838 h 763379"/>
                <a:gd name="connsiteX19" fmla="*/ 251357 w 372380"/>
                <a:gd name="connsiteY19" fmla="*/ 632426 h 763379"/>
                <a:gd name="connsiteX20" fmla="*/ 246391 w 372380"/>
                <a:gd name="connsiteY20" fmla="*/ 607600 h 763379"/>
                <a:gd name="connsiteX21" fmla="*/ 240805 w 372380"/>
                <a:gd name="connsiteY21" fmla="*/ 583396 h 763379"/>
                <a:gd name="connsiteX22" fmla="*/ 234599 w 372380"/>
                <a:gd name="connsiteY22" fmla="*/ 559812 h 763379"/>
                <a:gd name="connsiteX23" fmla="*/ 231496 w 372380"/>
                <a:gd name="connsiteY23" fmla="*/ 548020 h 763379"/>
                <a:gd name="connsiteX24" fmla="*/ 227772 w 372380"/>
                <a:gd name="connsiteY24" fmla="*/ 536227 h 763379"/>
                <a:gd name="connsiteX25" fmla="*/ 220945 w 372380"/>
                <a:gd name="connsiteY25" fmla="*/ 513264 h 763379"/>
                <a:gd name="connsiteX26" fmla="*/ 214119 w 372380"/>
                <a:gd name="connsiteY26" fmla="*/ 490921 h 763379"/>
                <a:gd name="connsiteX27" fmla="*/ 210395 w 372380"/>
                <a:gd name="connsiteY27" fmla="*/ 479750 h 763379"/>
                <a:gd name="connsiteX28" fmla="*/ 206671 w 372380"/>
                <a:gd name="connsiteY28" fmla="*/ 468578 h 763379"/>
                <a:gd name="connsiteX29" fmla="*/ 173157 w 372380"/>
                <a:gd name="connsiteY29" fmla="*/ 379828 h 763379"/>
                <a:gd name="connsiteX30" fmla="*/ 134057 w 372380"/>
                <a:gd name="connsiteY30" fmla="*/ 291077 h 763379"/>
                <a:gd name="connsiteX31" fmla="*/ 90612 w 372380"/>
                <a:gd name="connsiteY31" fmla="*/ 200465 h 763379"/>
                <a:gd name="connsiteX32" fmla="*/ 45306 w 372380"/>
                <a:gd name="connsiteY32" fmla="*/ 104887 h 763379"/>
                <a:gd name="connsiteX33" fmla="*/ 22343 w 372380"/>
                <a:gd name="connsiteY33" fmla="*/ 54616 h 763379"/>
                <a:gd name="connsiteX34" fmla="*/ 0 w 372380"/>
                <a:gd name="connsiteY34" fmla="*/ 0 h 763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72380" h="763379">
                  <a:moveTo>
                    <a:pt x="0" y="0"/>
                  </a:moveTo>
                  <a:cubicBezTo>
                    <a:pt x="19860" y="4345"/>
                    <a:pt x="38479" y="11792"/>
                    <a:pt x="56478" y="19240"/>
                  </a:cubicBezTo>
                  <a:cubicBezTo>
                    <a:pt x="74476" y="27308"/>
                    <a:pt x="91853" y="36617"/>
                    <a:pt x="108611" y="46548"/>
                  </a:cubicBezTo>
                  <a:cubicBezTo>
                    <a:pt x="142125" y="67029"/>
                    <a:pt x="172536" y="91233"/>
                    <a:pt x="200464" y="117920"/>
                  </a:cubicBezTo>
                  <a:cubicBezTo>
                    <a:pt x="256942" y="171916"/>
                    <a:pt x="302869" y="237703"/>
                    <a:pt x="333900" y="312179"/>
                  </a:cubicBezTo>
                  <a:cubicBezTo>
                    <a:pt x="349416" y="349417"/>
                    <a:pt x="360588" y="388517"/>
                    <a:pt x="367415" y="428858"/>
                  </a:cubicBezTo>
                  <a:cubicBezTo>
                    <a:pt x="368656" y="438788"/>
                    <a:pt x="370518" y="448718"/>
                    <a:pt x="371760" y="459269"/>
                  </a:cubicBezTo>
                  <a:cubicBezTo>
                    <a:pt x="372380" y="469199"/>
                    <a:pt x="373001" y="479750"/>
                    <a:pt x="373621" y="489680"/>
                  </a:cubicBezTo>
                  <a:cubicBezTo>
                    <a:pt x="374242" y="499610"/>
                    <a:pt x="373621" y="510161"/>
                    <a:pt x="373621" y="520711"/>
                  </a:cubicBezTo>
                  <a:cubicBezTo>
                    <a:pt x="373621" y="525677"/>
                    <a:pt x="373621" y="530642"/>
                    <a:pt x="373001" y="536227"/>
                  </a:cubicBezTo>
                  <a:cubicBezTo>
                    <a:pt x="372380" y="541193"/>
                    <a:pt x="371760" y="546778"/>
                    <a:pt x="371138" y="551743"/>
                  </a:cubicBezTo>
                  <a:cubicBezTo>
                    <a:pt x="367415" y="592705"/>
                    <a:pt x="356244" y="632426"/>
                    <a:pt x="340107" y="669664"/>
                  </a:cubicBezTo>
                  <a:cubicBezTo>
                    <a:pt x="335763" y="678973"/>
                    <a:pt x="331418" y="687662"/>
                    <a:pt x="327074" y="696972"/>
                  </a:cubicBezTo>
                  <a:cubicBezTo>
                    <a:pt x="321488" y="705660"/>
                    <a:pt x="316523" y="714349"/>
                    <a:pt x="310937" y="722417"/>
                  </a:cubicBezTo>
                  <a:cubicBezTo>
                    <a:pt x="307834" y="726762"/>
                    <a:pt x="305351" y="730486"/>
                    <a:pt x="302248" y="734830"/>
                  </a:cubicBezTo>
                  <a:lnTo>
                    <a:pt x="292318" y="746622"/>
                  </a:lnTo>
                  <a:cubicBezTo>
                    <a:pt x="285491" y="754070"/>
                    <a:pt x="279285" y="761517"/>
                    <a:pt x="271837" y="768965"/>
                  </a:cubicBezTo>
                  <a:cubicBezTo>
                    <a:pt x="265010" y="728624"/>
                    <a:pt x="262528" y="692627"/>
                    <a:pt x="255701" y="657872"/>
                  </a:cubicBezTo>
                  <a:cubicBezTo>
                    <a:pt x="255080" y="653527"/>
                    <a:pt x="254460" y="649183"/>
                    <a:pt x="253839" y="644838"/>
                  </a:cubicBezTo>
                  <a:lnTo>
                    <a:pt x="251357" y="632426"/>
                  </a:lnTo>
                  <a:cubicBezTo>
                    <a:pt x="249494" y="623737"/>
                    <a:pt x="248253" y="615669"/>
                    <a:pt x="246391" y="607600"/>
                  </a:cubicBezTo>
                  <a:cubicBezTo>
                    <a:pt x="244530" y="599532"/>
                    <a:pt x="242668" y="591464"/>
                    <a:pt x="240805" y="583396"/>
                  </a:cubicBezTo>
                  <a:cubicBezTo>
                    <a:pt x="239564" y="575327"/>
                    <a:pt x="236461" y="567259"/>
                    <a:pt x="234599" y="559812"/>
                  </a:cubicBezTo>
                  <a:cubicBezTo>
                    <a:pt x="233358" y="556088"/>
                    <a:pt x="232738" y="551743"/>
                    <a:pt x="231496" y="548020"/>
                  </a:cubicBezTo>
                  <a:cubicBezTo>
                    <a:pt x="230255" y="544296"/>
                    <a:pt x="229014" y="540572"/>
                    <a:pt x="227772" y="536227"/>
                  </a:cubicBezTo>
                  <a:cubicBezTo>
                    <a:pt x="225290" y="528780"/>
                    <a:pt x="223428" y="520711"/>
                    <a:pt x="220945" y="513264"/>
                  </a:cubicBezTo>
                  <a:cubicBezTo>
                    <a:pt x="218463" y="505816"/>
                    <a:pt x="215980" y="498369"/>
                    <a:pt x="214119" y="490921"/>
                  </a:cubicBezTo>
                  <a:cubicBezTo>
                    <a:pt x="212877" y="487197"/>
                    <a:pt x="211636" y="483473"/>
                    <a:pt x="210395" y="479750"/>
                  </a:cubicBezTo>
                  <a:lnTo>
                    <a:pt x="206671" y="468578"/>
                  </a:lnTo>
                  <a:cubicBezTo>
                    <a:pt x="196120" y="438788"/>
                    <a:pt x="185570" y="409618"/>
                    <a:pt x="173157" y="379828"/>
                  </a:cubicBezTo>
                  <a:cubicBezTo>
                    <a:pt x="160744" y="350658"/>
                    <a:pt x="147710" y="320868"/>
                    <a:pt x="134057" y="291077"/>
                  </a:cubicBezTo>
                  <a:cubicBezTo>
                    <a:pt x="120403" y="261287"/>
                    <a:pt x="105508" y="230876"/>
                    <a:pt x="90612" y="200465"/>
                  </a:cubicBezTo>
                  <a:cubicBezTo>
                    <a:pt x="75717" y="169433"/>
                    <a:pt x="60201" y="137781"/>
                    <a:pt x="45306" y="104887"/>
                  </a:cubicBezTo>
                  <a:cubicBezTo>
                    <a:pt x="37238" y="88751"/>
                    <a:pt x="29790" y="71373"/>
                    <a:pt x="22343" y="54616"/>
                  </a:cubicBezTo>
                  <a:cubicBezTo>
                    <a:pt x="14895" y="36617"/>
                    <a:pt x="7447" y="18619"/>
                    <a:pt x="0" y="0"/>
                  </a:cubicBezTo>
                  <a:close/>
                </a:path>
              </a:pathLst>
            </a:custGeom>
            <a:grpFill/>
            <a:ln w="6201" cap="flat">
              <a:solidFill>
                <a:srgbClr val="95B8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9BBD55"/>
                </a:solidFill>
              </a:endParaRPr>
            </a:p>
          </p:txBody>
        </p:sp>
        <p:sp>
          <p:nvSpPr>
            <p:cNvPr id="64" name="任意多边形: 形状 28">
              <a:extLst>
                <a:ext uri="{FF2B5EF4-FFF2-40B4-BE49-F238E27FC236}">
                  <a16:creationId xmlns:a16="http://schemas.microsoft.com/office/drawing/2014/main" id="{57923184-E52E-458A-86E1-173561A8F9EB}"/>
                </a:ext>
              </a:extLst>
            </p:cNvPr>
            <p:cNvSpPr/>
            <p:nvPr/>
          </p:nvSpPr>
          <p:spPr>
            <a:xfrm>
              <a:off x="2927795" y="1156023"/>
              <a:ext cx="7174523" cy="4636132"/>
            </a:xfrm>
            <a:custGeom>
              <a:avLst/>
              <a:gdLst>
                <a:gd name="connsiteX0" fmla="*/ 256813 w 7174523"/>
                <a:gd name="connsiteY0" fmla="*/ 2510680 h 4636132"/>
                <a:gd name="connsiteX1" fmla="*/ 566509 w 7174523"/>
                <a:gd name="connsiteY1" fmla="*/ 3563895 h 4636132"/>
                <a:gd name="connsiteX2" fmla="*/ 1733921 w 7174523"/>
                <a:gd name="connsiteY2" fmla="*/ 3776152 h 4636132"/>
                <a:gd name="connsiteX3" fmla="*/ 2718866 w 7174523"/>
                <a:gd name="connsiteY3" fmla="*/ 4623937 h 4636132"/>
                <a:gd name="connsiteX4" fmla="*/ 3983097 w 7174523"/>
                <a:gd name="connsiteY4" fmla="*/ 4273900 h 4636132"/>
                <a:gd name="connsiteX5" fmla="*/ 5023899 w 7174523"/>
                <a:gd name="connsiteY5" fmla="*/ 3967307 h 4636132"/>
                <a:gd name="connsiteX6" fmla="*/ 7134674 w 7174523"/>
                <a:gd name="connsiteY6" fmla="*/ 2845201 h 4636132"/>
                <a:gd name="connsiteX7" fmla="*/ 6009466 w 7174523"/>
                <a:gd name="connsiteY7" fmla="*/ 1378644 h 4636132"/>
                <a:gd name="connsiteX8" fmla="*/ 5362765 w 7174523"/>
                <a:gd name="connsiteY8" fmla="*/ 540168 h 4636132"/>
                <a:gd name="connsiteX9" fmla="*/ 4321963 w 7174523"/>
                <a:gd name="connsiteY9" fmla="*/ 775389 h 4636132"/>
                <a:gd name="connsiteX10" fmla="*/ 3950203 w 7174523"/>
                <a:gd name="connsiteY10" fmla="*/ 304328 h 4636132"/>
                <a:gd name="connsiteX11" fmla="*/ 3429491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680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680"/>
                  </a:moveTo>
                  <a:cubicBezTo>
                    <a:pt x="256813" y="2510680"/>
                    <a:pt x="-152185" y="3081042"/>
                    <a:pt x="566509" y="3563895"/>
                  </a:cubicBezTo>
                  <a:cubicBezTo>
                    <a:pt x="1285203" y="4046748"/>
                    <a:pt x="1733921" y="3776152"/>
                    <a:pt x="1733921" y="3776152"/>
                  </a:cubicBezTo>
                  <a:cubicBezTo>
                    <a:pt x="1733921" y="3776152"/>
                    <a:pt x="1923835" y="4518429"/>
                    <a:pt x="2718866" y="4623937"/>
                  </a:cubicBezTo>
                  <a:cubicBezTo>
                    <a:pt x="3587753" y="4739375"/>
                    <a:pt x="3983097" y="4273900"/>
                    <a:pt x="3983097" y="4273900"/>
                  </a:cubicBezTo>
                  <a:cubicBezTo>
                    <a:pt x="3983097" y="4273900"/>
                    <a:pt x="4676965" y="4401130"/>
                    <a:pt x="5023899" y="3967307"/>
                  </a:cubicBezTo>
                  <a:cubicBezTo>
                    <a:pt x="5023899" y="3967307"/>
                    <a:pt x="6777189" y="4496707"/>
                    <a:pt x="7134674" y="2845201"/>
                  </a:cubicBezTo>
                  <a:cubicBezTo>
                    <a:pt x="7431957" y="1469877"/>
                    <a:pt x="6009466" y="1378644"/>
                    <a:pt x="6009466" y="1378644"/>
                  </a:cubicBezTo>
                  <a:cubicBezTo>
                    <a:pt x="6009466" y="1378644"/>
                    <a:pt x="5969745" y="862277"/>
                    <a:pt x="5362765" y="540168"/>
                  </a:cubicBezTo>
                  <a:cubicBezTo>
                    <a:pt x="4755785" y="218060"/>
                    <a:pt x="4321963" y="775389"/>
                    <a:pt x="4321963" y="775389"/>
                  </a:cubicBezTo>
                  <a:cubicBezTo>
                    <a:pt x="4321963" y="775389"/>
                    <a:pt x="4272312" y="378804"/>
                    <a:pt x="3950203" y="304328"/>
                  </a:cubicBezTo>
                  <a:cubicBezTo>
                    <a:pt x="3628094" y="229852"/>
                    <a:pt x="3429491" y="527135"/>
                    <a:pt x="3429491" y="527135"/>
                  </a:cubicBezTo>
                  <a:cubicBezTo>
                    <a:pt x="3429491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680"/>
                    <a:pt x="256813" y="2510680"/>
                  </a:cubicBezTo>
                  <a:close/>
                </a:path>
              </a:pathLst>
            </a:custGeom>
            <a:grpFill/>
            <a:ln w="61912" cap="flat">
              <a:solidFill>
                <a:srgbClr val="95B8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9BBD55"/>
                </a:solidFill>
              </a:endParaRPr>
            </a:p>
          </p:txBody>
        </p:sp>
      </p:grpSp>
      <p:sp>
        <p:nvSpPr>
          <p:cNvPr id="65" name="文本框 30">
            <a:extLst>
              <a:ext uri="{FF2B5EF4-FFF2-40B4-BE49-F238E27FC236}">
                <a16:creationId xmlns:a16="http://schemas.microsoft.com/office/drawing/2014/main" id="{FA942685-A70B-4D67-84F5-46A9A441768E}"/>
              </a:ext>
            </a:extLst>
          </p:cNvPr>
          <p:cNvSpPr txBox="1"/>
          <p:nvPr/>
        </p:nvSpPr>
        <p:spPr>
          <a:xfrm>
            <a:off x="2505850" y="5092024"/>
            <a:ext cx="2360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>
                <a:solidFill>
                  <a:srgbClr val="9BBD55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32 và 121</a:t>
            </a:r>
            <a:endParaRPr lang="zh-CN" altLang="en-US" sz="3600" dirty="0">
              <a:solidFill>
                <a:srgbClr val="9BBD55"/>
              </a:solidFill>
              <a:latin typeface="字魂7号-温暖童稚体" panose="00000500000000000000" pitchFamily="2" charset="-122"/>
              <a:ea typeface="字魂7号-温暖童稚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6806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2" presetClass="entr" presetSubtype="1" decel="42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2" presetClass="entr" presetSubtype="4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3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3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43" presetID="2" presetClass="entr" presetSubtype="4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45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46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53" presetID="2" presetClass="entr" presetSubtype="4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5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5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2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2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>
                                            <p:cTn id="70" dur="500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>
                                            <p:cTn id="78" dur="5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31" grpId="0"/>
          <p:bldP spid="31" grpId="1"/>
          <p:bldP spid="23" grpId="0" animBg="1"/>
          <p:bldP spid="54" grpId="0"/>
          <p:bldP spid="54" grpId="1"/>
          <p:bldP spid="65" grpId="0"/>
          <p:bldP spid="6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2" presetClass="entr" presetSubtype="1" decel="42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4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5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2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2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>
                                            <p:cTn id="70" dur="500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>
                                            <p:cTn id="78" dur="5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31" grpId="0"/>
          <p:bldP spid="31" grpId="1"/>
          <p:bldP spid="23" grpId="0" animBg="1"/>
          <p:bldP spid="54" grpId="0"/>
          <p:bldP spid="54" grpId="1"/>
          <p:bldP spid="65" grpId="0"/>
          <p:bldP spid="65" grpId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FA3E710F-2379-45D2-8BB2-0D1F91CB8E9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500" y="-375468"/>
            <a:ext cx="5453001" cy="760893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9849B04-7DF5-4D24-8254-D5EAA0CAE4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41876" y="-1602185"/>
            <a:ext cx="6708247" cy="10062371"/>
          </a:xfrm>
          <a:prstGeom prst="rect">
            <a:avLst/>
          </a:prstGeom>
        </p:spPr>
      </p:pic>
      <p:pic>
        <p:nvPicPr>
          <p:cNvPr id="9" name="图片 29">
            <a:extLst>
              <a:ext uri="{FF2B5EF4-FFF2-40B4-BE49-F238E27FC236}">
                <a16:creationId xmlns:a16="http://schemas.microsoft.com/office/drawing/2014/main" id="{0EDEE5EA-7CF4-45CD-AB64-BF1CADCEE82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9" y="1412894"/>
            <a:ext cx="5370230" cy="5370230"/>
          </a:xfrm>
          <a:prstGeom prst="rect">
            <a:avLst/>
          </a:prstGeom>
        </p:spPr>
      </p:pic>
      <p:pic>
        <p:nvPicPr>
          <p:cNvPr id="11" name="图片 7">
            <a:extLst>
              <a:ext uri="{FF2B5EF4-FFF2-40B4-BE49-F238E27FC236}">
                <a16:creationId xmlns:a16="http://schemas.microsoft.com/office/drawing/2014/main" id="{B3591142-B2A7-47A0-A4D7-B5338F1D6F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644006"/>
            <a:ext cx="7039806" cy="70398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44F5D3-36E8-4041-BB7B-7774DF7B99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48" y="460890"/>
            <a:ext cx="2719052" cy="16033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D7C4EA-E8A4-4BB5-98BA-76548C7142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291" y="1074339"/>
            <a:ext cx="4535418" cy="470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45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D33CE99-E7C2-4769-BA52-07B5B6C868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7529" b="74782"/>
          <a:stretch/>
        </p:blipFill>
        <p:spPr>
          <a:xfrm rot="1254824">
            <a:off x="4580197" y="-481262"/>
            <a:ext cx="8959602" cy="4690022"/>
          </a:xfrm>
          <a:prstGeom prst="rect">
            <a:avLst/>
          </a:prstGeom>
        </p:spPr>
      </p:pic>
      <p:grpSp>
        <p:nvGrpSpPr>
          <p:cNvPr id="82" name="图形 1">
            <a:extLst>
              <a:ext uri="{FF2B5EF4-FFF2-40B4-BE49-F238E27FC236}">
                <a16:creationId xmlns:a16="http://schemas.microsoft.com/office/drawing/2014/main" id="{98D1F153-9576-4132-8FB8-9AB0D683B163}"/>
              </a:ext>
            </a:extLst>
          </p:cNvPr>
          <p:cNvGrpSpPr/>
          <p:nvPr/>
        </p:nvGrpSpPr>
        <p:grpSpPr>
          <a:xfrm>
            <a:off x="2357723" y="1797129"/>
            <a:ext cx="6784096" cy="3916265"/>
            <a:chOff x="3536792" y="1591071"/>
            <a:chExt cx="6356742" cy="4438267"/>
          </a:xfrm>
        </p:grpSpPr>
        <p:sp>
          <p:nvSpPr>
            <p:cNvPr id="83" name="任意多边形: 形状 82">
              <a:extLst>
                <a:ext uri="{FF2B5EF4-FFF2-40B4-BE49-F238E27FC236}">
                  <a16:creationId xmlns:a16="http://schemas.microsoft.com/office/drawing/2014/main" id="{A7C4EA72-676D-4F33-B2E3-4EC926D5AB04}"/>
                </a:ext>
              </a:extLst>
            </p:cNvPr>
            <p:cNvSpPr/>
            <p:nvPr/>
          </p:nvSpPr>
          <p:spPr>
            <a:xfrm>
              <a:off x="3536792" y="1591071"/>
              <a:ext cx="6356501" cy="4438267"/>
            </a:xfrm>
            <a:custGeom>
              <a:avLst/>
              <a:gdLst>
                <a:gd name="connsiteX0" fmla="*/ 3803553 w 6356501"/>
                <a:gd name="connsiteY0" fmla="*/ 770990 h 4438266"/>
                <a:gd name="connsiteX1" fmla="*/ 6059045 w 6356501"/>
                <a:gd name="connsiteY1" fmla="*/ 1439237 h 4438266"/>
                <a:gd name="connsiteX2" fmla="*/ 6356183 w 6356501"/>
                <a:gd name="connsiteY2" fmla="*/ 2092440 h 4438266"/>
                <a:gd name="connsiteX3" fmla="*/ 5954357 w 6356501"/>
                <a:gd name="connsiteY3" fmla="*/ 2587670 h 4438266"/>
                <a:gd name="connsiteX4" fmla="*/ 4785237 w 6356501"/>
                <a:gd name="connsiteY4" fmla="*/ 3506667 h 4438266"/>
                <a:gd name="connsiteX5" fmla="*/ 3553430 w 6356501"/>
                <a:gd name="connsiteY5" fmla="*/ 4154228 h 4438266"/>
                <a:gd name="connsiteX6" fmla="*/ 3078260 w 6356501"/>
                <a:gd name="connsiteY6" fmla="*/ 4429426 h 4438266"/>
                <a:gd name="connsiteX7" fmla="*/ 2574880 w 6356501"/>
                <a:gd name="connsiteY7" fmla="*/ 4238856 h 4438266"/>
                <a:gd name="connsiteX8" fmla="*/ 2443236 w 6356501"/>
                <a:gd name="connsiteY8" fmla="*/ 4213154 h 4438266"/>
                <a:gd name="connsiteX9" fmla="*/ 2149860 w 6356501"/>
                <a:gd name="connsiteY9" fmla="*/ 4352320 h 4438266"/>
                <a:gd name="connsiteX10" fmla="*/ 1674062 w 6356501"/>
                <a:gd name="connsiteY10" fmla="*/ 4134168 h 4438266"/>
                <a:gd name="connsiteX11" fmla="*/ 128818 w 6356501"/>
                <a:gd name="connsiteY11" fmla="*/ 3236485 h 4438266"/>
                <a:gd name="connsiteX12" fmla="*/ 442255 w 6356501"/>
                <a:gd name="connsiteY12" fmla="*/ 1691240 h 4438266"/>
                <a:gd name="connsiteX13" fmla="*/ 1756809 w 6356501"/>
                <a:gd name="connsiteY13" fmla="*/ 506449 h 4438266"/>
                <a:gd name="connsiteX14" fmla="*/ 2940974 w 6356501"/>
                <a:gd name="connsiteY14" fmla="*/ 40055 h 4438266"/>
                <a:gd name="connsiteX15" fmla="*/ 3803553 w 6356501"/>
                <a:gd name="connsiteY15" fmla="*/ 770990 h 443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6501" h="4438266">
                  <a:moveTo>
                    <a:pt x="3803553" y="770990"/>
                  </a:moveTo>
                  <a:cubicBezTo>
                    <a:pt x="3803553" y="770990"/>
                    <a:pt x="5369484" y="-148007"/>
                    <a:pt x="6059045" y="1439237"/>
                  </a:cubicBezTo>
                  <a:cubicBezTo>
                    <a:pt x="6059045" y="1439237"/>
                    <a:pt x="6398184" y="1676822"/>
                    <a:pt x="6356183" y="2092440"/>
                  </a:cubicBezTo>
                  <a:cubicBezTo>
                    <a:pt x="6339885" y="2251666"/>
                    <a:pt x="6288481" y="2400235"/>
                    <a:pt x="5954357" y="2587670"/>
                  </a:cubicBezTo>
                  <a:cubicBezTo>
                    <a:pt x="5954357" y="2587670"/>
                    <a:pt x="5954357" y="3715416"/>
                    <a:pt x="4785237" y="3506667"/>
                  </a:cubicBezTo>
                  <a:cubicBezTo>
                    <a:pt x="4785237" y="3506667"/>
                    <a:pt x="4493114" y="4509039"/>
                    <a:pt x="3553430" y="4154228"/>
                  </a:cubicBezTo>
                  <a:cubicBezTo>
                    <a:pt x="3553430" y="4154228"/>
                    <a:pt x="3345935" y="4376142"/>
                    <a:pt x="3078260" y="4429426"/>
                  </a:cubicBezTo>
                  <a:cubicBezTo>
                    <a:pt x="2902735" y="4464531"/>
                    <a:pt x="2681449" y="4416261"/>
                    <a:pt x="2574880" y="4238856"/>
                  </a:cubicBezTo>
                  <a:cubicBezTo>
                    <a:pt x="2547297" y="4192467"/>
                    <a:pt x="2485864" y="4179303"/>
                    <a:pt x="2443236" y="4213154"/>
                  </a:cubicBezTo>
                  <a:cubicBezTo>
                    <a:pt x="2373654" y="4268319"/>
                    <a:pt x="2268966" y="4334141"/>
                    <a:pt x="2149860" y="4352320"/>
                  </a:cubicBezTo>
                  <a:cubicBezTo>
                    <a:pt x="1987499" y="4376768"/>
                    <a:pt x="1791914" y="4278976"/>
                    <a:pt x="1674062" y="4134168"/>
                  </a:cubicBezTo>
                  <a:cubicBezTo>
                    <a:pt x="1674062" y="4134168"/>
                    <a:pt x="546316" y="4530979"/>
                    <a:pt x="128818" y="3236485"/>
                  </a:cubicBezTo>
                  <a:cubicBezTo>
                    <a:pt x="-288680" y="1941990"/>
                    <a:pt x="442255" y="1691240"/>
                    <a:pt x="442255" y="1691240"/>
                  </a:cubicBezTo>
                  <a:cubicBezTo>
                    <a:pt x="442255" y="1691240"/>
                    <a:pt x="-289307" y="241908"/>
                    <a:pt x="1756809" y="506449"/>
                  </a:cubicBezTo>
                  <a:cubicBezTo>
                    <a:pt x="1756809" y="506449"/>
                    <a:pt x="2289652" y="-168694"/>
                    <a:pt x="2940974" y="40055"/>
                  </a:cubicBezTo>
                  <a:cubicBezTo>
                    <a:pt x="3209276" y="125936"/>
                    <a:pt x="3559699" y="162295"/>
                    <a:pt x="3803553" y="770990"/>
                  </a:cubicBezTo>
                  <a:close/>
                </a:path>
              </a:pathLst>
            </a:custGeom>
            <a:solidFill>
              <a:srgbClr val="FFFFFF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4" name="任意多边形: 形状 83">
              <a:extLst>
                <a:ext uri="{FF2B5EF4-FFF2-40B4-BE49-F238E27FC236}">
                  <a16:creationId xmlns:a16="http://schemas.microsoft.com/office/drawing/2014/main" id="{A59DCE7C-486D-489B-8090-9EFA6E4454CA}"/>
                </a:ext>
              </a:extLst>
            </p:cNvPr>
            <p:cNvSpPr/>
            <p:nvPr/>
          </p:nvSpPr>
          <p:spPr>
            <a:xfrm>
              <a:off x="3851629" y="2633497"/>
              <a:ext cx="125375" cy="432543"/>
            </a:xfrm>
            <a:custGeom>
              <a:avLst/>
              <a:gdLst>
                <a:gd name="connsiteX0" fmla="*/ 126791 w 125374"/>
                <a:gd name="connsiteY0" fmla="*/ 394304 h 432542"/>
                <a:gd name="connsiteX1" fmla="*/ 8938 w 125374"/>
                <a:gd name="connsiteY1" fmla="*/ 0 h 432542"/>
                <a:gd name="connsiteX2" fmla="*/ 47178 w 125374"/>
                <a:gd name="connsiteY2" fmla="*/ 435050 h 432542"/>
                <a:gd name="connsiteX3" fmla="*/ 126791 w 125374"/>
                <a:gd name="connsiteY3" fmla="*/ 394304 h 43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374" h="432542">
                  <a:moveTo>
                    <a:pt x="126791" y="394304"/>
                  </a:moveTo>
                  <a:cubicBezTo>
                    <a:pt x="126791" y="394304"/>
                    <a:pt x="37775" y="218152"/>
                    <a:pt x="8938" y="0"/>
                  </a:cubicBezTo>
                  <a:cubicBezTo>
                    <a:pt x="-14883" y="154838"/>
                    <a:pt x="12700" y="313437"/>
                    <a:pt x="47178" y="435050"/>
                  </a:cubicBezTo>
                  <a:cubicBezTo>
                    <a:pt x="94193" y="405587"/>
                    <a:pt x="126791" y="394304"/>
                    <a:pt x="126791" y="394304"/>
                  </a:cubicBezTo>
                  <a:close/>
                </a:path>
              </a:pathLst>
            </a:custGeom>
            <a:solidFill>
              <a:srgbClr val="87C4B8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5" name="任意多边形: 形状 84">
              <a:extLst>
                <a:ext uri="{FF2B5EF4-FFF2-40B4-BE49-F238E27FC236}">
                  <a16:creationId xmlns:a16="http://schemas.microsoft.com/office/drawing/2014/main" id="{9CF1150F-1C69-48FD-B486-72FD702AC497}"/>
                </a:ext>
              </a:extLst>
            </p:cNvPr>
            <p:cNvSpPr/>
            <p:nvPr/>
          </p:nvSpPr>
          <p:spPr>
            <a:xfrm>
              <a:off x="3537033" y="3488553"/>
              <a:ext cx="6356501" cy="2538839"/>
            </a:xfrm>
            <a:custGeom>
              <a:avLst/>
              <a:gdLst>
                <a:gd name="connsiteX0" fmla="*/ 5954115 w 6356501"/>
                <a:gd name="connsiteY0" fmla="*/ 437558 h 2538839"/>
                <a:gd name="connsiteX1" fmla="*/ 4784995 w 6356501"/>
                <a:gd name="connsiteY1" fmla="*/ 1356555 h 2538839"/>
                <a:gd name="connsiteX2" fmla="*/ 3553188 w 6356501"/>
                <a:gd name="connsiteY2" fmla="*/ 2004116 h 2538839"/>
                <a:gd name="connsiteX3" fmla="*/ 3078018 w 6356501"/>
                <a:gd name="connsiteY3" fmla="*/ 2279313 h 2538839"/>
                <a:gd name="connsiteX4" fmla="*/ 2574638 w 6356501"/>
                <a:gd name="connsiteY4" fmla="*/ 2088744 h 2538839"/>
                <a:gd name="connsiteX5" fmla="*/ 2442995 w 6356501"/>
                <a:gd name="connsiteY5" fmla="*/ 2063042 h 2538839"/>
                <a:gd name="connsiteX6" fmla="*/ 2149618 w 6356501"/>
                <a:gd name="connsiteY6" fmla="*/ 2202208 h 2538839"/>
                <a:gd name="connsiteX7" fmla="*/ 1673820 w 6356501"/>
                <a:gd name="connsiteY7" fmla="*/ 1984056 h 2538839"/>
                <a:gd name="connsiteX8" fmla="*/ 128576 w 6356501"/>
                <a:gd name="connsiteY8" fmla="*/ 1086372 h 2538839"/>
                <a:gd name="connsiteX9" fmla="*/ 5082 w 6356501"/>
                <a:gd name="connsiteY9" fmla="*/ 499619 h 2538839"/>
                <a:gd name="connsiteX10" fmla="*/ 128576 w 6356501"/>
                <a:gd name="connsiteY10" fmla="*/ 1339630 h 2538839"/>
                <a:gd name="connsiteX11" fmla="*/ 1673820 w 6356501"/>
                <a:gd name="connsiteY11" fmla="*/ 2237313 h 2538839"/>
                <a:gd name="connsiteX12" fmla="*/ 2149618 w 6356501"/>
                <a:gd name="connsiteY12" fmla="*/ 2455465 h 2538839"/>
                <a:gd name="connsiteX13" fmla="*/ 2442995 w 6356501"/>
                <a:gd name="connsiteY13" fmla="*/ 2316299 h 2538839"/>
                <a:gd name="connsiteX14" fmla="*/ 2574638 w 6356501"/>
                <a:gd name="connsiteY14" fmla="*/ 2342001 h 2538839"/>
                <a:gd name="connsiteX15" fmla="*/ 3078018 w 6356501"/>
                <a:gd name="connsiteY15" fmla="*/ 2532571 h 2538839"/>
                <a:gd name="connsiteX16" fmla="*/ 3553188 w 6356501"/>
                <a:gd name="connsiteY16" fmla="*/ 2257373 h 2538839"/>
                <a:gd name="connsiteX17" fmla="*/ 4784369 w 6356501"/>
                <a:gd name="connsiteY17" fmla="*/ 1609185 h 2538839"/>
                <a:gd name="connsiteX18" fmla="*/ 5953489 w 6356501"/>
                <a:gd name="connsiteY18" fmla="*/ 690188 h 2538839"/>
                <a:gd name="connsiteX19" fmla="*/ 6355315 w 6356501"/>
                <a:gd name="connsiteY19" fmla="*/ 194958 h 2538839"/>
                <a:gd name="connsiteX20" fmla="*/ 6347166 w 6356501"/>
                <a:gd name="connsiteY20" fmla="*/ 0 h 2538839"/>
                <a:gd name="connsiteX21" fmla="*/ 5954115 w 6356501"/>
                <a:gd name="connsiteY21" fmla="*/ 437558 h 2538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356501" h="2538839">
                  <a:moveTo>
                    <a:pt x="5954115" y="437558"/>
                  </a:moveTo>
                  <a:cubicBezTo>
                    <a:pt x="5954115" y="437558"/>
                    <a:pt x="5954115" y="1565304"/>
                    <a:pt x="4784995" y="1356555"/>
                  </a:cubicBezTo>
                  <a:cubicBezTo>
                    <a:pt x="4784995" y="1356555"/>
                    <a:pt x="4492872" y="2358926"/>
                    <a:pt x="3553188" y="2004116"/>
                  </a:cubicBezTo>
                  <a:cubicBezTo>
                    <a:pt x="3553188" y="2004116"/>
                    <a:pt x="3345693" y="2226029"/>
                    <a:pt x="3078018" y="2279313"/>
                  </a:cubicBezTo>
                  <a:cubicBezTo>
                    <a:pt x="2902493" y="2314418"/>
                    <a:pt x="2681207" y="2266149"/>
                    <a:pt x="2574638" y="2088744"/>
                  </a:cubicBezTo>
                  <a:cubicBezTo>
                    <a:pt x="2547055" y="2042355"/>
                    <a:pt x="2485622" y="2029191"/>
                    <a:pt x="2442995" y="2063042"/>
                  </a:cubicBezTo>
                  <a:cubicBezTo>
                    <a:pt x="2373412" y="2118207"/>
                    <a:pt x="2268724" y="2184029"/>
                    <a:pt x="2149618" y="2202208"/>
                  </a:cubicBezTo>
                  <a:cubicBezTo>
                    <a:pt x="1987257" y="2226656"/>
                    <a:pt x="1791673" y="2128864"/>
                    <a:pt x="1673820" y="1984056"/>
                  </a:cubicBezTo>
                  <a:cubicBezTo>
                    <a:pt x="1673820" y="1984056"/>
                    <a:pt x="546074" y="2380867"/>
                    <a:pt x="128576" y="1086372"/>
                  </a:cubicBezTo>
                  <a:cubicBezTo>
                    <a:pt x="55859" y="860071"/>
                    <a:pt x="17619" y="666367"/>
                    <a:pt x="5082" y="499619"/>
                  </a:cubicBezTo>
                  <a:cubicBezTo>
                    <a:pt x="-13097" y="713382"/>
                    <a:pt x="15112" y="987953"/>
                    <a:pt x="128576" y="1339630"/>
                  </a:cubicBezTo>
                  <a:cubicBezTo>
                    <a:pt x="546074" y="2634124"/>
                    <a:pt x="1673820" y="2237313"/>
                    <a:pt x="1673820" y="2237313"/>
                  </a:cubicBezTo>
                  <a:cubicBezTo>
                    <a:pt x="1791673" y="2382121"/>
                    <a:pt x="1987257" y="2480540"/>
                    <a:pt x="2149618" y="2455465"/>
                  </a:cubicBezTo>
                  <a:cubicBezTo>
                    <a:pt x="2268724" y="2437286"/>
                    <a:pt x="2373412" y="2370837"/>
                    <a:pt x="2442995" y="2316299"/>
                  </a:cubicBezTo>
                  <a:cubicBezTo>
                    <a:pt x="2485622" y="2283075"/>
                    <a:pt x="2546429" y="2296239"/>
                    <a:pt x="2574638" y="2342001"/>
                  </a:cubicBezTo>
                  <a:cubicBezTo>
                    <a:pt x="2681207" y="2520033"/>
                    <a:pt x="2902493" y="2567675"/>
                    <a:pt x="3078018" y="2532571"/>
                  </a:cubicBezTo>
                  <a:cubicBezTo>
                    <a:pt x="3345693" y="2479286"/>
                    <a:pt x="3553188" y="2257373"/>
                    <a:pt x="3553188" y="2257373"/>
                  </a:cubicBezTo>
                  <a:cubicBezTo>
                    <a:pt x="4492246" y="2611556"/>
                    <a:pt x="4784369" y="1609185"/>
                    <a:pt x="4784369" y="1609185"/>
                  </a:cubicBezTo>
                  <a:cubicBezTo>
                    <a:pt x="5953489" y="1817934"/>
                    <a:pt x="5953489" y="690188"/>
                    <a:pt x="5953489" y="690188"/>
                  </a:cubicBezTo>
                  <a:cubicBezTo>
                    <a:pt x="6287613" y="502126"/>
                    <a:pt x="6339016" y="354184"/>
                    <a:pt x="6355315" y="194958"/>
                  </a:cubicBezTo>
                  <a:cubicBezTo>
                    <a:pt x="6362210" y="124748"/>
                    <a:pt x="6358449" y="59553"/>
                    <a:pt x="6347166" y="0"/>
                  </a:cubicBezTo>
                  <a:cubicBezTo>
                    <a:pt x="6322717" y="137912"/>
                    <a:pt x="6246866" y="272063"/>
                    <a:pt x="5954115" y="437558"/>
                  </a:cubicBezTo>
                  <a:close/>
                </a:path>
              </a:pathLst>
            </a:custGeom>
            <a:solidFill>
              <a:srgbClr val="FFC9D6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6" name="任意多边形: 形状 85">
              <a:extLst>
                <a:ext uri="{FF2B5EF4-FFF2-40B4-BE49-F238E27FC236}">
                  <a16:creationId xmlns:a16="http://schemas.microsoft.com/office/drawing/2014/main" id="{5956A595-7145-48EC-98EC-CCAAFBACA183}"/>
                </a:ext>
              </a:extLst>
            </p:cNvPr>
            <p:cNvSpPr/>
            <p:nvPr/>
          </p:nvSpPr>
          <p:spPr>
            <a:xfrm>
              <a:off x="3988352" y="2725021"/>
              <a:ext cx="332243" cy="827473"/>
            </a:xfrm>
            <a:custGeom>
              <a:avLst/>
              <a:gdLst>
                <a:gd name="connsiteX0" fmla="*/ 334221 w 332243"/>
                <a:gd name="connsiteY0" fmla="*/ 0 h 827473"/>
                <a:gd name="connsiteX1" fmla="*/ 240817 w 332243"/>
                <a:gd name="connsiteY1" fmla="*/ 71464 h 827473"/>
                <a:gd name="connsiteX2" fmla="*/ 201950 w 332243"/>
                <a:gd name="connsiteY2" fmla="*/ 113464 h 827473"/>
                <a:gd name="connsiteX3" fmla="*/ 168099 w 332243"/>
                <a:gd name="connsiteY3" fmla="*/ 159226 h 827473"/>
                <a:gd name="connsiteX4" fmla="*/ 139263 w 332243"/>
                <a:gd name="connsiteY4" fmla="*/ 207495 h 827473"/>
                <a:gd name="connsiteX5" fmla="*/ 126726 w 332243"/>
                <a:gd name="connsiteY5" fmla="*/ 232570 h 827473"/>
                <a:gd name="connsiteX6" fmla="*/ 121084 w 332243"/>
                <a:gd name="connsiteY6" fmla="*/ 245108 h 827473"/>
                <a:gd name="connsiteX7" fmla="*/ 116069 w 332243"/>
                <a:gd name="connsiteY7" fmla="*/ 258272 h 827473"/>
                <a:gd name="connsiteX8" fmla="*/ 106039 w 332243"/>
                <a:gd name="connsiteY8" fmla="*/ 284601 h 827473"/>
                <a:gd name="connsiteX9" fmla="*/ 97262 w 332243"/>
                <a:gd name="connsiteY9" fmla="*/ 311556 h 827473"/>
                <a:gd name="connsiteX10" fmla="*/ 84098 w 332243"/>
                <a:gd name="connsiteY10" fmla="*/ 366094 h 827473"/>
                <a:gd name="connsiteX11" fmla="*/ 74068 w 332243"/>
                <a:gd name="connsiteY11" fmla="*/ 423140 h 827473"/>
                <a:gd name="connsiteX12" fmla="*/ 65292 w 332243"/>
                <a:gd name="connsiteY12" fmla="*/ 480812 h 827473"/>
                <a:gd name="connsiteX13" fmla="*/ 57769 w 332243"/>
                <a:gd name="connsiteY13" fmla="*/ 538484 h 827473"/>
                <a:gd name="connsiteX14" fmla="*/ 54635 w 332243"/>
                <a:gd name="connsiteY14" fmla="*/ 567321 h 827473"/>
                <a:gd name="connsiteX15" fmla="*/ 51501 w 332243"/>
                <a:gd name="connsiteY15" fmla="*/ 596157 h 827473"/>
                <a:gd name="connsiteX16" fmla="*/ 44605 w 332243"/>
                <a:gd name="connsiteY16" fmla="*/ 713382 h 827473"/>
                <a:gd name="connsiteX17" fmla="*/ 48366 w 332243"/>
                <a:gd name="connsiteY17" fmla="*/ 831862 h 827473"/>
                <a:gd name="connsiteX18" fmla="*/ 26426 w 332243"/>
                <a:gd name="connsiteY18" fmla="*/ 775443 h 827473"/>
                <a:gd name="connsiteX19" fmla="*/ 18903 w 332243"/>
                <a:gd name="connsiteY19" fmla="*/ 745980 h 827473"/>
                <a:gd name="connsiteX20" fmla="*/ 12634 w 332243"/>
                <a:gd name="connsiteY20" fmla="*/ 715890 h 827473"/>
                <a:gd name="connsiteX21" fmla="*/ 724 w 332243"/>
                <a:gd name="connsiteY21" fmla="*/ 594903 h 827473"/>
                <a:gd name="connsiteX22" fmla="*/ 724 w 332243"/>
                <a:gd name="connsiteY22" fmla="*/ 534097 h 827473"/>
                <a:gd name="connsiteX23" fmla="*/ 1978 w 332243"/>
                <a:gd name="connsiteY23" fmla="*/ 504006 h 827473"/>
                <a:gd name="connsiteX24" fmla="*/ 3858 w 332243"/>
                <a:gd name="connsiteY24" fmla="*/ 473916 h 827473"/>
                <a:gd name="connsiteX25" fmla="*/ 6993 w 332243"/>
                <a:gd name="connsiteY25" fmla="*/ 443827 h 827473"/>
                <a:gd name="connsiteX26" fmla="*/ 10754 w 332243"/>
                <a:gd name="connsiteY26" fmla="*/ 413737 h 827473"/>
                <a:gd name="connsiteX27" fmla="*/ 20784 w 332243"/>
                <a:gd name="connsiteY27" fmla="*/ 352930 h 827473"/>
                <a:gd name="connsiteX28" fmla="*/ 127352 w 332243"/>
                <a:gd name="connsiteY28" fmla="*/ 127882 h 827473"/>
                <a:gd name="connsiteX29" fmla="*/ 171234 w 332243"/>
                <a:gd name="connsiteY29" fmla="*/ 83374 h 827473"/>
                <a:gd name="connsiteX30" fmla="*/ 221384 w 332243"/>
                <a:gd name="connsiteY30" fmla="*/ 46389 h 827473"/>
                <a:gd name="connsiteX31" fmla="*/ 275921 w 332243"/>
                <a:gd name="connsiteY31" fmla="*/ 17552 h 827473"/>
                <a:gd name="connsiteX32" fmla="*/ 334221 w 332243"/>
                <a:gd name="connsiteY32" fmla="*/ 0 h 827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32243" h="827473">
                  <a:moveTo>
                    <a:pt x="334221" y="0"/>
                  </a:moveTo>
                  <a:cubicBezTo>
                    <a:pt x="299743" y="20060"/>
                    <a:pt x="269026" y="44508"/>
                    <a:pt x="240817" y="71464"/>
                  </a:cubicBezTo>
                  <a:cubicBezTo>
                    <a:pt x="227025" y="84628"/>
                    <a:pt x="213861" y="99046"/>
                    <a:pt x="201950" y="113464"/>
                  </a:cubicBezTo>
                  <a:cubicBezTo>
                    <a:pt x="190040" y="127882"/>
                    <a:pt x="178756" y="143554"/>
                    <a:pt x="168099" y="159226"/>
                  </a:cubicBezTo>
                  <a:cubicBezTo>
                    <a:pt x="157442" y="174898"/>
                    <a:pt x="148039" y="191197"/>
                    <a:pt x="139263" y="207495"/>
                  </a:cubicBezTo>
                  <a:cubicBezTo>
                    <a:pt x="134875" y="215645"/>
                    <a:pt x="130487" y="224421"/>
                    <a:pt x="126726" y="232570"/>
                  </a:cubicBezTo>
                  <a:lnTo>
                    <a:pt x="121084" y="245108"/>
                  </a:lnTo>
                  <a:lnTo>
                    <a:pt x="116069" y="258272"/>
                  </a:lnTo>
                  <a:cubicBezTo>
                    <a:pt x="112307" y="267048"/>
                    <a:pt x="109800" y="275825"/>
                    <a:pt x="106039" y="284601"/>
                  </a:cubicBezTo>
                  <a:cubicBezTo>
                    <a:pt x="102904" y="293377"/>
                    <a:pt x="100397" y="302153"/>
                    <a:pt x="97262" y="311556"/>
                  </a:cubicBezTo>
                  <a:cubicBezTo>
                    <a:pt x="92247" y="329736"/>
                    <a:pt x="87233" y="347915"/>
                    <a:pt x="84098" y="366094"/>
                  </a:cubicBezTo>
                  <a:cubicBezTo>
                    <a:pt x="80337" y="384274"/>
                    <a:pt x="77203" y="403707"/>
                    <a:pt x="74068" y="423140"/>
                  </a:cubicBezTo>
                  <a:cubicBezTo>
                    <a:pt x="70307" y="442573"/>
                    <a:pt x="68426" y="462006"/>
                    <a:pt x="65292" y="480812"/>
                  </a:cubicBezTo>
                  <a:cubicBezTo>
                    <a:pt x="62158" y="500245"/>
                    <a:pt x="60277" y="519678"/>
                    <a:pt x="57769" y="538484"/>
                  </a:cubicBezTo>
                  <a:lnTo>
                    <a:pt x="54635" y="567321"/>
                  </a:lnTo>
                  <a:cubicBezTo>
                    <a:pt x="53381" y="576724"/>
                    <a:pt x="52754" y="586754"/>
                    <a:pt x="51501" y="596157"/>
                  </a:cubicBezTo>
                  <a:cubicBezTo>
                    <a:pt x="47739" y="635023"/>
                    <a:pt x="45232" y="673889"/>
                    <a:pt x="44605" y="713382"/>
                  </a:cubicBezTo>
                  <a:cubicBezTo>
                    <a:pt x="43978" y="752875"/>
                    <a:pt x="43978" y="791742"/>
                    <a:pt x="48366" y="831862"/>
                  </a:cubicBezTo>
                  <a:cubicBezTo>
                    <a:pt x="38963" y="813682"/>
                    <a:pt x="32068" y="794876"/>
                    <a:pt x="26426" y="775443"/>
                  </a:cubicBezTo>
                  <a:cubicBezTo>
                    <a:pt x="23291" y="765413"/>
                    <a:pt x="21411" y="756010"/>
                    <a:pt x="18903" y="745980"/>
                  </a:cubicBezTo>
                  <a:cubicBezTo>
                    <a:pt x="17023" y="735950"/>
                    <a:pt x="14515" y="725920"/>
                    <a:pt x="12634" y="715890"/>
                  </a:cubicBezTo>
                  <a:cubicBezTo>
                    <a:pt x="5112" y="675770"/>
                    <a:pt x="1351" y="635023"/>
                    <a:pt x="724" y="594903"/>
                  </a:cubicBezTo>
                  <a:cubicBezTo>
                    <a:pt x="-530" y="574843"/>
                    <a:pt x="97" y="554156"/>
                    <a:pt x="724" y="534097"/>
                  </a:cubicBezTo>
                  <a:cubicBezTo>
                    <a:pt x="724" y="524066"/>
                    <a:pt x="1351" y="514037"/>
                    <a:pt x="1978" y="504006"/>
                  </a:cubicBezTo>
                  <a:cubicBezTo>
                    <a:pt x="2605" y="493977"/>
                    <a:pt x="3231" y="483947"/>
                    <a:pt x="3858" y="473916"/>
                  </a:cubicBezTo>
                  <a:cubicBezTo>
                    <a:pt x="4485" y="463887"/>
                    <a:pt x="5739" y="453857"/>
                    <a:pt x="6993" y="443827"/>
                  </a:cubicBezTo>
                  <a:cubicBezTo>
                    <a:pt x="7619" y="433797"/>
                    <a:pt x="9500" y="423767"/>
                    <a:pt x="10754" y="413737"/>
                  </a:cubicBezTo>
                  <a:cubicBezTo>
                    <a:pt x="13888" y="393677"/>
                    <a:pt x="16396" y="374244"/>
                    <a:pt x="20784" y="352930"/>
                  </a:cubicBezTo>
                  <a:cubicBezTo>
                    <a:pt x="37083" y="271436"/>
                    <a:pt x="72814" y="191197"/>
                    <a:pt x="127352" y="127882"/>
                  </a:cubicBezTo>
                  <a:cubicBezTo>
                    <a:pt x="141144" y="112210"/>
                    <a:pt x="155562" y="97165"/>
                    <a:pt x="171234" y="83374"/>
                  </a:cubicBezTo>
                  <a:cubicBezTo>
                    <a:pt x="186905" y="69583"/>
                    <a:pt x="203831" y="57045"/>
                    <a:pt x="221384" y="46389"/>
                  </a:cubicBezTo>
                  <a:cubicBezTo>
                    <a:pt x="238936" y="35732"/>
                    <a:pt x="257115" y="25702"/>
                    <a:pt x="275921" y="17552"/>
                  </a:cubicBezTo>
                  <a:cubicBezTo>
                    <a:pt x="294728" y="10030"/>
                    <a:pt x="314161" y="3134"/>
                    <a:pt x="334221" y="0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B8B81586-9F1C-400B-9F20-4298A10E7B22}"/>
                </a:ext>
              </a:extLst>
            </p:cNvPr>
            <p:cNvSpPr/>
            <p:nvPr/>
          </p:nvSpPr>
          <p:spPr>
            <a:xfrm>
              <a:off x="9115024" y="3425866"/>
              <a:ext cx="238212" cy="601799"/>
            </a:xfrm>
            <a:custGeom>
              <a:avLst/>
              <a:gdLst>
                <a:gd name="connsiteX0" fmla="*/ 97792 w 238212"/>
                <a:gd name="connsiteY0" fmla="*/ 0 h 601798"/>
                <a:gd name="connsiteX1" fmla="*/ 133524 w 238212"/>
                <a:gd name="connsiteY1" fmla="*/ 28209 h 601798"/>
                <a:gd name="connsiteX2" fmla="*/ 164868 w 238212"/>
                <a:gd name="connsiteY2" fmla="*/ 62061 h 601798"/>
                <a:gd name="connsiteX3" fmla="*/ 213137 w 238212"/>
                <a:gd name="connsiteY3" fmla="*/ 141673 h 601798"/>
                <a:gd name="connsiteX4" fmla="*/ 234451 w 238212"/>
                <a:gd name="connsiteY4" fmla="*/ 330989 h 601798"/>
                <a:gd name="connsiteX5" fmla="*/ 228809 w 238212"/>
                <a:gd name="connsiteY5" fmla="*/ 354810 h 601798"/>
                <a:gd name="connsiteX6" fmla="*/ 225675 w 238212"/>
                <a:gd name="connsiteY6" fmla="*/ 366721 h 601798"/>
                <a:gd name="connsiteX7" fmla="*/ 221287 w 238212"/>
                <a:gd name="connsiteY7" fmla="*/ 378005 h 601798"/>
                <a:gd name="connsiteX8" fmla="*/ 201854 w 238212"/>
                <a:gd name="connsiteY8" fmla="*/ 421886 h 601798"/>
                <a:gd name="connsiteX9" fmla="*/ 189943 w 238212"/>
                <a:gd name="connsiteY9" fmla="*/ 442573 h 601798"/>
                <a:gd name="connsiteX10" fmla="*/ 183674 w 238212"/>
                <a:gd name="connsiteY10" fmla="*/ 452603 h 601798"/>
                <a:gd name="connsiteX11" fmla="*/ 176779 w 238212"/>
                <a:gd name="connsiteY11" fmla="*/ 462006 h 601798"/>
                <a:gd name="connsiteX12" fmla="*/ 162987 w 238212"/>
                <a:gd name="connsiteY12" fmla="*/ 480812 h 601798"/>
                <a:gd name="connsiteX13" fmla="*/ 147315 w 238212"/>
                <a:gd name="connsiteY13" fmla="*/ 498365 h 601798"/>
                <a:gd name="connsiteX14" fmla="*/ 0 w 238212"/>
                <a:gd name="connsiteY14" fmla="*/ 604933 h 601798"/>
                <a:gd name="connsiteX15" fmla="*/ 28836 w 238212"/>
                <a:gd name="connsiteY15" fmla="*/ 570455 h 601798"/>
                <a:gd name="connsiteX16" fmla="*/ 57045 w 238212"/>
                <a:gd name="connsiteY16" fmla="*/ 536604 h 601798"/>
                <a:gd name="connsiteX17" fmla="*/ 70210 w 238212"/>
                <a:gd name="connsiteY17" fmla="*/ 519051 h 601798"/>
                <a:gd name="connsiteX18" fmla="*/ 83375 w 238212"/>
                <a:gd name="connsiteY18" fmla="*/ 502126 h 601798"/>
                <a:gd name="connsiteX19" fmla="*/ 107195 w 238212"/>
                <a:gd name="connsiteY19" fmla="*/ 467021 h 601798"/>
                <a:gd name="connsiteX20" fmla="*/ 118479 w 238212"/>
                <a:gd name="connsiteY20" fmla="*/ 449469 h 601798"/>
                <a:gd name="connsiteX21" fmla="*/ 128509 w 238212"/>
                <a:gd name="connsiteY21" fmla="*/ 431289 h 601798"/>
                <a:gd name="connsiteX22" fmla="*/ 133524 w 238212"/>
                <a:gd name="connsiteY22" fmla="*/ 422513 h 601798"/>
                <a:gd name="connsiteX23" fmla="*/ 137912 w 238212"/>
                <a:gd name="connsiteY23" fmla="*/ 413110 h 601798"/>
                <a:gd name="connsiteX24" fmla="*/ 146689 w 238212"/>
                <a:gd name="connsiteY24" fmla="*/ 394931 h 601798"/>
                <a:gd name="connsiteX25" fmla="*/ 154211 w 238212"/>
                <a:gd name="connsiteY25" fmla="*/ 376124 h 601798"/>
                <a:gd name="connsiteX26" fmla="*/ 156092 w 238212"/>
                <a:gd name="connsiteY26" fmla="*/ 371736 h 601798"/>
                <a:gd name="connsiteX27" fmla="*/ 157345 w 238212"/>
                <a:gd name="connsiteY27" fmla="*/ 366721 h 601798"/>
                <a:gd name="connsiteX28" fmla="*/ 160480 w 238212"/>
                <a:gd name="connsiteY28" fmla="*/ 357318 h 601798"/>
                <a:gd name="connsiteX29" fmla="*/ 163614 w 238212"/>
                <a:gd name="connsiteY29" fmla="*/ 347915 h 601798"/>
                <a:gd name="connsiteX30" fmla="*/ 166122 w 238212"/>
                <a:gd name="connsiteY30" fmla="*/ 338512 h 601798"/>
                <a:gd name="connsiteX31" fmla="*/ 170510 w 238212"/>
                <a:gd name="connsiteY31" fmla="*/ 319079 h 601798"/>
                <a:gd name="connsiteX32" fmla="*/ 164868 w 238212"/>
                <a:gd name="connsiteY32" fmla="*/ 159226 h 601798"/>
                <a:gd name="connsiteX33" fmla="*/ 137286 w 238212"/>
                <a:gd name="connsiteY33" fmla="*/ 78986 h 601798"/>
                <a:gd name="connsiteX34" fmla="*/ 97792 w 238212"/>
                <a:gd name="connsiteY34" fmla="*/ 0 h 60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38212" h="601798">
                  <a:moveTo>
                    <a:pt x="97792" y="0"/>
                  </a:moveTo>
                  <a:cubicBezTo>
                    <a:pt x="110330" y="8149"/>
                    <a:pt x="122240" y="18179"/>
                    <a:pt x="133524" y="28209"/>
                  </a:cubicBezTo>
                  <a:cubicBezTo>
                    <a:pt x="144808" y="38866"/>
                    <a:pt x="154838" y="50150"/>
                    <a:pt x="164868" y="62061"/>
                  </a:cubicBezTo>
                  <a:cubicBezTo>
                    <a:pt x="184301" y="85882"/>
                    <a:pt x="200600" y="112837"/>
                    <a:pt x="213137" y="141673"/>
                  </a:cubicBezTo>
                  <a:cubicBezTo>
                    <a:pt x="238212" y="199346"/>
                    <a:pt x="248242" y="267048"/>
                    <a:pt x="234451" y="330989"/>
                  </a:cubicBezTo>
                  <a:cubicBezTo>
                    <a:pt x="233198" y="339139"/>
                    <a:pt x="230690" y="346661"/>
                    <a:pt x="228809" y="354810"/>
                  </a:cubicBezTo>
                  <a:lnTo>
                    <a:pt x="225675" y="366721"/>
                  </a:lnTo>
                  <a:lnTo>
                    <a:pt x="221287" y="378005"/>
                  </a:lnTo>
                  <a:cubicBezTo>
                    <a:pt x="216272" y="393050"/>
                    <a:pt x="208749" y="407468"/>
                    <a:pt x="201854" y="421886"/>
                  </a:cubicBezTo>
                  <a:cubicBezTo>
                    <a:pt x="198092" y="428782"/>
                    <a:pt x="193704" y="435677"/>
                    <a:pt x="189943" y="442573"/>
                  </a:cubicBezTo>
                  <a:cubicBezTo>
                    <a:pt x="188062" y="445707"/>
                    <a:pt x="186182" y="449469"/>
                    <a:pt x="183674" y="452603"/>
                  </a:cubicBezTo>
                  <a:lnTo>
                    <a:pt x="176779" y="462006"/>
                  </a:lnTo>
                  <a:cubicBezTo>
                    <a:pt x="172390" y="468275"/>
                    <a:pt x="167376" y="474544"/>
                    <a:pt x="162987" y="480812"/>
                  </a:cubicBezTo>
                  <a:lnTo>
                    <a:pt x="147315" y="498365"/>
                  </a:lnTo>
                  <a:cubicBezTo>
                    <a:pt x="105315" y="544754"/>
                    <a:pt x="55165" y="580485"/>
                    <a:pt x="0" y="604933"/>
                  </a:cubicBezTo>
                  <a:cubicBezTo>
                    <a:pt x="9403" y="593023"/>
                    <a:pt x="18806" y="581739"/>
                    <a:pt x="28836" y="570455"/>
                  </a:cubicBezTo>
                  <a:cubicBezTo>
                    <a:pt x="38239" y="559172"/>
                    <a:pt x="47642" y="547261"/>
                    <a:pt x="57045" y="536604"/>
                  </a:cubicBezTo>
                  <a:lnTo>
                    <a:pt x="70210" y="519051"/>
                  </a:lnTo>
                  <a:cubicBezTo>
                    <a:pt x="74598" y="513410"/>
                    <a:pt x="79613" y="507768"/>
                    <a:pt x="83375" y="502126"/>
                  </a:cubicBezTo>
                  <a:cubicBezTo>
                    <a:pt x="91523" y="490215"/>
                    <a:pt x="100300" y="478932"/>
                    <a:pt x="107195" y="467021"/>
                  </a:cubicBezTo>
                  <a:lnTo>
                    <a:pt x="118479" y="449469"/>
                  </a:lnTo>
                  <a:lnTo>
                    <a:pt x="128509" y="431289"/>
                  </a:lnTo>
                  <a:lnTo>
                    <a:pt x="133524" y="422513"/>
                  </a:lnTo>
                  <a:lnTo>
                    <a:pt x="137912" y="413110"/>
                  </a:lnTo>
                  <a:cubicBezTo>
                    <a:pt x="141047" y="406841"/>
                    <a:pt x="144181" y="400573"/>
                    <a:pt x="146689" y="394931"/>
                  </a:cubicBezTo>
                  <a:cubicBezTo>
                    <a:pt x="149196" y="388662"/>
                    <a:pt x="151704" y="382393"/>
                    <a:pt x="154211" y="376124"/>
                  </a:cubicBezTo>
                  <a:lnTo>
                    <a:pt x="156092" y="371736"/>
                  </a:lnTo>
                  <a:lnTo>
                    <a:pt x="157345" y="366721"/>
                  </a:lnTo>
                  <a:lnTo>
                    <a:pt x="160480" y="357318"/>
                  </a:lnTo>
                  <a:lnTo>
                    <a:pt x="163614" y="347915"/>
                  </a:lnTo>
                  <a:lnTo>
                    <a:pt x="166122" y="338512"/>
                  </a:lnTo>
                  <a:cubicBezTo>
                    <a:pt x="167376" y="332243"/>
                    <a:pt x="169883" y="325974"/>
                    <a:pt x="170510" y="319079"/>
                  </a:cubicBezTo>
                  <a:cubicBezTo>
                    <a:pt x="181167" y="267048"/>
                    <a:pt x="178032" y="213137"/>
                    <a:pt x="164868" y="159226"/>
                  </a:cubicBezTo>
                  <a:cubicBezTo>
                    <a:pt x="157973" y="132270"/>
                    <a:pt x="148570" y="105942"/>
                    <a:pt x="137286" y="78986"/>
                  </a:cubicBezTo>
                  <a:cubicBezTo>
                    <a:pt x="126629" y="52658"/>
                    <a:pt x="113464" y="26329"/>
                    <a:pt x="97792" y="0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8" name="任意多边形: 形状 87">
              <a:extLst>
                <a:ext uri="{FF2B5EF4-FFF2-40B4-BE49-F238E27FC236}">
                  <a16:creationId xmlns:a16="http://schemas.microsoft.com/office/drawing/2014/main" id="{593B5B21-F617-4F8E-A06F-81CC864B95FC}"/>
                </a:ext>
              </a:extLst>
            </p:cNvPr>
            <p:cNvSpPr/>
            <p:nvPr/>
          </p:nvSpPr>
          <p:spPr>
            <a:xfrm>
              <a:off x="6943533" y="2347134"/>
              <a:ext cx="608068" cy="257018"/>
            </a:xfrm>
            <a:custGeom>
              <a:avLst/>
              <a:gdLst>
                <a:gd name="connsiteX0" fmla="*/ 0 w 608067"/>
                <a:gd name="connsiteY0" fmla="*/ 80749 h 257018"/>
                <a:gd name="connsiteX1" fmla="*/ 82747 w 608067"/>
                <a:gd name="connsiteY1" fmla="*/ 43136 h 257018"/>
                <a:gd name="connsiteX2" fmla="*/ 169883 w 608067"/>
                <a:gd name="connsiteY2" fmla="*/ 14927 h 257018"/>
                <a:gd name="connsiteX3" fmla="*/ 357945 w 608067"/>
                <a:gd name="connsiteY3" fmla="*/ 5524 h 257018"/>
                <a:gd name="connsiteX4" fmla="*/ 381766 w 608067"/>
                <a:gd name="connsiteY4" fmla="*/ 10539 h 257018"/>
                <a:gd name="connsiteX5" fmla="*/ 405588 w 608067"/>
                <a:gd name="connsiteY5" fmla="*/ 17435 h 257018"/>
                <a:gd name="connsiteX6" fmla="*/ 428782 w 608067"/>
                <a:gd name="connsiteY6" fmla="*/ 26211 h 257018"/>
                <a:gd name="connsiteX7" fmla="*/ 451349 w 608067"/>
                <a:gd name="connsiteY7" fmla="*/ 36241 h 257018"/>
                <a:gd name="connsiteX8" fmla="*/ 529708 w 608067"/>
                <a:gd name="connsiteY8" fmla="*/ 93913 h 257018"/>
                <a:gd name="connsiteX9" fmla="*/ 584247 w 608067"/>
                <a:gd name="connsiteY9" fmla="*/ 171646 h 257018"/>
                <a:gd name="connsiteX10" fmla="*/ 594276 w 608067"/>
                <a:gd name="connsiteY10" fmla="*/ 192959 h 257018"/>
                <a:gd name="connsiteX11" fmla="*/ 602426 w 608067"/>
                <a:gd name="connsiteY11" fmla="*/ 214900 h 257018"/>
                <a:gd name="connsiteX12" fmla="*/ 606187 w 608067"/>
                <a:gd name="connsiteY12" fmla="*/ 225557 h 257018"/>
                <a:gd name="connsiteX13" fmla="*/ 608694 w 608067"/>
                <a:gd name="connsiteY13" fmla="*/ 236841 h 257018"/>
                <a:gd name="connsiteX14" fmla="*/ 613709 w 608067"/>
                <a:gd name="connsiteY14" fmla="*/ 259408 h 257018"/>
                <a:gd name="connsiteX15" fmla="*/ 557918 w 608067"/>
                <a:gd name="connsiteY15" fmla="*/ 189825 h 257018"/>
                <a:gd name="connsiteX16" fmla="*/ 495857 w 608067"/>
                <a:gd name="connsiteY16" fmla="*/ 132153 h 257018"/>
                <a:gd name="connsiteX17" fmla="*/ 347288 w 608067"/>
                <a:gd name="connsiteY17" fmla="*/ 69465 h 257018"/>
                <a:gd name="connsiteX18" fmla="*/ 178659 w 608067"/>
                <a:gd name="connsiteY18" fmla="*/ 65077 h 257018"/>
                <a:gd name="connsiteX19" fmla="*/ 90897 w 608067"/>
                <a:gd name="connsiteY19" fmla="*/ 73853 h 257018"/>
                <a:gd name="connsiteX20" fmla="*/ 0 w 608067"/>
                <a:gd name="connsiteY20" fmla="*/ 80749 h 257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08067" h="257018">
                  <a:moveTo>
                    <a:pt x="0" y="80749"/>
                  </a:moveTo>
                  <a:cubicBezTo>
                    <a:pt x="27582" y="66958"/>
                    <a:pt x="54538" y="54420"/>
                    <a:pt x="82747" y="43136"/>
                  </a:cubicBezTo>
                  <a:cubicBezTo>
                    <a:pt x="110957" y="31853"/>
                    <a:pt x="140420" y="22450"/>
                    <a:pt x="169883" y="14927"/>
                  </a:cubicBezTo>
                  <a:cubicBezTo>
                    <a:pt x="230063" y="509"/>
                    <a:pt x="294004" y="-5133"/>
                    <a:pt x="357945" y="5524"/>
                  </a:cubicBezTo>
                  <a:cubicBezTo>
                    <a:pt x="366094" y="6778"/>
                    <a:pt x="373617" y="8658"/>
                    <a:pt x="381766" y="10539"/>
                  </a:cubicBezTo>
                  <a:cubicBezTo>
                    <a:pt x="389916" y="12420"/>
                    <a:pt x="397438" y="14300"/>
                    <a:pt x="405588" y="17435"/>
                  </a:cubicBezTo>
                  <a:cubicBezTo>
                    <a:pt x="413110" y="19942"/>
                    <a:pt x="421259" y="22450"/>
                    <a:pt x="428782" y="26211"/>
                  </a:cubicBezTo>
                  <a:cubicBezTo>
                    <a:pt x="436304" y="29345"/>
                    <a:pt x="443827" y="32480"/>
                    <a:pt x="451349" y="36241"/>
                  </a:cubicBezTo>
                  <a:cubicBezTo>
                    <a:pt x="480812" y="51286"/>
                    <a:pt x="507768" y="70719"/>
                    <a:pt x="529708" y="93913"/>
                  </a:cubicBezTo>
                  <a:cubicBezTo>
                    <a:pt x="552276" y="117108"/>
                    <a:pt x="570455" y="144063"/>
                    <a:pt x="584247" y="171646"/>
                  </a:cubicBezTo>
                  <a:lnTo>
                    <a:pt x="594276" y="192959"/>
                  </a:lnTo>
                  <a:cubicBezTo>
                    <a:pt x="597411" y="200482"/>
                    <a:pt x="599918" y="207377"/>
                    <a:pt x="602426" y="214900"/>
                  </a:cubicBezTo>
                  <a:lnTo>
                    <a:pt x="606187" y="225557"/>
                  </a:lnTo>
                  <a:lnTo>
                    <a:pt x="608694" y="236841"/>
                  </a:lnTo>
                  <a:cubicBezTo>
                    <a:pt x="610575" y="244363"/>
                    <a:pt x="612456" y="251885"/>
                    <a:pt x="613709" y="259408"/>
                  </a:cubicBezTo>
                  <a:cubicBezTo>
                    <a:pt x="594903" y="234960"/>
                    <a:pt x="577978" y="211139"/>
                    <a:pt x="557918" y="189825"/>
                  </a:cubicBezTo>
                  <a:cubicBezTo>
                    <a:pt x="538484" y="168511"/>
                    <a:pt x="517798" y="149078"/>
                    <a:pt x="495857" y="132153"/>
                  </a:cubicBezTo>
                  <a:cubicBezTo>
                    <a:pt x="451349" y="98928"/>
                    <a:pt x="401199" y="78868"/>
                    <a:pt x="347288" y="69465"/>
                  </a:cubicBezTo>
                  <a:cubicBezTo>
                    <a:pt x="293377" y="60062"/>
                    <a:pt x="236332" y="60689"/>
                    <a:pt x="178659" y="65077"/>
                  </a:cubicBezTo>
                  <a:cubicBezTo>
                    <a:pt x="149823" y="66958"/>
                    <a:pt x="120360" y="70719"/>
                    <a:pt x="90897" y="73853"/>
                  </a:cubicBezTo>
                  <a:cubicBezTo>
                    <a:pt x="60807" y="76988"/>
                    <a:pt x="30717" y="80749"/>
                    <a:pt x="0" y="80749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9" name="任意多边形: 形状 88">
              <a:extLst>
                <a:ext uri="{FF2B5EF4-FFF2-40B4-BE49-F238E27FC236}">
                  <a16:creationId xmlns:a16="http://schemas.microsoft.com/office/drawing/2014/main" id="{928BE011-7413-47B2-AAAC-D6B3C629F5AB}"/>
                </a:ext>
              </a:extLst>
            </p:cNvPr>
            <p:cNvSpPr/>
            <p:nvPr/>
          </p:nvSpPr>
          <p:spPr>
            <a:xfrm>
              <a:off x="3536792" y="1591071"/>
              <a:ext cx="6356501" cy="4438267"/>
            </a:xfrm>
            <a:custGeom>
              <a:avLst/>
              <a:gdLst>
                <a:gd name="connsiteX0" fmla="*/ 3803553 w 6356501"/>
                <a:gd name="connsiteY0" fmla="*/ 770990 h 4438266"/>
                <a:gd name="connsiteX1" fmla="*/ 6059045 w 6356501"/>
                <a:gd name="connsiteY1" fmla="*/ 1439237 h 4438266"/>
                <a:gd name="connsiteX2" fmla="*/ 6356183 w 6356501"/>
                <a:gd name="connsiteY2" fmla="*/ 2092440 h 4438266"/>
                <a:gd name="connsiteX3" fmla="*/ 5954357 w 6356501"/>
                <a:gd name="connsiteY3" fmla="*/ 2587670 h 4438266"/>
                <a:gd name="connsiteX4" fmla="*/ 4785237 w 6356501"/>
                <a:gd name="connsiteY4" fmla="*/ 3506667 h 4438266"/>
                <a:gd name="connsiteX5" fmla="*/ 3553430 w 6356501"/>
                <a:gd name="connsiteY5" fmla="*/ 4154228 h 4438266"/>
                <a:gd name="connsiteX6" fmla="*/ 3078260 w 6356501"/>
                <a:gd name="connsiteY6" fmla="*/ 4429426 h 4438266"/>
                <a:gd name="connsiteX7" fmla="*/ 2574880 w 6356501"/>
                <a:gd name="connsiteY7" fmla="*/ 4238856 h 4438266"/>
                <a:gd name="connsiteX8" fmla="*/ 2443236 w 6356501"/>
                <a:gd name="connsiteY8" fmla="*/ 4213154 h 4438266"/>
                <a:gd name="connsiteX9" fmla="*/ 2149860 w 6356501"/>
                <a:gd name="connsiteY9" fmla="*/ 4352320 h 4438266"/>
                <a:gd name="connsiteX10" fmla="*/ 1674062 w 6356501"/>
                <a:gd name="connsiteY10" fmla="*/ 4134168 h 4438266"/>
                <a:gd name="connsiteX11" fmla="*/ 128818 w 6356501"/>
                <a:gd name="connsiteY11" fmla="*/ 3236485 h 4438266"/>
                <a:gd name="connsiteX12" fmla="*/ 442255 w 6356501"/>
                <a:gd name="connsiteY12" fmla="*/ 1691240 h 4438266"/>
                <a:gd name="connsiteX13" fmla="*/ 1756809 w 6356501"/>
                <a:gd name="connsiteY13" fmla="*/ 506449 h 4438266"/>
                <a:gd name="connsiteX14" fmla="*/ 2940974 w 6356501"/>
                <a:gd name="connsiteY14" fmla="*/ 40055 h 4438266"/>
                <a:gd name="connsiteX15" fmla="*/ 3803553 w 6356501"/>
                <a:gd name="connsiteY15" fmla="*/ 770990 h 443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6501" h="4438266">
                  <a:moveTo>
                    <a:pt x="3803553" y="770990"/>
                  </a:moveTo>
                  <a:cubicBezTo>
                    <a:pt x="3803553" y="770990"/>
                    <a:pt x="5369484" y="-148007"/>
                    <a:pt x="6059045" y="1439237"/>
                  </a:cubicBezTo>
                  <a:cubicBezTo>
                    <a:pt x="6059045" y="1439237"/>
                    <a:pt x="6398184" y="1676822"/>
                    <a:pt x="6356183" y="2092440"/>
                  </a:cubicBezTo>
                  <a:cubicBezTo>
                    <a:pt x="6339885" y="2251666"/>
                    <a:pt x="6288481" y="2400235"/>
                    <a:pt x="5954357" y="2587670"/>
                  </a:cubicBezTo>
                  <a:cubicBezTo>
                    <a:pt x="5954357" y="2587670"/>
                    <a:pt x="5954357" y="3715416"/>
                    <a:pt x="4785237" y="3506667"/>
                  </a:cubicBezTo>
                  <a:cubicBezTo>
                    <a:pt x="4785237" y="3506667"/>
                    <a:pt x="4493114" y="4509039"/>
                    <a:pt x="3553430" y="4154228"/>
                  </a:cubicBezTo>
                  <a:cubicBezTo>
                    <a:pt x="3553430" y="4154228"/>
                    <a:pt x="3345935" y="4376142"/>
                    <a:pt x="3078260" y="4429426"/>
                  </a:cubicBezTo>
                  <a:cubicBezTo>
                    <a:pt x="2902735" y="4464531"/>
                    <a:pt x="2681449" y="4416261"/>
                    <a:pt x="2574880" y="4238856"/>
                  </a:cubicBezTo>
                  <a:cubicBezTo>
                    <a:pt x="2547297" y="4192467"/>
                    <a:pt x="2485864" y="4179303"/>
                    <a:pt x="2443236" y="4213154"/>
                  </a:cubicBezTo>
                  <a:cubicBezTo>
                    <a:pt x="2373654" y="4268319"/>
                    <a:pt x="2268966" y="4334141"/>
                    <a:pt x="2149860" y="4352320"/>
                  </a:cubicBezTo>
                  <a:cubicBezTo>
                    <a:pt x="1987499" y="4376768"/>
                    <a:pt x="1791914" y="4278976"/>
                    <a:pt x="1674062" y="4134168"/>
                  </a:cubicBezTo>
                  <a:cubicBezTo>
                    <a:pt x="1674062" y="4134168"/>
                    <a:pt x="546316" y="4530979"/>
                    <a:pt x="128818" y="3236485"/>
                  </a:cubicBezTo>
                  <a:cubicBezTo>
                    <a:pt x="-288680" y="1941990"/>
                    <a:pt x="442255" y="1691240"/>
                    <a:pt x="442255" y="1691240"/>
                  </a:cubicBezTo>
                  <a:cubicBezTo>
                    <a:pt x="442255" y="1691240"/>
                    <a:pt x="-289307" y="241908"/>
                    <a:pt x="1756809" y="506449"/>
                  </a:cubicBezTo>
                  <a:cubicBezTo>
                    <a:pt x="1756809" y="506449"/>
                    <a:pt x="2289652" y="-168694"/>
                    <a:pt x="2940974" y="40055"/>
                  </a:cubicBezTo>
                  <a:cubicBezTo>
                    <a:pt x="3209276" y="125936"/>
                    <a:pt x="3559699" y="162295"/>
                    <a:pt x="3803553" y="770990"/>
                  </a:cubicBezTo>
                  <a:close/>
                </a:path>
              </a:pathLst>
            </a:custGeom>
            <a:noFill/>
            <a:ln w="64899" cap="flat">
              <a:solidFill>
                <a:srgbClr val="A381B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3D6E1BA1-D3A6-4B55-BBED-2074D2263416}"/>
              </a:ext>
            </a:extLst>
          </p:cNvPr>
          <p:cNvGrpSpPr/>
          <p:nvPr/>
        </p:nvGrpSpPr>
        <p:grpSpPr>
          <a:xfrm>
            <a:off x="9194709" y="991403"/>
            <a:ext cx="1465477" cy="2256369"/>
            <a:chOff x="6972567" y="3271004"/>
            <a:chExt cx="1690187" cy="2602352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D319AD5D-D8D6-44B1-ADF9-545D1DB12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72567" y="3271004"/>
              <a:ext cx="1063074" cy="593578"/>
            </a:xfrm>
            <a:custGeom>
              <a:avLst/>
              <a:gdLst>
                <a:gd name="connsiteX0" fmla="*/ 0 w 1063073"/>
                <a:gd name="connsiteY0" fmla="*/ 0 h 593577"/>
                <a:gd name="connsiteX1" fmla="*/ 1063074 w 1063073"/>
                <a:gd name="connsiteY1" fmla="*/ 0 h 593577"/>
                <a:gd name="connsiteX2" fmla="*/ 1063074 w 1063073"/>
                <a:gd name="connsiteY2" fmla="*/ 593578 h 593577"/>
                <a:gd name="connsiteX3" fmla="*/ 0 w 1063073"/>
                <a:gd name="connsiteY3" fmla="*/ 593578 h 59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3073" h="593577">
                  <a:moveTo>
                    <a:pt x="0" y="0"/>
                  </a:moveTo>
                  <a:lnTo>
                    <a:pt x="1063074" y="0"/>
                  </a:lnTo>
                  <a:lnTo>
                    <a:pt x="1063074" y="593578"/>
                  </a:lnTo>
                  <a:lnTo>
                    <a:pt x="0" y="593578"/>
                  </a:lnTo>
                  <a:close/>
                </a:path>
              </a:pathLst>
            </a:custGeom>
            <a:ln/>
          </p:spPr>
        </p:pic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3C371C8C-472C-44B2-8CEA-543338DDD2D1}"/>
                </a:ext>
              </a:extLst>
            </p:cNvPr>
            <p:cNvSpPr/>
            <p:nvPr/>
          </p:nvSpPr>
          <p:spPr>
            <a:xfrm>
              <a:off x="6999395" y="3299510"/>
              <a:ext cx="959114" cy="486264"/>
            </a:xfrm>
            <a:custGeom>
              <a:avLst/>
              <a:gdLst>
                <a:gd name="connsiteX0" fmla="*/ 960120 w 959113"/>
                <a:gd name="connsiteY0" fmla="*/ 353464 h 486264"/>
                <a:gd name="connsiteX1" fmla="*/ 824972 w 959113"/>
                <a:gd name="connsiteY1" fmla="*/ 218316 h 486264"/>
                <a:gd name="connsiteX2" fmla="*/ 757901 w 959113"/>
                <a:gd name="connsiteY2" fmla="*/ 236090 h 486264"/>
                <a:gd name="connsiteX3" fmla="*/ 596931 w 959113"/>
                <a:gd name="connsiteY3" fmla="*/ 108655 h 486264"/>
                <a:gd name="connsiteX4" fmla="*/ 503367 w 959113"/>
                <a:gd name="connsiteY4" fmla="*/ 137831 h 486264"/>
                <a:gd name="connsiteX5" fmla="*/ 316910 w 959113"/>
                <a:gd name="connsiteY5" fmla="*/ 0 h 486264"/>
                <a:gd name="connsiteX6" fmla="*/ 122069 w 959113"/>
                <a:gd name="connsiteY6" fmla="*/ 194841 h 486264"/>
                <a:gd name="connsiteX7" fmla="*/ 124417 w 959113"/>
                <a:gd name="connsiteY7" fmla="*/ 226029 h 486264"/>
                <a:gd name="connsiteX8" fmla="*/ 0 w 959113"/>
                <a:gd name="connsiteY8" fmla="*/ 353464 h 486264"/>
                <a:gd name="connsiteX9" fmla="*/ 128105 w 959113"/>
                <a:gd name="connsiteY9" fmla="*/ 481569 h 486264"/>
                <a:gd name="connsiteX10" fmla="*/ 162982 w 959113"/>
                <a:gd name="connsiteY10" fmla="*/ 476874 h 486264"/>
                <a:gd name="connsiteX11" fmla="*/ 779699 w 959113"/>
                <a:gd name="connsiteY11" fmla="*/ 481234 h 486264"/>
                <a:gd name="connsiteX12" fmla="*/ 824972 w 959113"/>
                <a:gd name="connsiteY12" fmla="*/ 488947 h 486264"/>
                <a:gd name="connsiteX13" fmla="*/ 868233 w 959113"/>
                <a:gd name="connsiteY13" fmla="*/ 481905 h 486264"/>
                <a:gd name="connsiteX14" fmla="*/ 868233 w 959113"/>
                <a:gd name="connsiteY14" fmla="*/ 481905 h 486264"/>
                <a:gd name="connsiteX15" fmla="*/ 868233 w 959113"/>
                <a:gd name="connsiteY15" fmla="*/ 481905 h 486264"/>
                <a:gd name="connsiteX16" fmla="*/ 960120 w 959113"/>
                <a:gd name="connsiteY16" fmla="*/ 353464 h 48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59113" h="486264">
                  <a:moveTo>
                    <a:pt x="960120" y="353464"/>
                  </a:moveTo>
                  <a:cubicBezTo>
                    <a:pt x="960120" y="278680"/>
                    <a:pt x="899421" y="218316"/>
                    <a:pt x="824972" y="218316"/>
                  </a:cubicBezTo>
                  <a:cubicBezTo>
                    <a:pt x="800491" y="218316"/>
                    <a:pt x="777687" y="224688"/>
                    <a:pt x="757901" y="236090"/>
                  </a:cubicBezTo>
                  <a:cubicBezTo>
                    <a:pt x="740798" y="162982"/>
                    <a:pt x="675069" y="108655"/>
                    <a:pt x="596931" y="108655"/>
                  </a:cubicBezTo>
                  <a:cubicBezTo>
                    <a:pt x="562054" y="108655"/>
                    <a:pt x="529860" y="119386"/>
                    <a:pt x="503367" y="137831"/>
                  </a:cubicBezTo>
                  <a:cubicBezTo>
                    <a:pt x="478886" y="58016"/>
                    <a:pt x="404773" y="0"/>
                    <a:pt x="316910" y="0"/>
                  </a:cubicBezTo>
                  <a:cubicBezTo>
                    <a:pt x="209261" y="0"/>
                    <a:pt x="122069" y="87192"/>
                    <a:pt x="122069" y="194841"/>
                  </a:cubicBezTo>
                  <a:cubicBezTo>
                    <a:pt x="122069" y="205237"/>
                    <a:pt x="123075" y="215633"/>
                    <a:pt x="124417" y="226029"/>
                  </a:cubicBezTo>
                  <a:cubicBezTo>
                    <a:pt x="55333" y="227370"/>
                    <a:pt x="0" y="284045"/>
                    <a:pt x="0" y="353464"/>
                  </a:cubicBezTo>
                  <a:cubicBezTo>
                    <a:pt x="0" y="424223"/>
                    <a:pt x="57346" y="481569"/>
                    <a:pt x="128105" y="481569"/>
                  </a:cubicBezTo>
                  <a:cubicBezTo>
                    <a:pt x="140178" y="481569"/>
                    <a:pt x="151916" y="479892"/>
                    <a:pt x="162982" y="476874"/>
                  </a:cubicBezTo>
                  <a:lnTo>
                    <a:pt x="779699" y="481234"/>
                  </a:lnTo>
                  <a:cubicBezTo>
                    <a:pt x="793784" y="486264"/>
                    <a:pt x="808875" y="488947"/>
                    <a:pt x="824972" y="488947"/>
                  </a:cubicBezTo>
                  <a:cubicBezTo>
                    <a:pt x="840063" y="488947"/>
                    <a:pt x="854819" y="486264"/>
                    <a:pt x="868233" y="481905"/>
                  </a:cubicBezTo>
                  <a:lnTo>
                    <a:pt x="868233" y="481905"/>
                  </a:lnTo>
                  <a:lnTo>
                    <a:pt x="868233" y="481905"/>
                  </a:lnTo>
                  <a:cubicBezTo>
                    <a:pt x="921554" y="463460"/>
                    <a:pt x="960120" y="412821"/>
                    <a:pt x="960120" y="353464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92171596-A378-4FF8-9259-6439EC427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95720" y="3502399"/>
              <a:ext cx="811558" cy="466143"/>
            </a:xfrm>
            <a:custGeom>
              <a:avLst/>
              <a:gdLst>
                <a:gd name="connsiteX0" fmla="*/ 0 w 811557"/>
                <a:gd name="connsiteY0" fmla="*/ 0 h 466142"/>
                <a:gd name="connsiteX1" fmla="*/ 811558 w 811557"/>
                <a:gd name="connsiteY1" fmla="*/ 0 h 466142"/>
                <a:gd name="connsiteX2" fmla="*/ 811558 w 811557"/>
                <a:gd name="connsiteY2" fmla="*/ 466143 h 466142"/>
                <a:gd name="connsiteX3" fmla="*/ 0 w 811557"/>
                <a:gd name="connsiteY3" fmla="*/ 466143 h 46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1557" h="466142">
                  <a:moveTo>
                    <a:pt x="0" y="0"/>
                  </a:moveTo>
                  <a:lnTo>
                    <a:pt x="811558" y="0"/>
                  </a:lnTo>
                  <a:lnTo>
                    <a:pt x="811558" y="466143"/>
                  </a:lnTo>
                  <a:lnTo>
                    <a:pt x="0" y="466143"/>
                  </a:lnTo>
                  <a:close/>
                </a:path>
              </a:pathLst>
            </a:custGeom>
            <a:ln/>
          </p:spPr>
        </p:pic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2B91E451-5B4E-4B4B-B4A5-E6D5CBF54FF5}"/>
                </a:ext>
              </a:extLst>
            </p:cNvPr>
            <p:cNvSpPr/>
            <p:nvPr/>
          </p:nvSpPr>
          <p:spPr>
            <a:xfrm>
              <a:off x="7523219" y="3531240"/>
              <a:ext cx="707598" cy="358829"/>
            </a:xfrm>
            <a:custGeom>
              <a:avLst/>
              <a:gdLst>
                <a:gd name="connsiteX0" fmla="*/ 708604 w 707598"/>
                <a:gd name="connsiteY0" fmla="*/ 261241 h 358829"/>
                <a:gd name="connsiteX1" fmla="*/ 608669 w 707598"/>
                <a:gd name="connsiteY1" fmla="*/ 161306 h 358829"/>
                <a:gd name="connsiteX2" fmla="*/ 559371 w 707598"/>
                <a:gd name="connsiteY2" fmla="*/ 174384 h 358829"/>
                <a:gd name="connsiteX3" fmla="*/ 440656 w 707598"/>
                <a:gd name="connsiteY3" fmla="*/ 80485 h 358829"/>
                <a:gd name="connsiteX4" fmla="*/ 371573 w 707598"/>
                <a:gd name="connsiteY4" fmla="*/ 101948 h 358829"/>
                <a:gd name="connsiteX5" fmla="*/ 234077 w 707598"/>
                <a:gd name="connsiteY5" fmla="*/ 0 h 358829"/>
                <a:gd name="connsiteX6" fmla="*/ 90210 w 707598"/>
                <a:gd name="connsiteY6" fmla="*/ 143867 h 358829"/>
                <a:gd name="connsiteX7" fmla="*/ 91887 w 707598"/>
                <a:gd name="connsiteY7" fmla="*/ 166671 h 358829"/>
                <a:gd name="connsiteX8" fmla="*/ 0 w 707598"/>
                <a:gd name="connsiteY8" fmla="*/ 261241 h 358829"/>
                <a:gd name="connsiteX9" fmla="*/ 94570 w 707598"/>
                <a:gd name="connsiteY9" fmla="*/ 355811 h 358829"/>
                <a:gd name="connsiteX10" fmla="*/ 120057 w 707598"/>
                <a:gd name="connsiteY10" fmla="*/ 352122 h 358829"/>
                <a:gd name="connsiteX11" fmla="*/ 575133 w 707598"/>
                <a:gd name="connsiteY11" fmla="*/ 355140 h 358829"/>
                <a:gd name="connsiteX12" fmla="*/ 608333 w 707598"/>
                <a:gd name="connsiteY12" fmla="*/ 360842 h 358829"/>
                <a:gd name="connsiteX13" fmla="*/ 640527 w 707598"/>
                <a:gd name="connsiteY13" fmla="*/ 355476 h 358829"/>
                <a:gd name="connsiteX14" fmla="*/ 640527 w 707598"/>
                <a:gd name="connsiteY14" fmla="*/ 355476 h 358829"/>
                <a:gd name="connsiteX15" fmla="*/ 640527 w 707598"/>
                <a:gd name="connsiteY15" fmla="*/ 355476 h 358829"/>
                <a:gd name="connsiteX16" fmla="*/ 708604 w 707598"/>
                <a:gd name="connsiteY16" fmla="*/ 261241 h 358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7598" h="358829">
                  <a:moveTo>
                    <a:pt x="708604" y="261241"/>
                  </a:moveTo>
                  <a:cubicBezTo>
                    <a:pt x="708604" y="206243"/>
                    <a:pt x="664002" y="161306"/>
                    <a:pt x="608669" y="161306"/>
                  </a:cubicBezTo>
                  <a:cubicBezTo>
                    <a:pt x="590559" y="161306"/>
                    <a:pt x="573792" y="166000"/>
                    <a:pt x="559371" y="174384"/>
                  </a:cubicBezTo>
                  <a:cubicBezTo>
                    <a:pt x="546628" y="120392"/>
                    <a:pt x="498337" y="80485"/>
                    <a:pt x="440656" y="80485"/>
                  </a:cubicBezTo>
                  <a:cubicBezTo>
                    <a:pt x="415169" y="80485"/>
                    <a:pt x="391359" y="88534"/>
                    <a:pt x="371573" y="101948"/>
                  </a:cubicBezTo>
                  <a:cubicBezTo>
                    <a:pt x="353464" y="42925"/>
                    <a:pt x="298801" y="0"/>
                    <a:pt x="234077" y="0"/>
                  </a:cubicBezTo>
                  <a:cubicBezTo>
                    <a:pt x="154598" y="0"/>
                    <a:pt x="90210" y="64388"/>
                    <a:pt x="90210" y="143867"/>
                  </a:cubicBezTo>
                  <a:cubicBezTo>
                    <a:pt x="90210" y="151580"/>
                    <a:pt x="90881" y="159293"/>
                    <a:pt x="91887" y="166671"/>
                  </a:cubicBezTo>
                  <a:cubicBezTo>
                    <a:pt x="40913" y="168013"/>
                    <a:pt x="0" y="209932"/>
                    <a:pt x="0" y="261241"/>
                  </a:cubicBezTo>
                  <a:cubicBezTo>
                    <a:pt x="0" y="313556"/>
                    <a:pt x="42255" y="355811"/>
                    <a:pt x="94570" y="355811"/>
                  </a:cubicBezTo>
                  <a:cubicBezTo>
                    <a:pt x="103289" y="355811"/>
                    <a:pt x="112008" y="354470"/>
                    <a:pt x="120057" y="352122"/>
                  </a:cubicBezTo>
                  <a:lnTo>
                    <a:pt x="575133" y="355140"/>
                  </a:lnTo>
                  <a:cubicBezTo>
                    <a:pt x="585529" y="358829"/>
                    <a:pt x="596931" y="360842"/>
                    <a:pt x="608333" y="360842"/>
                  </a:cubicBezTo>
                  <a:cubicBezTo>
                    <a:pt x="619400" y="360842"/>
                    <a:pt x="630467" y="358829"/>
                    <a:pt x="640527" y="355476"/>
                  </a:cubicBezTo>
                  <a:lnTo>
                    <a:pt x="640527" y="355476"/>
                  </a:lnTo>
                  <a:lnTo>
                    <a:pt x="640527" y="355476"/>
                  </a:lnTo>
                  <a:cubicBezTo>
                    <a:pt x="680099" y="342397"/>
                    <a:pt x="708604" y="305173"/>
                    <a:pt x="708604" y="261241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657A711B-DA69-4E68-B4D7-71063FC66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39638" y="4317311"/>
              <a:ext cx="492971" cy="305173"/>
            </a:xfrm>
            <a:custGeom>
              <a:avLst/>
              <a:gdLst>
                <a:gd name="connsiteX0" fmla="*/ 0 w 492971"/>
                <a:gd name="connsiteY0" fmla="*/ 0 h 305172"/>
                <a:gd name="connsiteX1" fmla="*/ 492971 w 492971"/>
                <a:gd name="connsiteY1" fmla="*/ 0 h 305172"/>
                <a:gd name="connsiteX2" fmla="*/ 492971 w 492971"/>
                <a:gd name="connsiteY2" fmla="*/ 305173 h 305172"/>
                <a:gd name="connsiteX3" fmla="*/ 0 w 492971"/>
                <a:gd name="connsiteY3" fmla="*/ 305173 h 305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2971" h="305172">
                  <a:moveTo>
                    <a:pt x="0" y="0"/>
                  </a:moveTo>
                  <a:lnTo>
                    <a:pt x="492971" y="0"/>
                  </a:lnTo>
                  <a:lnTo>
                    <a:pt x="492971" y="305173"/>
                  </a:lnTo>
                  <a:lnTo>
                    <a:pt x="0" y="305173"/>
                  </a:lnTo>
                  <a:close/>
                </a:path>
              </a:pathLst>
            </a:custGeom>
            <a:ln/>
          </p:spPr>
        </p:pic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39D9A600-686D-4EE4-9787-6A9851BDF34F}"/>
                </a:ext>
              </a:extLst>
            </p:cNvPr>
            <p:cNvSpPr/>
            <p:nvPr/>
          </p:nvSpPr>
          <p:spPr>
            <a:xfrm>
              <a:off x="7066802" y="4347157"/>
              <a:ext cx="389011" cy="197859"/>
            </a:xfrm>
            <a:custGeom>
              <a:avLst/>
              <a:gdLst>
                <a:gd name="connsiteX0" fmla="*/ 391359 w 389011"/>
                <a:gd name="connsiteY0" fmla="*/ 144202 h 197859"/>
                <a:gd name="connsiteX1" fmla="*/ 336361 w 389011"/>
                <a:gd name="connsiteY1" fmla="*/ 89204 h 197859"/>
                <a:gd name="connsiteX2" fmla="*/ 309197 w 389011"/>
                <a:gd name="connsiteY2" fmla="*/ 96582 h 197859"/>
                <a:gd name="connsiteX3" fmla="*/ 243467 w 389011"/>
                <a:gd name="connsiteY3" fmla="*/ 44602 h 197859"/>
                <a:gd name="connsiteX4" fmla="*/ 205237 w 389011"/>
                <a:gd name="connsiteY4" fmla="*/ 56340 h 197859"/>
                <a:gd name="connsiteX5" fmla="*/ 129111 w 389011"/>
                <a:gd name="connsiteY5" fmla="*/ 0 h 197859"/>
                <a:gd name="connsiteX6" fmla="*/ 49632 w 389011"/>
                <a:gd name="connsiteY6" fmla="*/ 79479 h 197859"/>
                <a:gd name="connsiteX7" fmla="*/ 50639 w 389011"/>
                <a:gd name="connsiteY7" fmla="*/ 92222 h 197859"/>
                <a:gd name="connsiteX8" fmla="*/ 0 w 389011"/>
                <a:gd name="connsiteY8" fmla="*/ 144538 h 197859"/>
                <a:gd name="connsiteX9" fmla="*/ 52315 w 389011"/>
                <a:gd name="connsiteY9" fmla="*/ 196853 h 197859"/>
                <a:gd name="connsiteX10" fmla="*/ 66400 w 389011"/>
                <a:gd name="connsiteY10" fmla="*/ 194841 h 197859"/>
                <a:gd name="connsiteX11" fmla="*/ 317916 w 389011"/>
                <a:gd name="connsiteY11" fmla="*/ 196518 h 197859"/>
                <a:gd name="connsiteX12" fmla="*/ 336361 w 389011"/>
                <a:gd name="connsiteY12" fmla="*/ 199536 h 197859"/>
                <a:gd name="connsiteX13" fmla="*/ 354134 w 389011"/>
                <a:gd name="connsiteY13" fmla="*/ 196518 h 197859"/>
                <a:gd name="connsiteX14" fmla="*/ 354134 w 389011"/>
                <a:gd name="connsiteY14" fmla="*/ 196518 h 197859"/>
                <a:gd name="connsiteX15" fmla="*/ 354134 w 389011"/>
                <a:gd name="connsiteY15" fmla="*/ 196518 h 197859"/>
                <a:gd name="connsiteX16" fmla="*/ 391359 w 389011"/>
                <a:gd name="connsiteY16" fmla="*/ 144202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9011" h="197859">
                  <a:moveTo>
                    <a:pt x="391359" y="144202"/>
                  </a:moveTo>
                  <a:cubicBezTo>
                    <a:pt x="391359" y="113685"/>
                    <a:pt x="366542" y="89204"/>
                    <a:pt x="336361" y="89204"/>
                  </a:cubicBezTo>
                  <a:cubicBezTo>
                    <a:pt x="326300" y="89204"/>
                    <a:pt x="317245" y="91887"/>
                    <a:pt x="309197" y="96582"/>
                  </a:cubicBezTo>
                  <a:cubicBezTo>
                    <a:pt x="302154" y="66736"/>
                    <a:pt x="275326" y="44602"/>
                    <a:pt x="243467" y="44602"/>
                  </a:cubicBezTo>
                  <a:cubicBezTo>
                    <a:pt x="229382" y="44602"/>
                    <a:pt x="216304" y="48962"/>
                    <a:pt x="205237" y="56340"/>
                  </a:cubicBezTo>
                  <a:cubicBezTo>
                    <a:pt x="195176" y="23810"/>
                    <a:pt x="164994" y="0"/>
                    <a:pt x="129111" y="0"/>
                  </a:cubicBezTo>
                  <a:cubicBezTo>
                    <a:pt x="85180" y="0"/>
                    <a:pt x="49632" y="35548"/>
                    <a:pt x="49632" y="79479"/>
                  </a:cubicBezTo>
                  <a:cubicBezTo>
                    <a:pt x="49632" y="83839"/>
                    <a:pt x="49968" y="87863"/>
                    <a:pt x="50639" y="92222"/>
                  </a:cubicBezTo>
                  <a:cubicBezTo>
                    <a:pt x="22469" y="92893"/>
                    <a:pt x="0" y="116033"/>
                    <a:pt x="0" y="144538"/>
                  </a:cubicBezTo>
                  <a:cubicBezTo>
                    <a:pt x="0" y="173378"/>
                    <a:pt x="23475" y="196853"/>
                    <a:pt x="52315" y="196853"/>
                  </a:cubicBezTo>
                  <a:cubicBezTo>
                    <a:pt x="57346" y="196853"/>
                    <a:pt x="62041" y="196182"/>
                    <a:pt x="66400" y="194841"/>
                  </a:cubicBezTo>
                  <a:lnTo>
                    <a:pt x="317916" y="196518"/>
                  </a:lnTo>
                  <a:cubicBezTo>
                    <a:pt x="323617" y="198530"/>
                    <a:pt x="329989" y="199536"/>
                    <a:pt x="336361" y="199536"/>
                  </a:cubicBezTo>
                  <a:cubicBezTo>
                    <a:pt x="342397" y="199536"/>
                    <a:pt x="348433" y="198530"/>
                    <a:pt x="354134" y="196518"/>
                  </a:cubicBezTo>
                  <a:lnTo>
                    <a:pt x="354134" y="196518"/>
                  </a:lnTo>
                  <a:lnTo>
                    <a:pt x="354134" y="196518"/>
                  </a:lnTo>
                  <a:cubicBezTo>
                    <a:pt x="375597" y="189140"/>
                    <a:pt x="391359" y="168683"/>
                    <a:pt x="391359" y="144202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06D7C2C1-C3DB-4C6E-BBE2-2C6D4ED7F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07278" y="5051737"/>
              <a:ext cx="355476" cy="231395"/>
            </a:xfrm>
            <a:custGeom>
              <a:avLst/>
              <a:gdLst>
                <a:gd name="connsiteX0" fmla="*/ 0 w 355475"/>
                <a:gd name="connsiteY0" fmla="*/ 0 h 231394"/>
                <a:gd name="connsiteX1" fmla="*/ 355476 w 355475"/>
                <a:gd name="connsiteY1" fmla="*/ 0 h 231394"/>
                <a:gd name="connsiteX2" fmla="*/ 355476 w 355475"/>
                <a:gd name="connsiteY2" fmla="*/ 231395 h 231394"/>
                <a:gd name="connsiteX3" fmla="*/ 0 w 355475"/>
                <a:gd name="connsiteY3" fmla="*/ 231395 h 23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75" h="231394">
                  <a:moveTo>
                    <a:pt x="0" y="0"/>
                  </a:moveTo>
                  <a:lnTo>
                    <a:pt x="355476" y="0"/>
                  </a:lnTo>
                  <a:lnTo>
                    <a:pt x="355476" y="231395"/>
                  </a:lnTo>
                  <a:lnTo>
                    <a:pt x="0" y="231395"/>
                  </a:lnTo>
                  <a:close/>
                </a:path>
              </a:pathLst>
            </a:custGeom>
            <a:ln/>
          </p:spPr>
        </p:pic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FFA597F8-77C8-49AA-9933-060A3392CD57}"/>
                </a:ext>
              </a:extLst>
            </p:cNvPr>
            <p:cNvSpPr/>
            <p:nvPr/>
          </p:nvSpPr>
          <p:spPr>
            <a:xfrm>
              <a:off x="8335112" y="5079571"/>
              <a:ext cx="251516" cy="127435"/>
            </a:xfrm>
            <a:custGeom>
              <a:avLst/>
              <a:gdLst>
                <a:gd name="connsiteX0" fmla="*/ 253863 w 251515"/>
                <a:gd name="connsiteY0" fmla="*/ 93564 h 127434"/>
                <a:gd name="connsiteX1" fmla="*/ 217980 w 251515"/>
                <a:gd name="connsiteY1" fmla="*/ 57681 h 127434"/>
                <a:gd name="connsiteX2" fmla="*/ 200207 w 251515"/>
                <a:gd name="connsiteY2" fmla="*/ 62376 h 127434"/>
                <a:gd name="connsiteX3" fmla="*/ 157617 w 251515"/>
                <a:gd name="connsiteY3" fmla="*/ 28841 h 127434"/>
                <a:gd name="connsiteX4" fmla="*/ 132800 w 251515"/>
                <a:gd name="connsiteY4" fmla="*/ 36554 h 127434"/>
                <a:gd name="connsiteX5" fmla="*/ 83503 w 251515"/>
                <a:gd name="connsiteY5" fmla="*/ 0 h 127434"/>
                <a:gd name="connsiteX6" fmla="*/ 32194 w 251515"/>
                <a:gd name="connsiteY6" fmla="*/ 51309 h 127434"/>
                <a:gd name="connsiteX7" fmla="*/ 32865 w 251515"/>
                <a:gd name="connsiteY7" fmla="*/ 59358 h 127434"/>
                <a:gd name="connsiteX8" fmla="*/ 0 w 251515"/>
                <a:gd name="connsiteY8" fmla="*/ 93229 h 127434"/>
                <a:gd name="connsiteX9" fmla="*/ 33871 w 251515"/>
                <a:gd name="connsiteY9" fmla="*/ 127099 h 127434"/>
                <a:gd name="connsiteX10" fmla="*/ 42925 w 251515"/>
                <a:gd name="connsiteY10" fmla="*/ 125758 h 127434"/>
                <a:gd name="connsiteX11" fmla="*/ 205908 w 251515"/>
                <a:gd name="connsiteY11" fmla="*/ 126764 h 127434"/>
                <a:gd name="connsiteX12" fmla="*/ 217980 w 251515"/>
                <a:gd name="connsiteY12" fmla="*/ 128776 h 127434"/>
                <a:gd name="connsiteX13" fmla="*/ 229383 w 251515"/>
                <a:gd name="connsiteY13" fmla="*/ 126764 h 127434"/>
                <a:gd name="connsiteX14" fmla="*/ 229383 w 251515"/>
                <a:gd name="connsiteY14" fmla="*/ 126764 h 127434"/>
                <a:gd name="connsiteX15" fmla="*/ 229383 w 251515"/>
                <a:gd name="connsiteY15" fmla="*/ 126764 h 127434"/>
                <a:gd name="connsiteX16" fmla="*/ 253863 w 251515"/>
                <a:gd name="connsiteY16" fmla="*/ 93564 h 12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1515" h="127434">
                  <a:moveTo>
                    <a:pt x="253863" y="93564"/>
                  </a:moveTo>
                  <a:cubicBezTo>
                    <a:pt x="253863" y="73778"/>
                    <a:pt x="237766" y="57681"/>
                    <a:pt x="217980" y="57681"/>
                  </a:cubicBezTo>
                  <a:cubicBezTo>
                    <a:pt x="211609" y="57681"/>
                    <a:pt x="205572" y="59358"/>
                    <a:pt x="200207" y="62376"/>
                  </a:cubicBezTo>
                  <a:cubicBezTo>
                    <a:pt x="195512" y="42925"/>
                    <a:pt x="178409" y="28841"/>
                    <a:pt x="157617" y="28841"/>
                  </a:cubicBezTo>
                  <a:cubicBezTo>
                    <a:pt x="148562" y="28841"/>
                    <a:pt x="139843" y="31523"/>
                    <a:pt x="132800" y="36554"/>
                  </a:cubicBezTo>
                  <a:cubicBezTo>
                    <a:pt x="126429" y="15426"/>
                    <a:pt x="106643" y="0"/>
                    <a:pt x="83503" y="0"/>
                  </a:cubicBezTo>
                  <a:cubicBezTo>
                    <a:pt x="54998" y="0"/>
                    <a:pt x="32194" y="23140"/>
                    <a:pt x="32194" y="51309"/>
                  </a:cubicBezTo>
                  <a:cubicBezTo>
                    <a:pt x="32194" y="53992"/>
                    <a:pt x="32529" y="56675"/>
                    <a:pt x="32865" y="59358"/>
                  </a:cubicBezTo>
                  <a:cubicBezTo>
                    <a:pt x="14756" y="60029"/>
                    <a:pt x="0" y="74784"/>
                    <a:pt x="0" y="93229"/>
                  </a:cubicBezTo>
                  <a:cubicBezTo>
                    <a:pt x="0" y="112008"/>
                    <a:pt x="15091" y="127099"/>
                    <a:pt x="33871" y="127099"/>
                  </a:cubicBezTo>
                  <a:cubicBezTo>
                    <a:pt x="36889" y="127099"/>
                    <a:pt x="40243" y="126764"/>
                    <a:pt x="42925" y="125758"/>
                  </a:cubicBezTo>
                  <a:lnTo>
                    <a:pt x="205908" y="126764"/>
                  </a:lnTo>
                  <a:cubicBezTo>
                    <a:pt x="209597" y="128105"/>
                    <a:pt x="213621" y="128776"/>
                    <a:pt x="217980" y="128776"/>
                  </a:cubicBezTo>
                  <a:cubicBezTo>
                    <a:pt x="222005" y="128776"/>
                    <a:pt x="225694" y="128105"/>
                    <a:pt x="229383" y="126764"/>
                  </a:cubicBezTo>
                  <a:lnTo>
                    <a:pt x="229383" y="126764"/>
                  </a:lnTo>
                  <a:lnTo>
                    <a:pt x="229383" y="126764"/>
                  </a:lnTo>
                  <a:cubicBezTo>
                    <a:pt x="243803" y="122740"/>
                    <a:pt x="253863" y="109326"/>
                    <a:pt x="253863" y="93564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9B9B716C-E3D4-4541-8BE7-27B9EEE56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44811" y="5658729"/>
              <a:ext cx="315233" cy="214627"/>
            </a:xfrm>
            <a:custGeom>
              <a:avLst/>
              <a:gdLst>
                <a:gd name="connsiteX0" fmla="*/ 0 w 315233"/>
                <a:gd name="connsiteY0" fmla="*/ 0 h 214626"/>
                <a:gd name="connsiteX1" fmla="*/ 315233 w 315233"/>
                <a:gd name="connsiteY1" fmla="*/ 0 h 214626"/>
                <a:gd name="connsiteX2" fmla="*/ 315233 w 315233"/>
                <a:gd name="connsiteY2" fmla="*/ 214627 h 214626"/>
                <a:gd name="connsiteX3" fmla="*/ 0 w 315233"/>
                <a:gd name="connsiteY3" fmla="*/ 214627 h 21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233" h="214626">
                  <a:moveTo>
                    <a:pt x="0" y="0"/>
                  </a:moveTo>
                  <a:lnTo>
                    <a:pt x="315233" y="0"/>
                  </a:lnTo>
                  <a:lnTo>
                    <a:pt x="315233" y="214627"/>
                  </a:lnTo>
                  <a:lnTo>
                    <a:pt x="0" y="214627"/>
                  </a:lnTo>
                  <a:close/>
                </a:path>
              </a:pathLst>
            </a:custGeom>
            <a:ln/>
          </p:spPr>
        </p:pic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9C57C333-D86D-4EF5-BBCD-07C36910BA22}"/>
                </a:ext>
              </a:extLst>
            </p:cNvPr>
            <p:cNvSpPr/>
            <p:nvPr/>
          </p:nvSpPr>
          <p:spPr>
            <a:xfrm>
              <a:off x="7373316" y="5688911"/>
              <a:ext cx="211273" cy="107313"/>
            </a:xfrm>
            <a:custGeom>
              <a:avLst/>
              <a:gdLst>
                <a:gd name="connsiteX0" fmla="*/ 212279 w 211273"/>
                <a:gd name="connsiteY0" fmla="*/ 78138 h 107313"/>
                <a:gd name="connsiteX1" fmla="*/ 182433 w 211273"/>
                <a:gd name="connsiteY1" fmla="*/ 48291 h 107313"/>
                <a:gd name="connsiteX2" fmla="*/ 167677 w 211273"/>
                <a:gd name="connsiteY2" fmla="*/ 52315 h 107313"/>
                <a:gd name="connsiteX3" fmla="*/ 132130 w 211273"/>
                <a:gd name="connsiteY3" fmla="*/ 24146 h 107313"/>
                <a:gd name="connsiteX4" fmla="*/ 111338 w 211273"/>
                <a:gd name="connsiteY4" fmla="*/ 30517 h 107313"/>
                <a:gd name="connsiteX5" fmla="*/ 70089 w 211273"/>
                <a:gd name="connsiteY5" fmla="*/ 0 h 107313"/>
                <a:gd name="connsiteX6" fmla="*/ 26828 w 211273"/>
                <a:gd name="connsiteY6" fmla="*/ 43261 h 107313"/>
                <a:gd name="connsiteX7" fmla="*/ 27499 w 211273"/>
                <a:gd name="connsiteY7" fmla="*/ 49968 h 107313"/>
                <a:gd name="connsiteX8" fmla="*/ 0 w 211273"/>
                <a:gd name="connsiteY8" fmla="*/ 78473 h 107313"/>
                <a:gd name="connsiteX9" fmla="*/ 28505 w 211273"/>
                <a:gd name="connsiteY9" fmla="*/ 106978 h 107313"/>
                <a:gd name="connsiteX10" fmla="*/ 36218 w 211273"/>
                <a:gd name="connsiteY10" fmla="*/ 105972 h 107313"/>
                <a:gd name="connsiteX11" fmla="*/ 172708 w 211273"/>
                <a:gd name="connsiteY11" fmla="*/ 106978 h 107313"/>
                <a:gd name="connsiteX12" fmla="*/ 182768 w 211273"/>
                <a:gd name="connsiteY12" fmla="*/ 108655 h 107313"/>
                <a:gd name="connsiteX13" fmla="*/ 192493 w 211273"/>
                <a:gd name="connsiteY13" fmla="*/ 106978 h 107313"/>
                <a:gd name="connsiteX14" fmla="*/ 192493 w 211273"/>
                <a:gd name="connsiteY14" fmla="*/ 106978 h 107313"/>
                <a:gd name="connsiteX15" fmla="*/ 192493 w 211273"/>
                <a:gd name="connsiteY15" fmla="*/ 106978 h 107313"/>
                <a:gd name="connsiteX16" fmla="*/ 212279 w 211273"/>
                <a:gd name="connsiteY16" fmla="*/ 78138 h 107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1273" h="107313">
                  <a:moveTo>
                    <a:pt x="212279" y="78138"/>
                  </a:moveTo>
                  <a:cubicBezTo>
                    <a:pt x="212279" y="61705"/>
                    <a:pt x="198865" y="48291"/>
                    <a:pt x="182433" y="48291"/>
                  </a:cubicBezTo>
                  <a:cubicBezTo>
                    <a:pt x="177067" y="48291"/>
                    <a:pt x="172037" y="49632"/>
                    <a:pt x="167677" y="52315"/>
                  </a:cubicBezTo>
                  <a:cubicBezTo>
                    <a:pt x="163988" y="36218"/>
                    <a:pt x="149233" y="24146"/>
                    <a:pt x="132130" y="24146"/>
                  </a:cubicBezTo>
                  <a:cubicBezTo>
                    <a:pt x="124417" y="24146"/>
                    <a:pt x="117374" y="26493"/>
                    <a:pt x="111338" y="30517"/>
                  </a:cubicBezTo>
                  <a:cubicBezTo>
                    <a:pt x="105972" y="12743"/>
                    <a:pt x="89540" y="0"/>
                    <a:pt x="70089" y="0"/>
                  </a:cubicBezTo>
                  <a:cubicBezTo>
                    <a:pt x="46279" y="0"/>
                    <a:pt x="26828" y="19451"/>
                    <a:pt x="26828" y="43261"/>
                  </a:cubicBezTo>
                  <a:cubicBezTo>
                    <a:pt x="26828" y="45608"/>
                    <a:pt x="27164" y="47956"/>
                    <a:pt x="27499" y="49968"/>
                  </a:cubicBezTo>
                  <a:cubicBezTo>
                    <a:pt x="12073" y="50303"/>
                    <a:pt x="0" y="63047"/>
                    <a:pt x="0" y="78473"/>
                  </a:cubicBezTo>
                  <a:cubicBezTo>
                    <a:pt x="0" y="94235"/>
                    <a:pt x="12743" y="106978"/>
                    <a:pt x="28505" y="106978"/>
                  </a:cubicBezTo>
                  <a:cubicBezTo>
                    <a:pt x="31188" y="106978"/>
                    <a:pt x="33871" y="106643"/>
                    <a:pt x="36218" y="105972"/>
                  </a:cubicBezTo>
                  <a:lnTo>
                    <a:pt x="172708" y="106978"/>
                  </a:lnTo>
                  <a:cubicBezTo>
                    <a:pt x="175726" y="107984"/>
                    <a:pt x="179079" y="108655"/>
                    <a:pt x="182768" y="108655"/>
                  </a:cubicBezTo>
                  <a:cubicBezTo>
                    <a:pt x="186122" y="108655"/>
                    <a:pt x="189475" y="107984"/>
                    <a:pt x="192493" y="106978"/>
                  </a:cubicBezTo>
                  <a:lnTo>
                    <a:pt x="192493" y="106978"/>
                  </a:lnTo>
                  <a:lnTo>
                    <a:pt x="192493" y="106978"/>
                  </a:lnTo>
                  <a:cubicBezTo>
                    <a:pt x="203896" y="102283"/>
                    <a:pt x="212279" y="91216"/>
                    <a:pt x="212279" y="78138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52CC0721-D5AF-45C0-9FFD-07B957D0B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49661" y="4049027"/>
              <a:ext cx="419193" cy="482911"/>
            </a:xfrm>
            <a:custGeom>
              <a:avLst/>
              <a:gdLst>
                <a:gd name="connsiteX0" fmla="*/ 0 w 419193"/>
                <a:gd name="connsiteY0" fmla="*/ 0 h 482910"/>
                <a:gd name="connsiteX1" fmla="*/ 419193 w 419193"/>
                <a:gd name="connsiteY1" fmla="*/ 0 h 482910"/>
                <a:gd name="connsiteX2" fmla="*/ 419193 w 419193"/>
                <a:gd name="connsiteY2" fmla="*/ 482911 h 482910"/>
                <a:gd name="connsiteX3" fmla="*/ 0 w 419193"/>
                <a:gd name="connsiteY3" fmla="*/ 482911 h 482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193" h="482910">
                  <a:moveTo>
                    <a:pt x="0" y="0"/>
                  </a:moveTo>
                  <a:lnTo>
                    <a:pt x="419193" y="0"/>
                  </a:lnTo>
                  <a:lnTo>
                    <a:pt x="419193" y="482911"/>
                  </a:lnTo>
                  <a:lnTo>
                    <a:pt x="0" y="482911"/>
                  </a:lnTo>
                  <a:close/>
                </a:path>
              </a:pathLst>
            </a:custGeom>
            <a:ln/>
          </p:spPr>
        </p:pic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D3FF3D8E-9EE5-4878-9CF7-4639D46AB5E1}"/>
                </a:ext>
              </a:extLst>
            </p:cNvPr>
            <p:cNvSpPr/>
            <p:nvPr/>
          </p:nvSpPr>
          <p:spPr>
            <a:xfrm>
              <a:off x="8178936" y="4076289"/>
              <a:ext cx="184445" cy="311880"/>
            </a:xfrm>
            <a:custGeom>
              <a:avLst/>
              <a:gdLst>
                <a:gd name="connsiteX0" fmla="*/ 15663 w 184444"/>
                <a:gd name="connsiteY0" fmla="*/ 311110 h 311879"/>
                <a:gd name="connsiteX1" fmla="*/ 9291 w 184444"/>
                <a:gd name="connsiteY1" fmla="*/ 307757 h 311879"/>
                <a:gd name="connsiteX2" fmla="*/ 1914 w 184444"/>
                <a:gd name="connsiteY2" fmla="*/ 284617 h 311879"/>
                <a:gd name="connsiteX3" fmla="*/ 146116 w 184444"/>
                <a:gd name="connsiteY3" fmla="*/ 9291 h 311879"/>
                <a:gd name="connsiteX4" fmla="*/ 169256 w 184444"/>
                <a:gd name="connsiteY4" fmla="*/ 1914 h 311879"/>
                <a:gd name="connsiteX5" fmla="*/ 175627 w 184444"/>
                <a:gd name="connsiteY5" fmla="*/ 5267 h 311879"/>
                <a:gd name="connsiteX6" fmla="*/ 183005 w 184444"/>
                <a:gd name="connsiteY6" fmla="*/ 28407 h 311879"/>
                <a:gd name="connsiteX7" fmla="*/ 38803 w 184444"/>
                <a:gd name="connsiteY7" fmla="*/ 303733 h 311879"/>
                <a:gd name="connsiteX8" fmla="*/ 15663 w 184444"/>
                <a:gd name="connsiteY8" fmla="*/ 311110 h 31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444" h="311879">
                  <a:moveTo>
                    <a:pt x="15663" y="311110"/>
                  </a:moveTo>
                  <a:lnTo>
                    <a:pt x="9291" y="307757"/>
                  </a:lnTo>
                  <a:cubicBezTo>
                    <a:pt x="908" y="303397"/>
                    <a:pt x="-2446" y="293001"/>
                    <a:pt x="1914" y="284617"/>
                  </a:cubicBezTo>
                  <a:lnTo>
                    <a:pt x="146116" y="9291"/>
                  </a:lnTo>
                  <a:cubicBezTo>
                    <a:pt x="150476" y="908"/>
                    <a:pt x="160872" y="-2446"/>
                    <a:pt x="169256" y="1914"/>
                  </a:cubicBezTo>
                  <a:lnTo>
                    <a:pt x="175627" y="5267"/>
                  </a:lnTo>
                  <a:cubicBezTo>
                    <a:pt x="184011" y="9627"/>
                    <a:pt x="187365" y="20023"/>
                    <a:pt x="183005" y="28407"/>
                  </a:cubicBezTo>
                  <a:lnTo>
                    <a:pt x="38803" y="303733"/>
                  </a:lnTo>
                  <a:cubicBezTo>
                    <a:pt x="34443" y="312117"/>
                    <a:pt x="24047" y="315470"/>
                    <a:pt x="15663" y="311110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A28550FE-8010-4400-92EB-EAFEC8FBFC28}"/>
                </a:ext>
              </a:extLst>
            </p:cNvPr>
            <p:cNvSpPr/>
            <p:nvPr/>
          </p:nvSpPr>
          <p:spPr>
            <a:xfrm>
              <a:off x="8306706" y="4143025"/>
              <a:ext cx="184445" cy="311880"/>
            </a:xfrm>
            <a:custGeom>
              <a:avLst/>
              <a:gdLst>
                <a:gd name="connsiteX0" fmla="*/ 15663 w 184444"/>
                <a:gd name="connsiteY0" fmla="*/ 311110 h 311879"/>
                <a:gd name="connsiteX1" fmla="*/ 9291 w 184444"/>
                <a:gd name="connsiteY1" fmla="*/ 307757 h 311879"/>
                <a:gd name="connsiteX2" fmla="*/ 1914 w 184444"/>
                <a:gd name="connsiteY2" fmla="*/ 284617 h 311879"/>
                <a:gd name="connsiteX3" fmla="*/ 146116 w 184444"/>
                <a:gd name="connsiteY3" fmla="*/ 9291 h 311879"/>
                <a:gd name="connsiteX4" fmla="*/ 169255 w 184444"/>
                <a:gd name="connsiteY4" fmla="*/ 1914 h 311879"/>
                <a:gd name="connsiteX5" fmla="*/ 175627 w 184444"/>
                <a:gd name="connsiteY5" fmla="*/ 5267 h 311879"/>
                <a:gd name="connsiteX6" fmla="*/ 183005 w 184444"/>
                <a:gd name="connsiteY6" fmla="*/ 28407 h 311879"/>
                <a:gd name="connsiteX7" fmla="*/ 38803 w 184444"/>
                <a:gd name="connsiteY7" fmla="*/ 303733 h 311879"/>
                <a:gd name="connsiteX8" fmla="*/ 15663 w 184444"/>
                <a:gd name="connsiteY8" fmla="*/ 311110 h 31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444" h="311879">
                  <a:moveTo>
                    <a:pt x="15663" y="311110"/>
                  </a:moveTo>
                  <a:lnTo>
                    <a:pt x="9291" y="307757"/>
                  </a:lnTo>
                  <a:cubicBezTo>
                    <a:pt x="908" y="303397"/>
                    <a:pt x="-2446" y="293001"/>
                    <a:pt x="1914" y="284617"/>
                  </a:cubicBezTo>
                  <a:lnTo>
                    <a:pt x="146116" y="9291"/>
                  </a:lnTo>
                  <a:cubicBezTo>
                    <a:pt x="150476" y="908"/>
                    <a:pt x="160872" y="-2446"/>
                    <a:pt x="169255" y="1914"/>
                  </a:cubicBezTo>
                  <a:lnTo>
                    <a:pt x="175627" y="5267"/>
                  </a:lnTo>
                  <a:cubicBezTo>
                    <a:pt x="184011" y="9627"/>
                    <a:pt x="187365" y="20023"/>
                    <a:pt x="183005" y="28407"/>
                  </a:cubicBezTo>
                  <a:lnTo>
                    <a:pt x="38803" y="303733"/>
                  </a:lnTo>
                  <a:cubicBezTo>
                    <a:pt x="34443" y="312452"/>
                    <a:pt x="24047" y="315806"/>
                    <a:pt x="15663" y="311110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9F1B4AB5-6677-4597-A37E-A474A724D461}"/>
                </a:ext>
              </a:extLst>
            </p:cNvPr>
            <p:cNvSpPr/>
            <p:nvPr/>
          </p:nvSpPr>
          <p:spPr>
            <a:xfrm>
              <a:off x="8210645" y="4296132"/>
              <a:ext cx="147556" cy="83839"/>
            </a:xfrm>
            <a:custGeom>
              <a:avLst/>
              <a:gdLst>
                <a:gd name="connsiteX0" fmla="*/ 137547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6936 w 147555"/>
                <a:gd name="connsiteY7" fmla="*/ 82884 h 83838"/>
                <a:gd name="connsiteX8" fmla="*/ 137547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7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6936" y="82884"/>
                  </a:lnTo>
                  <a:cubicBezTo>
                    <a:pt x="145260" y="86573"/>
                    <a:pt x="140900" y="87914"/>
                    <a:pt x="137547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ABF2E26D-C5E0-4DB1-B9BC-C96E6DCA4A66}"/>
                </a:ext>
              </a:extLst>
            </p:cNvPr>
            <p:cNvSpPr/>
            <p:nvPr/>
          </p:nvSpPr>
          <p:spPr>
            <a:xfrm>
              <a:off x="8256253" y="4253877"/>
              <a:ext cx="147556" cy="83839"/>
            </a:xfrm>
            <a:custGeom>
              <a:avLst/>
              <a:gdLst>
                <a:gd name="connsiteX0" fmla="*/ 137546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6936 w 147555"/>
                <a:gd name="connsiteY7" fmla="*/ 82884 h 83838"/>
                <a:gd name="connsiteX8" fmla="*/ 137546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6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6936" y="82884"/>
                  </a:lnTo>
                  <a:cubicBezTo>
                    <a:pt x="145260" y="86237"/>
                    <a:pt x="141235" y="87579"/>
                    <a:pt x="137546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ABE5E217-FEA8-4286-AAAF-4F5383FF77CD}"/>
                </a:ext>
              </a:extLst>
            </p:cNvPr>
            <p:cNvSpPr/>
            <p:nvPr/>
          </p:nvSpPr>
          <p:spPr>
            <a:xfrm>
              <a:off x="8287441" y="4194184"/>
              <a:ext cx="147556" cy="83839"/>
            </a:xfrm>
            <a:custGeom>
              <a:avLst/>
              <a:gdLst>
                <a:gd name="connsiteX0" fmla="*/ 137547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7272 w 147555"/>
                <a:gd name="connsiteY7" fmla="*/ 82884 h 83838"/>
                <a:gd name="connsiteX8" fmla="*/ 137547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7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7272" y="82884"/>
                  </a:lnTo>
                  <a:cubicBezTo>
                    <a:pt x="145260" y="86573"/>
                    <a:pt x="141235" y="87914"/>
                    <a:pt x="137547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DD28B3A6-A61F-45E8-B0CB-9A61EBE6C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63397" y="4813635"/>
              <a:ext cx="345415" cy="365536"/>
            </a:xfrm>
            <a:custGeom>
              <a:avLst/>
              <a:gdLst>
                <a:gd name="connsiteX0" fmla="*/ 0 w 345415"/>
                <a:gd name="connsiteY0" fmla="*/ 0 h 365536"/>
                <a:gd name="connsiteX1" fmla="*/ 345415 w 345415"/>
                <a:gd name="connsiteY1" fmla="*/ 0 h 365536"/>
                <a:gd name="connsiteX2" fmla="*/ 345415 w 345415"/>
                <a:gd name="connsiteY2" fmla="*/ 365536 h 365536"/>
                <a:gd name="connsiteX3" fmla="*/ 0 w 345415"/>
                <a:gd name="connsiteY3" fmla="*/ 365536 h 365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5415" h="365536">
                  <a:moveTo>
                    <a:pt x="0" y="0"/>
                  </a:moveTo>
                  <a:lnTo>
                    <a:pt x="345415" y="0"/>
                  </a:lnTo>
                  <a:lnTo>
                    <a:pt x="345415" y="365536"/>
                  </a:lnTo>
                  <a:lnTo>
                    <a:pt x="0" y="365536"/>
                  </a:lnTo>
                  <a:close/>
                </a:path>
              </a:pathLst>
            </a:custGeom>
            <a:ln/>
          </p:spPr>
        </p:pic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05D89D46-E863-4E1C-9DBE-E8FF4CD59B2B}"/>
                </a:ext>
              </a:extLst>
            </p:cNvPr>
            <p:cNvSpPr/>
            <p:nvPr/>
          </p:nvSpPr>
          <p:spPr>
            <a:xfrm>
              <a:off x="7690554" y="4904174"/>
              <a:ext cx="160970" cy="197859"/>
            </a:xfrm>
            <a:custGeom>
              <a:avLst/>
              <a:gdLst>
                <a:gd name="connsiteX0" fmla="*/ 158965 w 160970"/>
                <a:gd name="connsiteY0" fmla="*/ 192165 h 197859"/>
                <a:gd name="connsiteX1" fmla="*/ 151252 w 160970"/>
                <a:gd name="connsiteY1" fmla="*/ 198201 h 197859"/>
                <a:gd name="connsiteX2" fmla="*/ 137837 w 160970"/>
                <a:gd name="connsiteY2" fmla="*/ 196524 h 197859"/>
                <a:gd name="connsiteX3" fmla="*/ 2019 w 160970"/>
                <a:gd name="connsiteY3" fmla="*/ 21469 h 197859"/>
                <a:gd name="connsiteX4" fmla="*/ 3696 w 160970"/>
                <a:gd name="connsiteY4" fmla="*/ 8055 h 197859"/>
                <a:gd name="connsiteX5" fmla="*/ 11409 w 160970"/>
                <a:gd name="connsiteY5" fmla="*/ 2019 h 197859"/>
                <a:gd name="connsiteX6" fmla="*/ 24823 w 160970"/>
                <a:gd name="connsiteY6" fmla="*/ 3695 h 197859"/>
                <a:gd name="connsiteX7" fmla="*/ 160641 w 160970"/>
                <a:gd name="connsiteY7" fmla="*/ 178751 h 197859"/>
                <a:gd name="connsiteX8" fmla="*/ 158965 w 160970"/>
                <a:gd name="connsiteY8" fmla="*/ 192165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70" h="197859">
                  <a:moveTo>
                    <a:pt x="158965" y="192165"/>
                  </a:moveTo>
                  <a:lnTo>
                    <a:pt x="151252" y="198201"/>
                  </a:lnTo>
                  <a:cubicBezTo>
                    <a:pt x="147227" y="201555"/>
                    <a:pt x="141191" y="200549"/>
                    <a:pt x="137837" y="196524"/>
                  </a:cubicBezTo>
                  <a:lnTo>
                    <a:pt x="2019" y="21469"/>
                  </a:lnTo>
                  <a:cubicBezTo>
                    <a:pt x="-1335" y="17445"/>
                    <a:pt x="-329" y="11409"/>
                    <a:pt x="3696" y="8055"/>
                  </a:cubicBezTo>
                  <a:lnTo>
                    <a:pt x="11409" y="2019"/>
                  </a:lnTo>
                  <a:cubicBezTo>
                    <a:pt x="15433" y="-1335"/>
                    <a:pt x="21469" y="-329"/>
                    <a:pt x="24823" y="3695"/>
                  </a:cubicBezTo>
                  <a:lnTo>
                    <a:pt x="160641" y="178751"/>
                  </a:lnTo>
                  <a:cubicBezTo>
                    <a:pt x="163660" y="183110"/>
                    <a:pt x="162989" y="188811"/>
                    <a:pt x="158965" y="192165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605DDF5F-2EA2-41F1-8ABE-10A532870CD4}"/>
                </a:ext>
              </a:extLst>
            </p:cNvPr>
            <p:cNvSpPr/>
            <p:nvPr/>
          </p:nvSpPr>
          <p:spPr>
            <a:xfrm>
              <a:off x="7770033" y="4842469"/>
              <a:ext cx="160970" cy="197859"/>
            </a:xfrm>
            <a:custGeom>
              <a:avLst/>
              <a:gdLst>
                <a:gd name="connsiteX0" fmla="*/ 158965 w 160970"/>
                <a:gd name="connsiteY0" fmla="*/ 192165 h 197859"/>
                <a:gd name="connsiteX1" fmla="*/ 151252 w 160970"/>
                <a:gd name="connsiteY1" fmla="*/ 198201 h 197859"/>
                <a:gd name="connsiteX2" fmla="*/ 137837 w 160970"/>
                <a:gd name="connsiteY2" fmla="*/ 196524 h 197859"/>
                <a:gd name="connsiteX3" fmla="*/ 2019 w 160970"/>
                <a:gd name="connsiteY3" fmla="*/ 21469 h 197859"/>
                <a:gd name="connsiteX4" fmla="*/ 3696 w 160970"/>
                <a:gd name="connsiteY4" fmla="*/ 8055 h 197859"/>
                <a:gd name="connsiteX5" fmla="*/ 11409 w 160970"/>
                <a:gd name="connsiteY5" fmla="*/ 2019 h 197859"/>
                <a:gd name="connsiteX6" fmla="*/ 24823 w 160970"/>
                <a:gd name="connsiteY6" fmla="*/ 3696 h 197859"/>
                <a:gd name="connsiteX7" fmla="*/ 160642 w 160970"/>
                <a:gd name="connsiteY7" fmla="*/ 178751 h 197859"/>
                <a:gd name="connsiteX8" fmla="*/ 158965 w 160970"/>
                <a:gd name="connsiteY8" fmla="*/ 192165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70" h="197859">
                  <a:moveTo>
                    <a:pt x="158965" y="192165"/>
                  </a:moveTo>
                  <a:lnTo>
                    <a:pt x="151252" y="198201"/>
                  </a:lnTo>
                  <a:cubicBezTo>
                    <a:pt x="147227" y="201555"/>
                    <a:pt x="141191" y="200549"/>
                    <a:pt x="137837" y="196524"/>
                  </a:cubicBezTo>
                  <a:lnTo>
                    <a:pt x="2019" y="21469"/>
                  </a:lnTo>
                  <a:cubicBezTo>
                    <a:pt x="-1335" y="17445"/>
                    <a:pt x="-329" y="11409"/>
                    <a:pt x="3696" y="8055"/>
                  </a:cubicBezTo>
                  <a:lnTo>
                    <a:pt x="11409" y="2019"/>
                  </a:lnTo>
                  <a:cubicBezTo>
                    <a:pt x="15433" y="-1335"/>
                    <a:pt x="21469" y="-329"/>
                    <a:pt x="24823" y="3696"/>
                  </a:cubicBezTo>
                  <a:lnTo>
                    <a:pt x="160642" y="178751"/>
                  </a:lnTo>
                  <a:cubicBezTo>
                    <a:pt x="163995" y="182775"/>
                    <a:pt x="163324" y="188811"/>
                    <a:pt x="158965" y="192165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2B4B9C19-05A4-4A22-B1B7-9410DA8A50DB}"/>
                </a:ext>
              </a:extLst>
            </p:cNvPr>
            <p:cNvSpPr/>
            <p:nvPr/>
          </p:nvSpPr>
          <p:spPr>
            <a:xfrm>
              <a:off x="7796376" y="4987863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529"/>
                    <a:pt x="95062" y="9212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EBAB43E6-69E4-41D0-8921-A9916CC7B4F2}"/>
                </a:ext>
              </a:extLst>
            </p:cNvPr>
            <p:cNvSpPr/>
            <p:nvPr/>
          </p:nvSpPr>
          <p:spPr>
            <a:xfrm>
              <a:off x="7782626" y="4946614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529"/>
                    <a:pt x="95062" y="8876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24F1FACC-4182-4339-8FA2-B890F7431B12}"/>
                </a:ext>
              </a:extLst>
            </p:cNvPr>
            <p:cNvSpPr/>
            <p:nvPr/>
          </p:nvSpPr>
          <p:spPr>
            <a:xfrm>
              <a:off x="7753786" y="4909725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193"/>
                    <a:pt x="95062" y="8876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4A6B974C-6A65-4E43-A833-93605D840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31075" y="5450809"/>
              <a:ext cx="268284" cy="268284"/>
            </a:xfrm>
            <a:custGeom>
              <a:avLst/>
              <a:gdLst>
                <a:gd name="connsiteX0" fmla="*/ 0 w 268283"/>
                <a:gd name="connsiteY0" fmla="*/ 0 h 268283"/>
                <a:gd name="connsiteX1" fmla="*/ 268284 w 268283"/>
                <a:gd name="connsiteY1" fmla="*/ 0 h 268283"/>
                <a:gd name="connsiteX2" fmla="*/ 268284 w 268283"/>
                <a:gd name="connsiteY2" fmla="*/ 268284 h 268283"/>
                <a:gd name="connsiteX3" fmla="*/ 0 w 268283"/>
                <a:gd name="connsiteY3" fmla="*/ 268284 h 268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283" h="268283">
                  <a:moveTo>
                    <a:pt x="0" y="0"/>
                  </a:moveTo>
                  <a:lnTo>
                    <a:pt x="268284" y="0"/>
                  </a:lnTo>
                  <a:lnTo>
                    <a:pt x="268284" y="268284"/>
                  </a:lnTo>
                  <a:lnTo>
                    <a:pt x="0" y="268284"/>
                  </a:lnTo>
                  <a:close/>
                </a:path>
              </a:pathLst>
            </a:custGeom>
            <a:ln/>
          </p:spPr>
        </p:pic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B5088D82-98BA-41DE-ACFE-F9BB209F2239}"/>
                </a:ext>
              </a:extLst>
            </p:cNvPr>
            <p:cNvSpPr/>
            <p:nvPr/>
          </p:nvSpPr>
          <p:spPr>
            <a:xfrm>
              <a:off x="7860837" y="5479901"/>
              <a:ext cx="117374" cy="114021"/>
            </a:xfrm>
            <a:custGeom>
              <a:avLst/>
              <a:gdLst>
                <a:gd name="connsiteX0" fmla="*/ 6791 w 117374"/>
                <a:gd name="connsiteY0" fmla="*/ 115446 h 114020"/>
                <a:gd name="connsiteX1" fmla="*/ 1761 w 117374"/>
                <a:gd name="connsiteY1" fmla="*/ 110415 h 114020"/>
                <a:gd name="connsiteX2" fmla="*/ 1761 w 117374"/>
                <a:gd name="connsiteY2" fmla="*/ 102032 h 114020"/>
                <a:gd name="connsiteX3" fmla="*/ 103373 w 117374"/>
                <a:gd name="connsiteY3" fmla="*/ 1761 h 114020"/>
                <a:gd name="connsiteX4" fmla="*/ 111757 w 117374"/>
                <a:gd name="connsiteY4" fmla="*/ 1761 h 114020"/>
                <a:gd name="connsiteX5" fmla="*/ 116787 w 117374"/>
                <a:gd name="connsiteY5" fmla="*/ 6791 h 114020"/>
                <a:gd name="connsiteX6" fmla="*/ 116787 w 117374"/>
                <a:gd name="connsiteY6" fmla="*/ 15175 h 114020"/>
                <a:gd name="connsiteX7" fmla="*/ 15175 w 117374"/>
                <a:gd name="connsiteY7" fmla="*/ 115446 h 114020"/>
                <a:gd name="connsiteX8" fmla="*/ 6791 w 117374"/>
                <a:gd name="connsiteY8" fmla="*/ 115446 h 11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74" h="114020">
                  <a:moveTo>
                    <a:pt x="6791" y="115446"/>
                  </a:moveTo>
                  <a:lnTo>
                    <a:pt x="1761" y="110415"/>
                  </a:lnTo>
                  <a:cubicBezTo>
                    <a:pt x="-587" y="108068"/>
                    <a:pt x="-587" y="104379"/>
                    <a:pt x="1761" y="102032"/>
                  </a:cubicBezTo>
                  <a:lnTo>
                    <a:pt x="103373" y="1761"/>
                  </a:lnTo>
                  <a:cubicBezTo>
                    <a:pt x="105720" y="-587"/>
                    <a:pt x="109409" y="-587"/>
                    <a:pt x="111757" y="1761"/>
                  </a:cubicBezTo>
                  <a:lnTo>
                    <a:pt x="116787" y="6791"/>
                  </a:lnTo>
                  <a:cubicBezTo>
                    <a:pt x="119135" y="9138"/>
                    <a:pt x="119135" y="12827"/>
                    <a:pt x="116787" y="15175"/>
                  </a:cubicBezTo>
                  <a:lnTo>
                    <a:pt x="15175" y="115446"/>
                  </a:lnTo>
                  <a:cubicBezTo>
                    <a:pt x="12492" y="117793"/>
                    <a:pt x="8803" y="117793"/>
                    <a:pt x="6791" y="11544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72BDEECF-8E3E-45CC-91E4-4F2B44643458}"/>
                </a:ext>
              </a:extLst>
            </p:cNvPr>
            <p:cNvSpPr/>
            <p:nvPr/>
          </p:nvSpPr>
          <p:spPr>
            <a:xfrm>
              <a:off x="7906110" y="5525844"/>
              <a:ext cx="117374" cy="114021"/>
            </a:xfrm>
            <a:custGeom>
              <a:avLst/>
              <a:gdLst>
                <a:gd name="connsiteX0" fmla="*/ 6791 w 117374"/>
                <a:gd name="connsiteY0" fmla="*/ 115446 h 114020"/>
                <a:gd name="connsiteX1" fmla="*/ 1761 w 117374"/>
                <a:gd name="connsiteY1" fmla="*/ 110415 h 114020"/>
                <a:gd name="connsiteX2" fmla="*/ 1761 w 117374"/>
                <a:gd name="connsiteY2" fmla="*/ 102032 h 114020"/>
                <a:gd name="connsiteX3" fmla="*/ 103373 w 117374"/>
                <a:gd name="connsiteY3" fmla="*/ 1761 h 114020"/>
                <a:gd name="connsiteX4" fmla="*/ 111757 w 117374"/>
                <a:gd name="connsiteY4" fmla="*/ 1761 h 114020"/>
                <a:gd name="connsiteX5" fmla="*/ 116787 w 117374"/>
                <a:gd name="connsiteY5" fmla="*/ 6791 h 114020"/>
                <a:gd name="connsiteX6" fmla="*/ 116787 w 117374"/>
                <a:gd name="connsiteY6" fmla="*/ 15175 h 114020"/>
                <a:gd name="connsiteX7" fmla="*/ 15175 w 117374"/>
                <a:gd name="connsiteY7" fmla="*/ 115446 h 114020"/>
                <a:gd name="connsiteX8" fmla="*/ 6791 w 117374"/>
                <a:gd name="connsiteY8" fmla="*/ 115446 h 11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74" h="114020">
                  <a:moveTo>
                    <a:pt x="6791" y="115446"/>
                  </a:moveTo>
                  <a:lnTo>
                    <a:pt x="1761" y="110415"/>
                  </a:lnTo>
                  <a:cubicBezTo>
                    <a:pt x="-587" y="108068"/>
                    <a:pt x="-587" y="104379"/>
                    <a:pt x="1761" y="102032"/>
                  </a:cubicBezTo>
                  <a:lnTo>
                    <a:pt x="103373" y="1761"/>
                  </a:lnTo>
                  <a:cubicBezTo>
                    <a:pt x="105720" y="-587"/>
                    <a:pt x="109409" y="-587"/>
                    <a:pt x="111757" y="1761"/>
                  </a:cubicBezTo>
                  <a:lnTo>
                    <a:pt x="116787" y="6791"/>
                  </a:lnTo>
                  <a:cubicBezTo>
                    <a:pt x="119135" y="9138"/>
                    <a:pt x="119135" y="12827"/>
                    <a:pt x="116787" y="15175"/>
                  </a:cubicBezTo>
                  <a:lnTo>
                    <a:pt x="15175" y="115446"/>
                  </a:lnTo>
                  <a:cubicBezTo>
                    <a:pt x="12827" y="117793"/>
                    <a:pt x="9138" y="117793"/>
                    <a:pt x="6791" y="11544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964269E9-54C0-4297-9A3F-5760A490955B}"/>
                </a:ext>
              </a:extLst>
            </p:cNvPr>
            <p:cNvSpPr/>
            <p:nvPr/>
          </p:nvSpPr>
          <p:spPr>
            <a:xfrm>
              <a:off x="7883306" y="5558374"/>
              <a:ext cx="53657" cy="53657"/>
            </a:xfrm>
            <a:custGeom>
              <a:avLst/>
              <a:gdLst>
                <a:gd name="connsiteX0" fmla="*/ 49381 w 53656"/>
                <a:gd name="connsiteY0" fmla="*/ 55082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381 w 53656"/>
                <a:gd name="connsiteY8" fmla="*/ 55082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381" y="55082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2064" y="56088"/>
                    <a:pt x="50387" y="56088"/>
                    <a:pt x="49381" y="5508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C7CD129D-8B57-46BA-B8F3-F3F6A023E04D}"/>
                </a:ext>
              </a:extLst>
            </p:cNvPr>
            <p:cNvSpPr/>
            <p:nvPr/>
          </p:nvSpPr>
          <p:spPr>
            <a:xfrm>
              <a:off x="7908793" y="5546636"/>
              <a:ext cx="53657" cy="53657"/>
            </a:xfrm>
            <a:custGeom>
              <a:avLst/>
              <a:gdLst>
                <a:gd name="connsiteX0" fmla="*/ 49381 w 53656"/>
                <a:gd name="connsiteY0" fmla="*/ 55082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381 w 53656"/>
                <a:gd name="connsiteY8" fmla="*/ 55082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381" y="55082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1728" y="55753"/>
                    <a:pt x="50052" y="55753"/>
                    <a:pt x="49381" y="5508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4F3B06A8-F3EF-4D1F-B482-229FF49D412E}"/>
                </a:ext>
              </a:extLst>
            </p:cNvPr>
            <p:cNvSpPr/>
            <p:nvPr/>
          </p:nvSpPr>
          <p:spPr>
            <a:xfrm>
              <a:off x="7930256" y="5525174"/>
              <a:ext cx="53657" cy="53657"/>
            </a:xfrm>
            <a:custGeom>
              <a:avLst/>
              <a:gdLst>
                <a:gd name="connsiteX0" fmla="*/ 49046 w 53656"/>
                <a:gd name="connsiteY0" fmla="*/ 55417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046 w 53656"/>
                <a:gd name="connsiteY8" fmla="*/ 55417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046" y="55417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1728" y="56088"/>
                    <a:pt x="50052" y="56088"/>
                    <a:pt x="49046" y="55417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937128E2-374E-4DF7-9B9C-D76EE4390B14}"/>
              </a:ext>
            </a:extLst>
          </p:cNvPr>
          <p:cNvGrpSpPr/>
          <p:nvPr/>
        </p:nvGrpSpPr>
        <p:grpSpPr>
          <a:xfrm rot="801005">
            <a:off x="9147437" y="3780192"/>
            <a:ext cx="6620244" cy="6620244"/>
            <a:chOff x="9078593" y="2831690"/>
            <a:chExt cx="6858000" cy="6858000"/>
          </a:xfrm>
        </p:grpSpPr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FC542ED5-CD78-4AA3-9941-957EC57D460E}"/>
                </a:ext>
              </a:extLst>
            </p:cNvPr>
            <p:cNvSpPr/>
            <p:nvPr/>
          </p:nvSpPr>
          <p:spPr>
            <a:xfrm>
              <a:off x="10845576" y="4597332"/>
              <a:ext cx="3276414" cy="3276414"/>
            </a:xfrm>
            <a:custGeom>
              <a:avLst/>
              <a:gdLst>
                <a:gd name="connsiteX0" fmla="*/ 3277085 w 3276413"/>
                <a:gd name="connsiteY0" fmla="*/ 1638542 h 3276413"/>
                <a:gd name="connsiteX1" fmla="*/ 1638543 w 3276413"/>
                <a:gd name="connsiteY1" fmla="*/ 3277084 h 3276413"/>
                <a:gd name="connsiteX2" fmla="*/ 0 w 3276413"/>
                <a:gd name="connsiteY2" fmla="*/ 1638542 h 3276413"/>
                <a:gd name="connsiteX3" fmla="*/ 1638543 w 3276413"/>
                <a:gd name="connsiteY3" fmla="*/ 0 h 3276413"/>
                <a:gd name="connsiteX4" fmla="*/ 3277085 w 3276413"/>
                <a:gd name="connsiteY4" fmla="*/ 1638542 h 3276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76413" h="3276413">
                  <a:moveTo>
                    <a:pt x="3277085" y="1638542"/>
                  </a:moveTo>
                  <a:cubicBezTo>
                    <a:pt x="3277085" y="2543484"/>
                    <a:pt x="2543484" y="3277084"/>
                    <a:pt x="1638543" y="3277084"/>
                  </a:cubicBezTo>
                  <a:cubicBezTo>
                    <a:pt x="733601" y="3277084"/>
                    <a:pt x="0" y="2543484"/>
                    <a:pt x="0" y="1638542"/>
                  </a:cubicBezTo>
                  <a:cubicBezTo>
                    <a:pt x="0" y="733600"/>
                    <a:pt x="733601" y="0"/>
                    <a:pt x="1638543" y="0"/>
                  </a:cubicBezTo>
                  <a:cubicBezTo>
                    <a:pt x="2543484" y="0"/>
                    <a:pt x="3277085" y="733600"/>
                    <a:pt x="3277085" y="1638542"/>
                  </a:cubicBezTo>
                  <a:close/>
                </a:path>
              </a:pathLst>
            </a:custGeom>
            <a:solidFill>
              <a:srgbClr val="2C3590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3" name="图片 62">
              <a:extLst>
                <a:ext uri="{FF2B5EF4-FFF2-40B4-BE49-F238E27FC236}">
                  <a16:creationId xmlns:a16="http://schemas.microsoft.com/office/drawing/2014/main" id="{DC43F379-F0ED-4FB7-AABE-9A915C9C1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487082" y="4236825"/>
              <a:ext cx="4041022" cy="4044376"/>
            </a:xfrm>
            <a:custGeom>
              <a:avLst/>
              <a:gdLst>
                <a:gd name="connsiteX0" fmla="*/ 0 w 4041021"/>
                <a:gd name="connsiteY0" fmla="*/ 0 h 4044375"/>
                <a:gd name="connsiteX1" fmla="*/ 4041022 w 4041021"/>
                <a:gd name="connsiteY1" fmla="*/ 0 h 4044375"/>
                <a:gd name="connsiteX2" fmla="*/ 4041022 w 4041021"/>
                <a:gd name="connsiteY2" fmla="*/ 4044376 h 4044375"/>
                <a:gd name="connsiteX3" fmla="*/ 0 w 4041021"/>
                <a:gd name="connsiteY3" fmla="*/ 4044376 h 404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1021" h="4044375">
                  <a:moveTo>
                    <a:pt x="0" y="0"/>
                  </a:moveTo>
                  <a:lnTo>
                    <a:pt x="4041022" y="0"/>
                  </a:lnTo>
                  <a:lnTo>
                    <a:pt x="4041022" y="4044376"/>
                  </a:lnTo>
                  <a:lnTo>
                    <a:pt x="0" y="4044376"/>
                  </a:lnTo>
                  <a:close/>
                </a:path>
              </a:pathLst>
            </a:custGeom>
            <a:ln/>
          </p:spPr>
        </p:pic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C8CF6E57-928C-47C1-9B04-7AA79F0C9B8C}"/>
                </a:ext>
              </a:extLst>
            </p:cNvPr>
            <p:cNvSpPr/>
            <p:nvPr/>
          </p:nvSpPr>
          <p:spPr>
            <a:xfrm>
              <a:off x="10514246" y="4266337"/>
              <a:ext cx="3937062" cy="3937062"/>
            </a:xfrm>
            <a:custGeom>
              <a:avLst/>
              <a:gdLst>
                <a:gd name="connsiteX0" fmla="*/ 1969873 w 3937061"/>
                <a:gd name="connsiteY0" fmla="*/ 0 h 3937062"/>
                <a:gd name="connsiteX1" fmla="*/ 0 w 3937061"/>
                <a:gd name="connsiteY1" fmla="*/ 1969873 h 3937062"/>
                <a:gd name="connsiteX2" fmla="*/ 1969873 w 3937061"/>
                <a:gd name="connsiteY2" fmla="*/ 3939745 h 3937062"/>
                <a:gd name="connsiteX3" fmla="*/ 3939745 w 3937061"/>
                <a:gd name="connsiteY3" fmla="*/ 1969873 h 3937062"/>
                <a:gd name="connsiteX4" fmla="*/ 1969873 w 3937061"/>
                <a:gd name="connsiteY4" fmla="*/ 0 h 3937062"/>
                <a:gd name="connsiteX5" fmla="*/ 1969873 w 3937061"/>
                <a:gd name="connsiteY5" fmla="*/ 3608079 h 3937062"/>
                <a:gd name="connsiteX6" fmla="*/ 331330 w 3937061"/>
                <a:gd name="connsiteY6" fmla="*/ 1969537 h 3937062"/>
                <a:gd name="connsiteX7" fmla="*/ 1969873 w 3937061"/>
                <a:gd name="connsiteY7" fmla="*/ 330995 h 3937062"/>
                <a:gd name="connsiteX8" fmla="*/ 3608415 w 3937061"/>
                <a:gd name="connsiteY8" fmla="*/ 1969537 h 3937062"/>
                <a:gd name="connsiteX9" fmla="*/ 1969873 w 3937061"/>
                <a:gd name="connsiteY9" fmla="*/ 3608079 h 393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37061" h="3937062">
                  <a:moveTo>
                    <a:pt x="1969873" y="0"/>
                  </a:moveTo>
                  <a:cubicBezTo>
                    <a:pt x="881982" y="0"/>
                    <a:pt x="0" y="881982"/>
                    <a:pt x="0" y="1969873"/>
                  </a:cubicBezTo>
                  <a:cubicBezTo>
                    <a:pt x="0" y="3057763"/>
                    <a:pt x="881982" y="3939745"/>
                    <a:pt x="1969873" y="3939745"/>
                  </a:cubicBezTo>
                  <a:cubicBezTo>
                    <a:pt x="3057763" y="3939745"/>
                    <a:pt x="3939745" y="3057763"/>
                    <a:pt x="3939745" y="1969873"/>
                  </a:cubicBezTo>
                  <a:cubicBezTo>
                    <a:pt x="3939745" y="881982"/>
                    <a:pt x="3057763" y="0"/>
                    <a:pt x="1969873" y="0"/>
                  </a:cubicBezTo>
                  <a:close/>
                  <a:moveTo>
                    <a:pt x="1969873" y="3608079"/>
                  </a:moveTo>
                  <a:cubicBezTo>
                    <a:pt x="1065086" y="3608079"/>
                    <a:pt x="331330" y="2874659"/>
                    <a:pt x="331330" y="1969537"/>
                  </a:cubicBezTo>
                  <a:cubicBezTo>
                    <a:pt x="331330" y="1064415"/>
                    <a:pt x="1064751" y="330995"/>
                    <a:pt x="1969873" y="330995"/>
                  </a:cubicBezTo>
                  <a:cubicBezTo>
                    <a:pt x="2874994" y="330995"/>
                    <a:pt x="3608415" y="1064415"/>
                    <a:pt x="3608415" y="1969537"/>
                  </a:cubicBezTo>
                  <a:cubicBezTo>
                    <a:pt x="3608415" y="2874659"/>
                    <a:pt x="2874659" y="3608079"/>
                    <a:pt x="1969873" y="3608079"/>
                  </a:cubicBezTo>
                  <a:close/>
                </a:path>
              </a:pathLst>
            </a:custGeom>
            <a:solidFill>
              <a:srgbClr val="0570BA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A4D018B9-7900-43A2-8604-46EAB5306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185263" y="3938360"/>
              <a:ext cx="4644660" cy="4641307"/>
            </a:xfrm>
            <a:custGeom>
              <a:avLst/>
              <a:gdLst>
                <a:gd name="connsiteX0" fmla="*/ 0 w 4644659"/>
                <a:gd name="connsiteY0" fmla="*/ 0 h 4641306"/>
                <a:gd name="connsiteX1" fmla="*/ 4644660 w 4644659"/>
                <a:gd name="connsiteY1" fmla="*/ 0 h 4641306"/>
                <a:gd name="connsiteX2" fmla="*/ 4644660 w 4644659"/>
                <a:gd name="connsiteY2" fmla="*/ 4641307 h 4641306"/>
                <a:gd name="connsiteX3" fmla="*/ 0 w 4644659"/>
                <a:gd name="connsiteY3" fmla="*/ 4641307 h 464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4659" h="4641306">
                  <a:moveTo>
                    <a:pt x="0" y="0"/>
                  </a:moveTo>
                  <a:lnTo>
                    <a:pt x="4644660" y="0"/>
                  </a:lnTo>
                  <a:lnTo>
                    <a:pt x="4644660" y="4641307"/>
                  </a:lnTo>
                  <a:lnTo>
                    <a:pt x="0" y="4641307"/>
                  </a:lnTo>
                  <a:close/>
                </a:path>
              </a:pathLst>
            </a:custGeom>
            <a:ln/>
          </p:spPr>
        </p:pic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AEC71D48-4B13-4E06-954F-A829C5F398CE}"/>
                </a:ext>
              </a:extLst>
            </p:cNvPr>
            <p:cNvSpPr/>
            <p:nvPr/>
          </p:nvSpPr>
          <p:spPr>
            <a:xfrm>
              <a:off x="10215445" y="3967200"/>
              <a:ext cx="4537346" cy="4533993"/>
            </a:xfrm>
            <a:custGeom>
              <a:avLst/>
              <a:gdLst>
                <a:gd name="connsiteX0" fmla="*/ 2268673 w 4537346"/>
                <a:gd name="connsiteY0" fmla="*/ 0 h 4533993"/>
                <a:gd name="connsiteX1" fmla="*/ 0 w 4537346"/>
                <a:gd name="connsiteY1" fmla="*/ 2268673 h 4533993"/>
                <a:gd name="connsiteX2" fmla="*/ 2268673 w 4537346"/>
                <a:gd name="connsiteY2" fmla="*/ 4537347 h 4533993"/>
                <a:gd name="connsiteX3" fmla="*/ 4537347 w 4537346"/>
                <a:gd name="connsiteY3" fmla="*/ 2268673 h 4533993"/>
                <a:gd name="connsiteX4" fmla="*/ 2268673 w 4537346"/>
                <a:gd name="connsiteY4" fmla="*/ 0 h 4533993"/>
                <a:gd name="connsiteX5" fmla="*/ 2268673 w 4537346"/>
                <a:gd name="connsiteY5" fmla="*/ 4238546 h 4533993"/>
                <a:gd name="connsiteX6" fmla="*/ 298801 w 4537346"/>
                <a:gd name="connsiteY6" fmla="*/ 2268673 h 4533993"/>
                <a:gd name="connsiteX7" fmla="*/ 2268673 w 4537346"/>
                <a:gd name="connsiteY7" fmla="*/ 298801 h 4533993"/>
                <a:gd name="connsiteX8" fmla="*/ 4238546 w 4537346"/>
                <a:gd name="connsiteY8" fmla="*/ 2268673 h 4533993"/>
                <a:gd name="connsiteX9" fmla="*/ 2268673 w 4537346"/>
                <a:gd name="connsiteY9" fmla="*/ 4238546 h 4533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37346" h="4533993">
                  <a:moveTo>
                    <a:pt x="2268673" y="0"/>
                  </a:moveTo>
                  <a:cubicBezTo>
                    <a:pt x="1015789" y="0"/>
                    <a:pt x="0" y="1015789"/>
                    <a:pt x="0" y="2268673"/>
                  </a:cubicBezTo>
                  <a:cubicBezTo>
                    <a:pt x="0" y="3521558"/>
                    <a:pt x="1015789" y="4537347"/>
                    <a:pt x="2268673" y="4537347"/>
                  </a:cubicBezTo>
                  <a:cubicBezTo>
                    <a:pt x="3521558" y="4537347"/>
                    <a:pt x="4537347" y="3521558"/>
                    <a:pt x="4537347" y="2268673"/>
                  </a:cubicBezTo>
                  <a:cubicBezTo>
                    <a:pt x="4537347" y="1015789"/>
                    <a:pt x="3521558" y="0"/>
                    <a:pt x="2268673" y="0"/>
                  </a:cubicBezTo>
                  <a:close/>
                  <a:moveTo>
                    <a:pt x="2268673" y="4238546"/>
                  </a:moveTo>
                  <a:cubicBezTo>
                    <a:pt x="1180783" y="4238546"/>
                    <a:pt x="298801" y="3356564"/>
                    <a:pt x="298801" y="2268673"/>
                  </a:cubicBezTo>
                  <a:cubicBezTo>
                    <a:pt x="298801" y="1180783"/>
                    <a:pt x="1180783" y="298801"/>
                    <a:pt x="2268673" y="298801"/>
                  </a:cubicBezTo>
                  <a:cubicBezTo>
                    <a:pt x="3356563" y="298801"/>
                    <a:pt x="4238546" y="1180783"/>
                    <a:pt x="4238546" y="2268673"/>
                  </a:cubicBezTo>
                  <a:cubicBezTo>
                    <a:pt x="4238546" y="3356564"/>
                    <a:pt x="3356563" y="4238546"/>
                    <a:pt x="2268673" y="4238546"/>
                  </a:cubicBezTo>
                  <a:close/>
                </a:path>
              </a:pathLst>
            </a:custGeom>
            <a:solidFill>
              <a:srgbClr val="22ADE4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CB3F9B07-3080-4D0C-96AF-D2B59BB07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953869" y="3706965"/>
              <a:ext cx="5107449" cy="5107449"/>
            </a:xfrm>
            <a:custGeom>
              <a:avLst/>
              <a:gdLst>
                <a:gd name="connsiteX0" fmla="*/ 0 w 5107449"/>
                <a:gd name="connsiteY0" fmla="*/ 0 h 5107449"/>
                <a:gd name="connsiteX1" fmla="*/ 5107449 w 5107449"/>
                <a:gd name="connsiteY1" fmla="*/ 0 h 5107449"/>
                <a:gd name="connsiteX2" fmla="*/ 5107449 w 5107449"/>
                <a:gd name="connsiteY2" fmla="*/ 5107450 h 5107449"/>
                <a:gd name="connsiteX3" fmla="*/ 0 w 5107449"/>
                <a:gd name="connsiteY3" fmla="*/ 5107450 h 5107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07449" h="5107449">
                  <a:moveTo>
                    <a:pt x="0" y="0"/>
                  </a:moveTo>
                  <a:lnTo>
                    <a:pt x="5107449" y="0"/>
                  </a:lnTo>
                  <a:lnTo>
                    <a:pt x="5107449" y="5107450"/>
                  </a:lnTo>
                  <a:lnTo>
                    <a:pt x="0" y="5107450"/>
                  </a:lnTo>
                  <a:close/>
                </a:path>
              </a:pathLst>
            </a:custGeom>
            <a:ln/>
          </p:spPr>
        </p:pic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F665708A-C61D-42CC-B4EE-FA04BC2398EE}"/>
                </a:ext>
              </a:extLst>
            </p:cNvPr>
            <p:cNvSpPr/>
            <p:nvPr/>
          </p:nvSpPr>
          <p:spPr>
            <a:xfrm>
              <a:off x="9982038" y="3733794"/>
              <a:ext cx="5003489" cy="5003489"/>
            </a:xfrm>
            <a:custGeom>
              <a:avLst/>
              <a:gdLst>
                <a:gd name="connsiteX0" fmla="*/ 2502080 w 5003489"/>
                <a:gd name="connsiteY0" fmla="*/ 0 h 5003489"/>
                <a:gd name="connsiteX1" fmla="*/ 0 w 5003489"/>
                <a:gd name="connsiteY1" fmla="*/ 2502080 h 5003489"/>
                <a:gd name="connsiteX2" fmla="*/ 2502080 w 5003489"/>
                <a:gd name="connsiteY2" fmla="*/ 5004160 h 5003489"/>
                <a:gd name="connsiteX3" fmla="*/ 5004160 w 5003489"/>
                <a:gd name="connsiteY3" fmla="*/ 2502080 h 5003489"/>
                <a:gd name="connsiteX4" fmla="*/ 2502080 w 5003489"/>
                <a:gd name="connsiteY4" fmla="*/ 0 h 5003489"/>
                <a:gd name="connsiteX5" fmla="*/ 2502080 w 5003489"/>
                <a:gd name="connsiteY5" fmla="*/ 4771089 h 5003489"/>
                <a:gd name="connsiteX6" fmla="*/ 233407 w 5003489"/>
                <a:gd name="connsiteY6" fmla="*/ 2502416 h 5003489"/>
                <a:gd name="connsiteX7" fmla="*/ 2502080 w 5003489"/>
                <a:gd name="connsiteY7" fmla="*/ 233742 h 5003489"/>
                <a:gd name="connsiteX8" fmla="*/ 4770753 w 5003489"/>
                <a:gd name="connsiteY8" fmla="*/ 2502080 h 5003489"/>
                <a:gd name="connsiteX9" fmla="*/ 2502080 w 5003489"/>
                <a:gd name="connsiteY9" fmla="*/ 4771089 h 5003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03489" h="5003489">
                  <a:moveTo>
                    <a:pt x="2502080" y="0"/>
                  </a:moveTo>
                  <a:cubicBezTo>
                    <a:pt x="1120084" y="0"/>
                    <a:pt x="0" y="1120084"/>
                    <a:pt x="0" y="2502080"/>
                  </a:cubicBezTo>
                  <a:cubicBezTo>
                    <a:pt x="0" y="3884076"/>
                    <a:pt x="1120084" y="5004160"/>
                    <a:pt x="2502080" y="5004160"/>
                  </a:cubicBezTo>
                  <a:cubicBezTo>
                    <a:pt x="3884076" y="5004160"/>
                    <a:pt x="5004160" y="3884076"/>
                    <a:pt x="5004160" y="2502080"/>
                  </a:cubicBezTo>
                  <a:cubicBezTo>
                    <a:pt x="5004160" y="1120084"/>
                    <a:pt x="3884076" y="0"/>
                    <a:pt x="2502080" y="0"/>
                  </a:cubicBezTo>
                  <a:close/>
                  <a:moveTo>
                    <a:pt x="2502080" y="4771089"/>
                  </a:moveTo>
                  <a:cubicBezTo>
                    <a:pt x="1249196" y="4771089"/>
                    <a:pt x="233407" y="3755300"/>
                    <a:pt x="233407" y="2502416"/>
                  </a:cubicBezTo>
                  <a:cubicBezTo>
                    <a:pt x="233407" y="1249531"/>
                    <a:pt x="1249196" y="233742"/>
                    <a:pt x="2502080" y="233742"/>
                  </a:cubicBezTo>
                  <a:cubicBezTo>
                    <a:pt x="3754964" y="233742"/>
                    <a:pt x="4770753" y="1249196"/>
                    <a:pt x="4770753" y="2502080"/>
                  </a:cubicBezTo>
                  <a:cubicBezTo>
                    <a:pt x="4770753" y="3754965"/>
                    <a:pt x="3754964" y="4771089"/>
                    <a:pt x="2502080" y="4771089"/>
                  </a:cubicBezTo>
                  <a:close/>
                </a:path>
              </a:pathLst>
            </a:custGeom>
            <a:solidFill>
              <a:srgbClr val="28B473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FA24D3A2-91EB-4928-B366-8C620BDD8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692292" y="3445389"/>
              <a:ext cx="5630602" cy="5627249"/>
            </a:xfrm>
            <a:custGeom>
              <a:avLst/>
              <a:gdLst>
                <a:gd name="connsiteX0" fmla="*/ 0 w 5630602"/>
                <a:gd name="connsiteY0" fmla="*/ 0 h 5627248"/>
                <a:gd name="connsiteX1" fmla="*/ 5630602 w 5630602"/>
                <a:gd name="connsiteY1" fmla="*/ 0 h 5627248"/>
                <a:gd name="connsiteX2" fmla="*/ 5630602 w 5630602"/>
                <a:gd name="connsiteY2" fmla="*/ 5627249 h 5627248"/>
                <a:gd name="connsiteX3" fmla="*/ 0 w 5630602"/>
                <a:gd name="connsiteY3" fmla="*/ 5627249 h 5627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30602" h="5627248">
                  <a:moveTo>
                    <a:pt x="0" y="0"/>
                  </a:moveTo>
                  <a:lnTo>
                    <a:pt x="5630602" y="0"/>
                  </a:lnTo>
                  <a:lnTo>
                    <a:pt x="5630602" y="5627249"/>
                  </a:lnTo>
                  <a:lnTo>
                    <a:pt x="0" y="5627249"/>
                  </a:lnTo>
                  <a:close/>
                </a:path>
              </a:pathLst>
            </a:custGeom>
            <a:ln/>
          </p:spPr>
        </p:pic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2582FBBC-A843-4088-AC9D-D7325A7FBDD5}"/>
                </a:ext>
              </a:extLst>
            </p:cNvPr>
            <p:cNvSpPr/>
            <p:nvPr/>
          </p:nvSpPr>
          <p:spPr>
            <a:xfrm>
              <a:off x="9721803" y="3473559"/>
              <a:ext cx="5523289" cy="5523289"/>
            </a:xfrm>
            <a:custGeom>
              <a:avLst/>
              <a:gdLst>
                <a:gd name="connsiteX0" fmla="*/ 2762315 w 5523288"/>
                <a:gd name="connsiteY0" fmla="*/ 0 h 5523288"/>
                <a:gd name="connsiteX1" fmla="*/ 0 w 5523288"/>
                <a:gd name="connsiteY1" fmla="*/ 2762315 h 5523288"/>
                <a:gd name="connsiteX2" fmla="*/ 2762315 w 5523288"/>
                <a:gd name="connsiteY2" fmla="*/ 5524631 h 5523288"/>
                <a:gd name="connsiteX3" fmla="*/ 5524630 w 5523288"/>
                <a:gd name="connsiteY3" fmla="*/ 2762315 h 5523288"/>
                <a:gd name="connsiteX4" fmla="*/ 2762315 w 5523288"/>
                <a:gd name="connsiteY4" fmla="*/ 0 h 5523288"/>
                <a:gd name="connsiteX5" fmla="*/ 2762315 w 5523288"/>
                <a:gd name="connsiteY5" fmla="*/ 5264395 h 5523288"/>
                <a:gd name="connsiteX6" fmla="*/ 260235 w 5523288"/>
                <a:gd name="connsiteY6" fmla="*/ 2762315 h 5523288"/>
                <a:gd name="connsiteX7" fmla="*/ 2762315 w 5523288"/>
                <a:gd name="connsiteY7" fmla="*/ 260235 h 5523288"/>
                <a:gd name="connsiteX8" fmla="*/ 5264396 w 5523288"/>
                <a:gd name="connsiteY8" fmla="*/ 2762315 h 5523288"/>
                <a:gd name="connsiteX9" fmla="*/ 2762315 w 5523288"/>
                <a:gd name="connsiteY9" fmla="*/ 5264395 h 5523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23288" h="5523288">
                  <a:moveTo>
                    <a:pt x="2762315" y="0"/>
                  </a:moveTo>
                  <a:cubicBezTo>
                    <a:pt x="1236787" y="0"/>
                    <a:pt x="0" y="1236788"/>
                    <a:pt x="0" y="2762315"/>
                  </a:cubicBezTo>
                  <a:cubicBezTo>
                    <a:pt x="0" y="4287843"/>
                    <a:pt x="1236787" y="5524631"/>
                    <a:pt x="2762315" y="5524631"/>
                  </a:cubicBezTo>
                  <a:cubicBezTo>
                    <a:pt x="4287843" y="5524631"/>
                    <a:pt x="5524630" y="4287843"/>
                    <a:pt x="5524630" y="2762315"/>
                  </a:cubicBezTo>
                  <a:cubicBezTo>
                    <a:pt x="5524630" y="1236788"/>
                    <a:pt x="4287843" y="0"/>
                    <a:pt x="2762315" y="0"/>
                  </a:cubicBezTo>
                  <a:close/>
                  <a:moveTo>
                    <a:pt x="2762315" y="5264395"/>
                  </a:moveTo>
                  <a:cubicBezTo>
                    <a:pt x="1380319" y="5264395"/>
                    <a:pt x="260235" y="4144311"/>
                    <a:pt x="260235" y="2762315"/>
                  </a:cubicBezTo>
                  <a:cubicBezTo>
                    <a:pt x="260235" y="1380319"/>
                    <a:pt x="1380319" y="260235"/>
                    <a:pt x="2762315" y="260235"/>
                  </a:cubicBezTo>
                  <a:cubicBezTo>
                    <a:pt x="4144312" y="260235"/>
                    <a:pt x="5264396" y="1380319"/>
                    <a:pt x="5264396" y="2762315"/>
                  </a:cubicBezTo>
                  <a:cubicBezTo>
                    <a:pt x="5264396" y="4144311"/>
                    <a:pt x="4144312" y="5264395"/>
                    <a:pt x="2762315" y="5264395"/>
                  </a:cubicBezTo>
                  <a:close/>
                </a:path>
              </a:pathLst>
            </a:custGeom>
            <a:solidFill>
              <a:srgbClr val="F6ED26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1" name="图片 70">
              <a:extLst>
                <a:ext uri="{FF2B5EF4-FFF2-40B4-BE49-F238E27FC236}">
                  <a16:creationId xmlns:a16="http://schemas.microsoft.com/office/drawing/2014/main" id="{BA73F80C-6B61-41B8-BA26-9A93602BC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400534" y="3150277"/>
              <a:ext cx="6220826" cy="6220826"/>
            </a:xfrm>
            <a:custGeom>
              <a:avLst/>
              <a:gdLst>
                <a:gd name="connsiteX0" fmla="*/ 0 w 6220826"/>
                <a:gd name="connsiteY0" fmla="*/ 0 h 6220826"/>
                <a:gd name="connsiteX1" fmla="*/ 6220826 w 6220826"/>
                <a:gd name="connsiteY1" fmla="*/ 0 h 6220826"/>
                <a:gd name="connsiteX2" fmla="*/ 6220826 w 6220826"/>
                <a:gd name="connsiteY2" fmla="*/ 6220827 h 6220826"/>
                <a:gd name="connsiteX3" fmla="*/ 0 w 6220826"/>
                <a:gd name="connsiteY3" fmla="*/ 6220827 h 6220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0826" h="6220826">
                  <a:moveTo>
                    <a:pt x="0" y="0"/>
                  </a:moveTo>
                  <a:lnTo>
                    <a:pt x="6220826" y="0"/>
                  </a:lnTo>
                  <a:lnTo>
                    <a:pt x="6220826" y="6220827"/>
                  </a:lnTo>
                  <a:lnTo>
                    <a:pt x="0" y="6220827"/>
                  </a:lnTo>
                  <a:close/>
                </a:path>
              </a:pathLst>
            </a:custGeom>
            <a:ln/>
          </p:spPr>
        </p:pic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7E05A76C-C84C-4041-ACED-D931FE6BD417}"/>
                </a:ext>
              </a:extLst>
            </p:cNvPr>
            <p:cNvSpPr/>
            <p:nvPr/>
          </p:nvSpPr>
          <p:spPr>
            <a:xfrm>
              <a:off x="9429374" y="3177776"/>
              <a:ext cx="6113513" cy="6113513"/>
            </a:xfrm>
            <a:custGeom>
              <a:avLst/>
              <a:gdLst>
                <a:gd name="connsiteX0" fmla="*/ 3058098 w 6113512"/>
                <a:gd name="connsiteY0" fmla="*/ 0 h 6113512"/>
                <a:gd name="connsiteX1" fmla="*/ 0 w 6113512"/>
                <a:gd name="connsiteY1" fmla="*/ 3058098 h 6113512"/>
                <a:gd name="connsiteX2" fmla="*/ 3058098 w 6113512"/>
                <a:gd name="connsiteY2" fmla="*/ 6116196 h 6113512"/>
                <a:gd name="connsiteX3" fmla="*/ 6116196 w 6113512"/>
                <a:gd name="connsiteY3" fmla="*/ 3058098 h 6113512"/>
                <a:gd name="connsiteX4" fmla="*/ 3058098 w 6113512"/>
                <a:gd name="connsiteY4" fmla="*/ 0 h 6113512"/>
                <a:gd name="connsiteX5" fmla="*/ 3058098 w 6113512"/>
                <a:gd name="connsiteY5" fmla="*/ 5820414 h 6113512"/>
                <a:gd name="connsiteX6" fmla="*/ 295783 w 6113512"/>
                <a:gd name="connsiteY6" fmla="*/ 3058098 h 6113512"/>
                <a:gd name="connsiteX7" fmla="*/ 3058098 w 6113512"/>
                <a:gd name="connsiteY7" fmla="*/ 295783 h 6113512"/>
                <a:gd name="connsiteX8" fmla="*/ 5820413 w 6113512"/>
                <a:gd name="connsiteY8" fmla="*/ 3058098 h 6113512"/>
                <a:gd name="connsiteX9" fmla="*/ 3058098 w 6113512"/>
                <a:gd name="connsiteY9" fmla="*/ 5820414 h 611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3512" h="6113512">
                  <a:moveTo>
                    <a:pt x="3058098" y="0"/>
                  </a:moveTo>
                  <a:cubicBezTo>
                    <a:pt x="1369253" y="0"/>
                    <a:pt x="0" y="1369253"/>
                    <a:pt x="0" y="3058098"/>
                  </a:cubicBezTo>
                  <a:cubicBezTo>
                    <a:pt x="0" y="4746943"/>
                    <a:pt x="1369253" y="6116196"/>
                    <a:pt x="3058098" y="6116196"/>
                  </a:cubicBezTo>
                  <a:cubicBezTo>
                    <a:pt x="4746944" y="6116196"/>
                    <a:pt x="6116196" y="4746943"/>
                    <a:pt x="6116196" y="3058098"/>
                  </a:cubicBezTo>
                  <a:cubicBezTo>
                    <a:pt x="6116196" y="1369253"/>
                    <a:pt x="4746944" y="0"/>
                    <a:pt x="3058098" y="0"/>
                  </a:cubicBezTo>
                  <a:close/>
                  <a:moveTo>
                    <a:pt x="3058098" y="5820414"/>
                  </a:moveTo>
                  <a:cubicBezTo>
                    <a:pt x="1532570" y="5820414"/>
                    <a:pt x="295783" y="4583626"/>
                    <a:pt x="295783" y="3058098"/>
                  </a:cubicBezTo>
                  <a:cubicBezTo>
                    <a:pt x="295783" y="1532570"/>
                    <a:pt x="1532570" y="295783"/>
                    <a:pt x="3058098" y="295783"/>
                  </a:cubicBezTo>
                  <a:cubicBezTo>
                    <a:pt x="4583625" y="295783"/>
                    <a:pt x="5820413" y="1532570"/>
                    <a:pt x="5820413" y="3058098"/>
                  </a:cubicBezTo>
                  <a:cubicBezTo>
                    <a:pt x="5820413" y="4583626"/>
                    <a:pt x="4583625" y="5820414"/>
                    <a:pt x="3058098" y="5820414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3" name="图片 72">
              <a:extLst>
                <a:ext uri="{FF2B5EF4-FFF2-40B4-BE49-F238E27FC236}">
                  <a16:creationId xmlns:a16="http://schemas.microsoft.com/office/drawing/2014/main" id="{D5FEFF0B-D92C-4334-A571-13AAED9FC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078593" y="2831690"/>
              <a:ext cx="6858000" cy="6858000"/>
            </a:xfrm>
            <a:custGeom>
              <a:avLst/>
              <a:gdLst>
                <a:gd name="connsiteX0" fmla="*/ 0 w 6857999"/>
                <a:gd name="connsiteY0" fmla="*/ 0 h 6858000"/>
                <a:gd name="connsiteX1" fmla="*/ 6858000 w 6857999"/>
                <a:gd name="connsiteY1" fmla="*/ 0 h 6858000"/>
                <a:gd name="connsiteX2" fmla="*/ 6858000 w 6857999"/>
                <a:gd name="connsiteY2" fmla="*/ 6858000 h 6858000"/>
                <a:gd name="connsiteX3" fmla="*/ 0 w 68579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7999" h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close/>
                </a:path>
              </a:pathLst>
            </a:custGeom>
            <a:ln/>
          </p:spPr>
        </p:pic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1570D742-C565-494C-BDF7-1FAC394A91CB}"/>
                </a:ext>
              </a:extLst>
            </p:cNvPr>
            <p:cNvSpPr/>
            <p:nvPr/>
          </p:nvSpPr>
          <p:spPr>
            <a:xfrm>
              <a:off x="9106763" y="2858518"/>
              <a:ext cx="6754040" cy="6754040"/>
            </a:xfrm>
            <a:custGeom>
              <a:avLst/>
              <a:gdLst>
                <a:gd name="connsiteX0" fmla="*/ 3377355 w 6754039"/>
                <a:gd name="connsiteY0" fmla="*/ 0 h 6754040"/>
                <a:gd name="connsiteX1" fmla="*/ 0 w 6754039"/>
                <a:gd name="connsiteY1" fmla="*/ 3377355 h 6754040"/>
                <a:gd name="connsiteX2" fmla="*/ 3377355 w 6754039"/>
                <a:gd name="connsiteY2" fmla="*/ 6754711 h 6754040"/>
                <a:gd name="connsiteX3" fmla="*/ 6754711 w 6754039"/>
                <a:gd name="connsiteY3" fmla="*/ 3377355 h 6754040"/>
                <a:gd name="connsiteX4" fmla="*/ 3377355 w 6754039"/>
                <a:gd name="connsiteY4" fmla="*/ 0 h 6754040"/>
                <a:gd name="connsiteX5" fmla="*/ 3377355 w 6754039"/>
                <a:gd name="connsiteY5" fmla="*/ 6435454 h 6754040"/>
                <a:gd name="connsiteX6" fmla="*/ 319257 w 6754039"/>
                <a:gd name="connsiteY6" fmla="*/ 3377355 h 6754040"/>
                <a:gd name="connsiteX7" fmla="*/ 3377355 w 6754039"/>
                <a:gd name="connsiteY7" fmla="*/ 319258 h 6754040"/>
                <a:gd name="connsiteX8" fmla="*/ 6435453 w 6754039"/>
                <a:gd name="connsiteY8" fmla="*/ 3377355 h 6754040"/>
                <a:gd name="connsiteX9" fmla="*/ 3377355 w 6754039"/>
                <a:gd name="connsiteY9" fmla="*/ 6435454 h 6754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54039" h="6754040">
                  <a:moveTo>
                    <a:pt x="3377355" y="0"/>
                  </a:moveTo>
                  <a:cubicBezTo>
                    <a:pt x="1512114" y="0"/>
                    <a:pt x="0" y="1512114"/>
                    <a:pt x="0" y="3377355"/>
                  </a:cubicBezTo>
                  <a:cubicBezTo>
                    <a:pt x="0" y="5242598"/>
                    <a:pt x="1512114" y="6754711"/>
                    <a:pt x="3377355" y="6754711"/>
                  </a:cubicBezTo>
                  <a:cubicBezTo>
                    <a:pt x="5242597" y="6754711"/>
                    <a:pt x="6754711" y="5242598"/>
                    <a:pt x="6754711" y="3377355"/>
                  </a:cubicBezTo>
                  <a:cubicBezTo>
                    <a:pt x="6754711" y="1512114"/>
                    <a:pt x="5242597" y="0"/>
                    <a:pt x="3377355" y="0"/>
                  </a:cubicBezTo>
                  <a:close/>
                  <a:moveTo>
                    <a:pt x="3377355" y="6435454"/>
                  </a:moveTo>
                  <a:cubicBezTo>
                    <a:pt x="1688510" y="6435454"/>
                    <a:pt x="319257" y="5066201"/>
                    <a:pt x="319257" y="3377355"/>
                  </a:cubicBezTo>
                  <a:cubicBezTo>
                    <a:pt x="319257" y="1688510"/>
                    <a:pt x="1688510" y="319258"/>
                    <a:pt x="3377355" y="319258"/>
                  </a:cubicBezTo>
                  <a:cubicBezTo>
                    <a:pt x="5066201" y="319258"/>
                    <a:pt x="6435453" y="1688510"/>
                    <a:pt x="6435453" y="3377355"/>
                  </a:cubicBezTo>
                  <a:cubicBezTo>
                    <a:pt x="6435453" y="5066201"/>
                    <a:pt x="5066201" y="6435454"/>
                    <a:pt x="3377355" y="6435454"/>
                  </a:cubicBezTo>
                  <a:close/>
                </a:path>
              </a:pathLst>
            </a:custGeom>
            <a:solidFill>
              <a:srgbClr val="C3252E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5" name="图片 74">
              <a:extLst>
                <a:ext uri="{FF2B5EF4-FFF2-40B4-BE49-F238E27FC236}">
                  <a16:creationId xmlns:a16="http://schemas.microsoft.com/office/drawing/2014/main" id="{E1F684C5-0373-4BF5-8E18-0437E738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631928" y="2858518"/>
              <a:ext cx="1056367" cy="1126791"/>
            </a:xfrm>
            <a:custGeom>
              <a:avLst/>
              <a:gdLst>
                <a:gd name="connsiteX0" fmla="*/ 0 w 1056366"/>
                <a:gd name="connsiteY0" fmla="*/ 0 h 1126791"/>
                <a:gd name="connsiteX1" fmla="*/ 1056367 w 1056366"/>
                <a:gd name="connsiteY1" fmla="*/ 0 h 1126791"/>
                <a:gd name="connsiteX2" fmla="*/ 1056367 w 1056366"/>
                <a:gd name="connsiteY2" fmla="*/ 1126791 h 1126791"/>
                <a:gd name="connsiteX3" fmla="*/ 0 w 1056366"/>
                <a:gd name="connsiteY3" fmla="*/ 1126791 h 112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6366" h="1126791">
                  <a:moveTo>
                    <a:pt x="0" y="0"/>
                  </a:moveTo>
                  <a:lnTo>
                    <a:pt x="1056367" y="0"/>
                  </a:lnTo>
                  <a:lnTo>
                    <a:pt x="1056367" y="1126791"/>
                  </a:lnTo>
                  <a:lnTo>
                    <a:pt x="0" y="1126791"/>
                  </a:lnTo>
                  <a:close/>
                </a:path>
              </a:pathLst>
            </a:custGeom>
            <a:ln/>
          </p:spPr>
        </p:pic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BCEB0F87-F389-4417-8948-716ED82C0EE7}"/>
                </a:ext>
              </a:extLst>
            </p:cNvPr>
            <p:cNvSpPr/>
            <p:nvPr/>
          </p:nvSpPr>
          <p:spPr>
            <a:xfrm>
              <a:off x="9660192" y="3129914"/>
              <a:ext cx="640527" cy="781376"/>
            </a:xfrm>
            <a:custGeom>
              <a:avLst/>
              <a:gdLst>
                <a:gd name="connsiteX0" fmla="*/ 626348 w 640527"/>
                <a:gd name="connsiteY0" fmla="*/ 752106 h 781376"/>
                <a:gd name="connsiteX1" fmla="*/ 599855 w 640527"/>
                <a:gd name="connsiteY1" fmla="*/ 772898 h 781376"/>
                <a:gd name="connsiteX2" fmla="*/ 543180 w 640527"/>
                <a:gd name="connsiteY2" fmla="*/ 766191 h 781376"/>
                <a:gd name="connsiteX3" fmla="*/ 8625 w 640527"/>
                <a:gd name="connsiteY3" fmla="*/ 86092 h 781376"/>
                <a:gd name="connsiteX4" fmla="*/ 15332 w 640527"/>
                <a:gd name="connsiteY4" fmla="*/ 29417 h 781376"/>
                <a:gd name="connsiteX5" fmla="*/ 41825 w 640527"/>
                <a:gd name="connsiteY5" fmla="*/ 8625 h 781376"/>
                <a:gd name="connsiteX6" fmla="*/ 98500 w 640527"/>
                <a:gd name="connsiteY6" fmla="*/ 15332 h 781376"/>
                <a:gd name="connsiteX7" fmla="*/ 633391 w 640527"/>
                <a:gd name="connsiteY7" fmla="*/ 695431 h 781376"/>
                <a:gd name="connsiteX8" fmla="*/ 626348 w 640527"/>
                <a:gd name="connsiteY8" fmla="*/ 752106 h 78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0527" h="781376">
                  <a:moveTo>
                    <a:pt x="626348" y="752106"/>
                  </a:moveTo>
                  <a:lnTo>
                    <a:pt x="599855" y="772898"/>
                  </a:lnTo>
                  <a:cubicBezTo>
                    <a:pt x="582417" y="786648"/>
                    <a:pt x="556930" y="783629"/>
                    <a:pt x="543180" y="766191"/>
                  </a:cubicBezTo>
                  <a:lnTo>
                    <a:pt x="8625" y="86092"/>
                  </a:lnTo>
                  <a:cubicBezTo>
                    <a:pt x="-5124" y="68654"/>
                    <a:pt x="-2106" y="43167"/>
                    <a:pt x="15332" y="29417"/>
                  </a:cubicBezTo>
                  <a:lnTo>
                    <a:pt x="41825" y="8625"/>
                  </a:lnTo>
                  <a:cubicBezTo>
                    <a:pt x="59264" y="-5124"/>
                    <a:pt x="84751" y="-2106"/>
                    <a:pt x="98500" y="15332"/>
                  </a:cubicBezTo>
                  <a:lnTo>
                    <a:pt x="633391" y="695431"/>
                  </a:lnTo>
                  <a:cubicBezTo>
                    <a:pt x="646805" y="713205"/>
                    <a:pt x="643787" y="738357"/>
                    <a:pt x="626348" y="75210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7" name="任意多边形: 形状 76">
              <a:extLst>
                <a:ext uri="{FF2B5EF4-FFF2-40B4-BE49-F238E27FC236}">
                  <a16:creationId xmlns:a16="http://schemas.microsoft.com/office/drawing/2014/main" id="{BFA1E6A3-2632-41CD-80AA-5997E12D69BE}"/>
                </a:ext>
              </a:extLst>
            </p:cNvPr>
            <p:cNvSpPr/>
            <p:nvPr/>
          </p:nvSpPr>
          <p:spPr>
            <a:xfrm>
              <a:off x="9971401" y="2885105"/>
              <a:ext cx="640527" cy="781376"/>
            </a:xfrm>
            <a:custGeom>
              <a:avLst/>
              <a:gdLst>
                <a:gd name="connsiteX0" fmla="*/ 626348 w 640527"/>
                <a:gd name="connsiteY0" fmla="*/ 752442 h 781376"/>
                <a:gd name="connsiteX1" fmla="*/ 599855 w 640527"/>
                <a:gd name="connsiteY1" fmla="*/ 773233 h 781376"/>
                <a:gd name="connsiteX2" fmla="*/ 543180 w 640527"/>
                <a:gd name="connsiteY2" fmla="*/ 766526 h 781376"/>
                <a:gd name="connsiteX3" fmla="*/ 8625 w 640527"/>
                <a:gd name="connsiteY3" fmla="*/ 86092 h 781376"/>
                <a:gd name="connsiteX4" fmla="*/ 15332 w 640527"/>
                <a:gd name="connsiteY4" fmla="*/ 29417 h 781376"/>
                <a:gd name="connsiteX5" fmla="*/ 41825 w 640527"/>
                <a:gd name="connsiteY5" fmla="*/ 8625 h 781376"/>
                <a:gd name="connsiteX6" fmla="*/ 98500 w 640527"/>
                <a:gd name="connsiteY6" fmla="*/ 15332 h 781376"/>
                <a:gd name="connsiteX7" fmla="*/ 633055 w 640527"/>
                <a:gd name="connsiteY7" fmla="*/ 695767 h 781376"/>
                <a:gd name="connsiteX8" fmla="*/ 626348 w 640527"/>
                <a:gd name="connsiteY8" fmla="*/ 752442 h 78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0527" h="781376">
                  <a:moveTo>
                    <a:pt x="626348" y="752442"/>
                  </a:moveTo>
                  <a:lnTo>
                    <a:pt x="599855" y="773233"/>
                  </a:lnTo>
                  <a:cubicBezTo>
                    <a:pt x="582417" y="786983"/>
                    <a:pt x="556930" y="783965"/>
                    <a:pt x="543180" y="766526"/>
                  </a:cubicBezTo>
                  <a:lnTo>
                    <a:pt x="8625" y="86092"/>
                  </a:lnTo>
                  <a:cubicBezTo>
                    <a:pt x="-5124" y="68654"/>
                    <a:pt x="-2106" y="43167"/>
                    <a:pt x="15332" y="29417"/>
                  </a:cubicBezTo>
                  <a:lnTo>
                    <a:pt x="41825" y="8625"/>
                  </a:lnTo>
                  <a:cubicBezTo>
                    <a:pt x="59264" y="-5124"/>
                    <a:pt x="84751" y="-2106"/>
                    <a:pt x="98500" y="15332"/>
                  </a:cubicBezTo>
                  <a:lnTo>
                    <a:pt x="633055" y="695767"/>
                  </a:lnTo>
                  <a:cubicBezTo>
                    <a:pt x="646805" y="713205"/>
                    <a:pt x="643786" y="738692"/>
                    <a:pt x="626348" y="75244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任意多边形: 形状 77">
              <a:extLst>
                <a:ext uri="{FF2B5EF4-FFF2-40B4-BE49-F238E27FC236}">
                  <a16:creationId xmlns:a16="http://schemas.microsoft.com/office/drawing/2014/main" id="{D480F066-23C0-4E33-8D5D-7D23BD3ACC61}"/>
                </a:ext>
              </a:extLst>
            </p:cNvPr>
            <p:cNvSpPr/>
            <p:nvPr/>
          </p:nvSpPr>
          <p:spPr>
            <a:xfrm>
              <a:off x="10080594" y="3457087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3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4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3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4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9" name="任意多边形: 形状 78">
              <a:extLst>
                <a:ext uri="{FF2B5EF4-FFF2-40B4-BE49-F238E27FC236}">
                  <a16:creationId xmlns:a16="http://schemas.microsoft.com/office/drawing/2014/main" id="{0FAF1835-90B9-4443-9EA9-79412E6D8E51}"/>
                </a:ext>
              </a:extLst>
            </p:cNvPr>
            <p:cNvSpPr/>
            <p:nvPr/>
          </p:nvSpPr>
          <p:spPr>
            <a:xfrm>
              <a:off x="10025931" y="3295111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3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4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3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4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0" name="任意多边形: 形状 79">
              <a:extLst>
                <a:ext uri="{FF2B5EF4-FFF2-40B4-BE49-F238E27FC236}">
                  <a16:creationId xmlns:a16="http://schemas.microsoft.com/office/drawing/2014/main" id="{4925BB6E-26BF-42D7-BED7-FA956AE88F78}"/>
                </a:ext>
              </a:extLst>
            </p:cNvPr>
            <p:cNvSpPr/>
            <p:nvPr/>
          </p:nvSpPr>
          <p:spPr>
            <a:xfrm>
              <a:off x="9911910" y="3150238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4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5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4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5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18C3DAC1-576B-47D5-B69D-39F03116160F}"/>
              </a:ext>
            </a:extLst>
          </p:cNvPr>
          <p:cNvSpPr txBox="1"/>
          <p:nvPr/>
        </p:nvSpPr>
        <p:spPr>
          <a:xfrm>
            <a:off x="892059" y="-494390"/>
            <a:ext cx="1535998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700" b="1">
                <a:ln w="47625">
                  <a:solidFill>
                    <a:srgbClr val="A381BD"/>
                  </a:solidFill>
                </a:ln>
                <a:solidFill>
                  <a:schemeClr val="bg1"/>
                </a:solidFill>
                <a:latin typeface="南构日漫风" panose="03000509000000000000" pitchFamily="65" charset="-122"/>
                <a:ea typeface="南构日漫风" panose="03000509000000000000" pitchFamily="65" charset="-122"/>
              </a:rPr>
              <a:t>2</a:t>
            </a:r>
            <a:endParaRPr lang="zh-CN" altLang="en-US" sz="28700" b="1" dirty="0">
              <a:ln w="47625">
                <a:solidFill>
                  <a:srgbClr val="A381BD"/>
                </a:solidFill>
              </a:ln>
              <a:solidFill>
                <a:schemeClr val="bg1"/>
              </a:solidFill>
              <a:latin typeface="南构日漫风" panose="03000509000000000000" pitchFamily="65" charset="-122"/>
              <a:ea typeface="南构日漫风" panose="03000509000000000000" pitchFamily="65" charset="-122"/>
            </a:endParaRPr>
          </a:p>
        </p:txBody>
      </p:sp>
      <p:sp>
        <p:nvSpPr>
          <p:cNvPr id="81" name="文本框 23">
            <a:extLst>
              <a:ext uri="{FF2B5EF4-FFF2-40B4-BE49-F238E27FC236}">
                <a16:creationId xmlns:a16="http://schemas.microsoft.com/office/drawing/2014/main" id="{E72AB8F0-03AE-4422-B2C1-76E25C5C08B8}"/>
              </a:ext>
            </a:extLst>
          </p:cNvPr>
          <p:cNvSpPr txBox="1"/>
          <p:nvPr/>
        </p:nvSpPr>
        <p:spPr>
          <a:xfrm>
            <a:off x="3084848" y="3067999"/>
            <a:ext cx="50686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>
                <a:solidFill>
                  <a:srgbClr val="00B050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rPr>
              <a:t>LUYỆN TẬP</a:t>
            </a:r>
          </a:p>
        </p:txBody>
      </p:sp>
      <p:pic>
        <p:nvPicPr>
          <p:cNvPr id="91" name="图片 26">
            <a:extLst>
              <a:ext uri="{FF2B5EF4-FFF2-40B4-BE49-F238E27FC236}">
                <a16:creationId xmlns:a16="http://schemas.microsoft.com/office/drawing/2014/main" id="{E4B695A0-C2D9-4C86-9F01-083FB75146E6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50" y="2691057"/>
            <a:ext cx="4587654" cy="458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94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350"/>
                            </p:stCondLst>
                            <p:childTnLst>
                              <p:par>
                                <p:cTn id="4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图形 1">
            <a:extLst>
              <a:ext uri="{FF2B5EF4-FFF2-40B4-BE49-F238E27FC236}">
                <a16:creationId xmlns:a16="http://schemas.microsoft.com/office/drawing/2014/main" id="{CCE416A2-00A3-4180-8B35-DCD14728FF5B}"/>
              </a:ext>
            </a:extLst>
          </p:cNvPr>
          <p:cNvGrpSpPr/>
          <p:nvPr/>
        </p:nvGrpSpPr>
        <p:grpSpPr>
          <a:xfrm>
            <a:off x="1162050" y="-209550"/>
            <a:ext cx="9245121" cy="7277100"/>
            <a:chOff x="2238806" y="0"/>
            <a:chExt cx="7714387" cy="6858000"/>
          </a:xfrm>
          <a:solidFill>
            <a:srgbClr val="FFFFFF"/>
          </a:solidFill>
        </p:grpSpPr>
        <p:sp>
          <p:nvSpPr>
            <p:cNvPr id="3" name="任意多边形: 形状 2">
              <a:extLst>
                <a:ext uri="{FF2B5EF4-FFF2-40B4-BE49-F238E27FC236}">
                  <a16:creationId xmlns:a16="http://schemas.microsoft.com/office/drawing/2014/main" id="{52EEE48D-6CD8-4711-973C-BBB8624699F3}"/>
                </a:ext>
              </a:extLst>
            </p:cNvPr>
            <p:cNvSpPr/>
            <p:nvPr/>
          </p:nvSpPr>
          <p:spPr>
            <a:xfrm>
              <a:off x="3317609" y="799178"/>
              <a:ext cx="5849674" cy="5221196"/>
            </a:xfrm>
            <a:custGeom>
              <a:avLst/>
              <a:gdLst>
                <a:gd name="connsiteX0" fmla="*/ 3925534 w 5849673"/>
                <a:gd name="connsiteY0" fmla="*/ 450870 h 5221196"/>
                <a:gd name="connsiteX1" fmla="*/ 5237049 w 5849673"/>
                <a:gd name="connsiteY1" fmla="*/ 1353529 h 5221196"/>
                <a:gd name="connsiteX2" fmla="*/ 5623804 w 5849673"/>
                <a:gd name="connsiteY2" fmla="*/ 2691979 h 5221196"/>
                <a:gd name="connsiteX3" fmla="*/ 5129310 w 5849673"/>
                <a:gd name="connsiteY3" fmla="*/ 4105017 h 5221196"/>
                <a:gd name="connsiteX4" fmla="*/ 3624417 w 5849673"/>
                <a:gd name="connsiteY4" fmla="*/ 4922038 h 5221196"/>
                <a:gd name="connsiteX5" fmla="*/ 1977254 w 5849673"/>
                <a:gd name="connsiteY5" fmla="*/ 4884743 h 5221196"/>
                <a:gd name="connsiteX6" fmla="*/ 598748 w 5849673"/>
                <a:gd name="connsiteY6" fmla="*/ 3957221 h 5221196"/>
                <a:gd name="connsiteX7" fmla="*/ 243762 w 5849673"/>
                <a:gd name="connsiteY7" fmla="*/ 2562140 h 5221196"/>
                <a:gd name="connsiteX8" fmla="*/ 759666 w 5849673"/>
                <a:gd name="connsiteY8" fmla="*/ 1296207 h 5221196"/>
                <a:gd name="connsiteX9" fmla="*/ 2122287 w 5849673"/>
                <a:gd name="connsiteY9" fmla="*/ 425317 h 5221196"/>
                <a:gd name="connsiteX10" fmla="*/ 3925534 w 5849673"/>
                <a:gd name="connsiteY10" fmla="*/ 450870 h 52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49673" h="5221196">
                  <a:moveTo>
                    <a:pt x="3925534" y="450870"/>
                  </a:moveTo>
                  <a:cubicBezTo>
                    <a:pt x="3925534" y="450870"/>
                    <a:pt x="4806784" y="-43624"/>
                    <a:pt x="5237049" y="1353529"/>
                  </a:cubicBezTo>
                  <a:cubicBezTo>
                    <a:pt x="5237049" y="1353529"/>
                    <a:pt x="6312367" y="1622877"/>
                    <a:pt x="5623804" y="2691979"/>
                  </a:cubicBezTo>
                  <a:cubicBezTo>
                    <a:pt x="5623804" y="2691979"/>
                    <a:pt x="6268857" y="3654033"/>
                    <a:pt x="5129310" y="4105017"/>
                  </a:cubicBezTo>
                  <a:cubicBezTo>
                    <a:pt x="5129310" y="4105017"/>
                    <a:pt x="5150720" y="5136825"/>
                    <a:pt x="3624417" y="4922038"/>
                  </a:cubicBezTo>
                  <a:cubicBezTo>
                    <a:pt x="3624417" y="4922038"/>
                    <a:pt x="2614019" y="5626485"/>
                    <a:pt x="1977254" y="4884743"/>
                  </a:cubicBezTo>
                  <a:cubicBezTo>
                    <a:pt x="1977254" y="4884743"/>
                    <a:pt x="832182" y="5247326"/>
                    <a:pt x="598748" y="3957221"/>
                  </a:cubicBezTo>
                  <a:cubicBezTo>
                    <a:pt x="598748" y="3957221"/>
                    <a:pt x="-465520" y="3465489"/>
                    <a:pt x="243762" y="2562140"/>
                  </a:cubicBezTo>
                  <a:cubicBezTo>
                    <a:pt x="243762" y="2562140"/>
                    <a:pt x="-368831" y="1473700"/>
                    <a:pt x="759666" y="1296207"/>
                  </a:cubicBezTo>
                  <a:cubicBezTo>
                    <a:pt x="759666" y="1296207"/>
                    <a:pt x="792125" y="111078"/>
                    <a:pt x="2122287" y="425317"/>
                  </a:cubicBezTo>
                  <a:cubicBezTo>
                    <a:pt x="2122287" y="426698"/>
                    <a:pt x="2839857" y="-549169"/>
                    <a:pt x="3925534" y="450870"/>
                  </a:cubicBezTo>
                  <a:close/>
                </a:path>
              </a:pathLst>
            </a:custGeom>
            <a:grpFill/>
            <a:ln w="16106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0D424D4C-3560-4E2E-A53D-508B9E92592F}"/>
                </a:ext>
              </a:extLst>
            </p:cNvPr>
            <p:cNvSpPr/>
            <p:nvPr/>
          </p:nvSpPr>
          <p:spPr>
            <a:xfrm>
              <a:off x="3792118" y="1222423"/>
              <a:ext cx="4903505" cy="4378622"/>
            </a:xfrm>
            <a:custGeom>
              <a:avLst/>
              <a:gdLst>
                <a:gd name="connsiteX0" fmla="*/ 3289417 w 4903504"/>
                <a:gd name="connsiteY0" fmla="*/ 377777 h 4378622"/>
                <a:gd name="connsiteX1" fmla="*/ 4388907 w 4903504"/>
                <a:gd name="connsiteY1" fmla="*/ 1134713 h 4378622"/>
                <a:gd name="connsiteX2" fmla="*/ 4713505 w 4903504"/>
                <a:gd name="connsiteY2" fmla="*/ 2256994 h 4378622"/>
                <a:gd name="connsiteX3" fmla="*/ 4299124 w 4903504"/>
                <a:gd name="connsiteY3" fmla="*/ 3441432 h 4378622"/>
                <a:gd name="connsiteX4" fmla="*/ 3038026 w 4903504"/>
                <a:gd name="connsiteY4" fmla="*/ 4125851 h 4378622"/>
                <a:gd name="connsiteX5" fmla="*/ 1657447 w 4903504"/>
                <a:gd name="connsiteY5" fmla="*/ 4094081 h 4378622"/>
                <a:gd name="connsiteX6" fmla="*/ 502016 w 4903504"/>
                <a:gd name="connsiteY6" fmla="*/ 3317118 h 4378622"/>
                <a:gd name="connsiteX7" fmla="*/ 204352 w 4903504"/>
                <a:gd name="connsiteY7" fmla="*/ 2147873 h 4378622"/>
                <a:gd name="connsiteX8" fmla="*/ 636690 w 4903504"/>
                <a:gd name="connsiteY8" fmla="*/ 1087059 h 4378622"/>
                <a:gd name="connsiteX9" fmla="*/ 1778999 w 4903504"/>
                <a:gd name="connsiteY9" fmla="*/ 357058 h 4378622"/>
                <a:gd name="connsiteX10" fmla="*/ 3289417 w 4903504"/>
                <a:gd name="connsiteY10" fmla="*/ 377777 h 4378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03504" h="4378622">
                  <a:moveTo>
                    <a:pt x="3289417" y="377777"/>
                  </a:moveTo>
                  <a:cubicBezTo>
                    <a:pt x="3289417" y="377777"/>
                    <a:pt x="4028396" y="-36603"/>
                    <a:pt x="4388907" y="1134713"/>
                  </a:cubicBezTo>
                  <a:cubicBezTo>
                    <a:pt x="4388907" y="1134713"/>
                    <a:pt x="5290185" y="1360550"/>
                    <a:pt x="4713505" y="2256994"/>
                  </a:cubicBezTo>
                  <a:cubicBezTo>
                    <a:pt x="4713505" y="2256994"/>
                    <a:pt x="5254272" y="3062964"/>
                    <a:pt x="4299124" y="3441432"/>
                  </a:cubicBezTo>
                  <a:cubicBezTo>
                    <a:pt x="4299124" y="3441432"/>
                    <a:pt x="4317081" y="4306106"/>
                    <a:pt x="3038026" y="4125851"/>
                  </a:cubicBezTo>
                  <a:cubicBezTo>
                    <a:pt x="3038026" y="4125851"/>
                    <a:pt x="2191308" y="4715652"/>
                    <a:pt x="1657447" y="4094081"/>
                  </a:cubicBezTo>
                  <a:cubicBezTo>
                    <a:pt x="1657447" y="4094081"/>
                    <a:pt x="698156" y="4397961"/>
                    <a:pt x="502016" y="3317118"/>
                  </a:cubicBezTo>
                  <a:cubicBezTo>
                    <a:pt x="502016" y="3317118"/>
                    <a:pt x="-390284" y="2904809"/>
                    <a:pt x="204352" y="2147873"/>
                  </a:cubicBezTo>
                  <a:cubicBezTo>
                    <a:pt x="204352" y="2147873"/>
                    <a:pt x="-309480" y="1235545"/>
                    <a:pt x="636690" y="1087059"/>
                  </a:cubicBezTo>
                  <a:cubicBezTo>
                    <a:pt x="636690" y="1087059"/>
                    <a:pt x="663624" y="93927"/>
                    <a:pt x="1778999" y="357058"/>
                  </a:cubicBezTo>
                  <a:cubicBezTo>
                    <a:pt x="1777618" y="357058"/>
                    <a:pt x="2379161" y="-459962"/>
                    <a:pt x="3289417" y="377777"/>
                  </a:cubicBezTo>
                  <a:close/>
                </a:path>
              </a:pathLst>
            </a:custGeom>
            <a:grpFill/>
            <a:ln w="135001" cap="flat">
              <a:solidFill>
                <a:srgbClr val="00B050"/>
              </a:solidFill>
              <a:custDash>
                <a:ds d="188831" sp="188831"/>
              </a:custDash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B9223DC2-97CB-4F84-AED2-F192B88041F6}"/>
                </a:ext>
              </a:extLst>
            </p:cNvPr>
            <p:cNvSpPr/>
            <p:nvPr/>
          </p:nvSpPr>
          <p:spPr>
            <a:xfrm>
              <a:off x="3055827" y="5567895"/>
              <a:ext cx="863293" cy="642290"/>
            </a:xfrm>
            <a:custGeom>
              <a:avLst/>
              <a:gdLst>
                <a:gd name="connsiteX0" fmla="*/ 863984 w 863293"/>
                <a:gd name="connsiteY0" fmla="*/ 0 h 642290"/>
                <a:gd name="connsiteX1" fmla="*/ 207190 w 863293"/>
                <a:gd name="connsiteY1" fmla="*/ 646434 h 642290"/>
                <a:gd name="connsiteX2" fmla="*/ 0 w 863293"/>
                <a:gd name="connsiteY2" fmla="*/ 258988 h 642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3293" h="642290">
                  <a:moveTo>
                    <a:pt x="863984" y="0"/>
                  </a:moveTo>
                  <a:lnTo>
                    <a:pt x="207190" y="646434"/>
                  </a:lnTo>
                  <a:lnTo>
                    <a:pt x="0" y="258988"/>
                  </a:lnTo>
                  <a:close/>
                </a:path>
              </a:pathLst>
            </a:custGeom>
            <a:grpFill/>
            <a:ln w="689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968B2ECF-0AD6-4AB7-9608-192C48A9A487}"/>
                </a:ext>
              </a:extLst>
            </p:cNvPr>
            <p:cNvSpPr/>
            <p:nvPr/>
          </p:nvSpPr>
          <p:spPr>
            <a:xfrm>
              <a:off x="3699498" y="5663893"/>
              <a:ext cx="345317" cy="745885"/>
            </a:xfrm>
            <a:custGeom>
              <a:avLst/>
              <a:gdLst>
                <a:gd name="connsiteX0" fmla="*/ 0 w 345317"/>
                <a:gd name="connsiteY0" fmla="*/ 745885 h 745885"/>
                <a:gd name="connsiteX1" fmla="*/ 293520 w 345317"/>
                <a:gd name="connsiteY1" fmla="*/ 0 h 745885"/>
                <a:gd name="connsiteX2" fmla="*/ 348080 w 345317"/>
                <a:gd name="connsiteY2" fmla="*/ 651959 h 745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5317" h="745885">
                  <a:moveTo>
                    <a:pt x="0" y="745885"/>
                  </a:moveTo>
                  <a:lnTo>
                    <a:pt x="293520" y="0"/>
                  </a:lnTo>
                  <a:lnTo>
                    <a:pt x="348080" y="651959"/>
                  </a:lnTo>
                  <a:close/>
                </a:path>
              </a:pathLst>
            </a:custGeom>
            <a:grpFill/>
            <a:ln w="689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505549CF-8E61-4E81-81AE-1894F39568D8}"/>
                </a:ext>
              </a:extLst>
            </p:cNvPr>
            <p:cNvSpPr/>
            <p:nvPr/>
          </p:nvSpPr>
          <p:spPr>
            <a:xfrm>
              <a:off x="8693476" y="5473968"/>
              <a:ext cx="379849" cy="663009"/>
            </a:xfrm>
            <a:custGeom>
              <a:avLst/>
              <a:gdLst>
                <a:gd name="connsiteX0" fmla="*/ 0 w 379848"/>
                <a:gd name="connsiteY0" fmla="*/ 0 h 663009"/>
                <a:gd name="connsiteX1" fmla="*/ 382612 w 379848"/>
                <a:gd name="connsiteY1" fmla="*/ 613284 h 663009"/>
                <a:gd name="connsiteX2" fmla="*/ 30388 w 379848"/>
                <a:gd name="connsiteY2" fmla="*/ 669225 h 663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9848" h="663009">
                  <a:moveTo>
                    <a:pt x="0" y="0"/>
                  </a:moveTo>
                  <a:lnTo>
                    <a:pt x="382612" y="613284"/>
                  </a:lnTo>
                  <a:lnTo>
                    <a:pt x="30388" y="669225"/>
                  </a:lnTo>
                  <a:close/>
                </a:path>
              </a:pathLst>
            </a:custGeom>
            <a:grpFill/>
            <a:ln w="689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573A49D1-2E97-4F45-8EE1-5027902DFB53}"/>
                </a:ext>
              </a:extLst>
            </p:cNvPr>
            <p:cNvSpPr/>
            <p:nvPr/>
          </p:nvSpPr>
          <p:spPr>
            <a:xfrm>
              <a:off x="8873041" y="5313742"/>
              <a:ext cx="649196" cy="573227"/>
            </a:xfrm>
            <a:custGeom>
              <a:avLst/>
              <a:gdLst>
                <a:gd name="connsiteX0" fmla="*/ 541458 w 649196"/>
                <a:gd name="connsiteY0" fmla="*/ 577370 h 573226"/>
                <a:gd name="connsiteX1" fmla="*/ 0 w 649196"/>
                <a:gd name="connsiteY1" fmla="*/ 0 h 573226"/>
                <a:gd name="connsiteX2" fmla="*/ 654031 w 649196"/>
                <a:gd name="connsiteY2" fmla="*/ 160227 h 573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9196" h="573226">
                  <a:moveTo>
                    <a:pt x="541458" y="577370"/>
                  </a:moveTo>
                  <a:lnTo>
                    <a:pt x="0" y="0"/>
                  </a:lnTo>
                  <a:lnTo>
                    <a:pt x="654031" y="160227"/>
                  </a:lnTo>
                  <a:close/>
                </a:path>
              </a:pathLst>
            </a:custGeom>
            <a:grpFill/>
            <a:ln w="689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C8B2FB0B-9488-4601-826F-B655B630F1A5}"/>
                </a:ext>
              </a:extLst>
            </p:cNvPr>
            <p:cNvSpPr/>
            <p:nvPr/>
          </p:nvSpPr>
          <p:spPr>
            <a:xfrm>
              <a:off x="4459196" y="253463"/>
              <a:ext cx="656103" cy="573227"/>
            </a:xfrm>
            <a:custGeom>
              <a:avLst/>
              <a:gdLst>
                <a:gd name="connsiteX0" fmla="*/ 212715 w 656102"/>
                <a:gd name="connsiteY0" fmla="*/ 0 h 573226"/>
                <a:gd name="connsiteX1" fmla="*/ 657484 w 656102"/>
                <a:gd name="connsiteY1" fmla="*/ 577370 h 573226"/>
                <a:gd name="connsiteX2" fmla="*/ 0 w 656102"/>
                <a:gd name="connsiteY2" fmla="*/ 353605 h 573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6102" h="573226">
                  <a:moveTo>
                    <a:pt x="212715" y="0"/>
                  </a:moveTo>
                  <a:lnTo>
                    <a:pt x="657484" y="577370"/>
                  </a:lnTo>
                  <a:lnTo>
                    <a:pt x="0" y="353605"/>
                  </a:lnTo>
                  <a:close/>
                </a:path>
              </a:pathLst>
            </a:custGeom>
            <a:grpFill/>
            <a:ln w="689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587B5E1B-B05F-4455-AF3D-B20B9890885E}"/>
                </a:ext>
              </a:extLst>
            </p:cNvPr>
            <p:cNvSpPr/>
            <p:nvPr/>
          </p:nvSpPr>
          <p:spPr>
            <a:xfrm>
              <a:off x="5187815" y="0"/>
              <a:ext cx="414381" cy="794230"/>
            </a:xfrm>
            <a:custGeom>
              <a:avLst/>
              <a:gdLst>
                <a:gd name="connsiteX0" fmla="*/ 55941 w 414380"/>
                <a:gd name="connsiteY0" fmla="*/ 799064 h 794229"/>
                <a:gd name="connsiteX1" fmla="*/ 0 w 414380"/>
                <a:gd name="connsiteY1" fmla="*/ 0 h 794229"/>
                <a:gd name="connsiteX2" fmla="*/ 414381 w 414380"/>
                <a:gd name="connsiteY2" fmla="*/ 229981 h 794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4380" h="794229">
                  <a:moveTo>
                    <a:pt x="55941" y="799064"/>
                  </a:moveTo>
                  <a:lnTo>
                    <a:pt x="0" y="0"/>
                  </a:lnTo>
                  <a:lnTo>
                    <a:pt x="414381" y="229981"/>
                  </a:lnTo>
                  <a:close/>
                </a:path>
              </a:pathLst>
            </a:custGeom>
            <a:grpFill/>
            <a:ln w="689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198180EC-A639-4243-B756-79BA2F7BDF5D}"/>
                </a:ext>
              </a:extLst>
            </p:cNvPr>
            <p:cNvSpPr/>
            <p:nvPr/>
          </p:nvSpPr>
          <p:spPr>
            <a:xfrm>
              <a:off x="2319610" y="3754979"/>
              <a:ext cx="393662" cy="393662"/>
            </a:xfrm>
            <a:custGeom>
              <a:avLst/>
              <a:gdLst>
                <a:gd name="connsiteX0" fmla="*/ 397805 w 393661"/>
                <a:gd name="connsiteY0" fmla="*/ 198903 h 393661"/>
                <a:gd name="connsiteX1" fmla="*/ 198903 w 393661"/>
                <a:gd name="connsiteY1" fmla="*/ 397805 h 393661"/>
                <a:gd name="connsiteX2" fmla="*/ 0 w 393661"/>
                <a:gd name="connsiteY2" fmla="*/ 198903 h 393661"/>
                <a:gd name="connsiteX3" fmla="*/ 198903 w 393661"/>
                <a:gd name="connsiteY3" fmla="*/ 0 h 393661"/>
                <a:gd name="connsiteX4" fmla="*/ 397805 w 393661"/>
                <a:gd name="connsiteY4" fmla="*/ 198903 h 39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661" h="393661">
                  <a:moveTo>
                    <a:pt x="397805" y="198903"/>
                  </a:moveTo>
                  <a:cubicBezTo>
                    <a:pt x="397805" y="308754"/>
                    <a:pt x="308754" y="397805"/>
                    <a:pt x="198903" y="397805"/>
                  </a:cubicBezTo>
                  <a:cubicBezTo>
                    <a:pt x="89052" y="397805"/>
                    <a:pt x="0" y="308753"/>
                    <a:pt x="0" y="198903"/>
                  </a:cubicBezTo>
                  <a:cubicBezTo>
                    <a:pt x="0" y="89052"/>
                    <a:pt x="89052" y="0"/>
                    <a:pt x="198903" y="0"/>
                  </a:cubicBezTo>
                  <a:cubicBezTo>
                    <a:pt x="308754" y="0"/>
                    <a:pt x="397805" y="89052"/>
                    <a:pt x="397805" y="198903"/>
                  </a:cubicBezTo>
                  <a:close/>
                </a:path>
              </a:pathLst>
            </a:custGeom>
            <a:grpFill/>
            <a:ln w="16106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A9082A67-C70E-4E7B-A09C-7B6C60002422}"/>
                </a:ext>
              </a:extLst>
            </p:cNvPr>
            <p:cNvSpPr/>
            <p:nvPr/>
          </p:nvSpPr>
          <p:spPr>
            <a:xfrm>
              <a:off x="9472511" y="2294288"/>
              <a:ext cx="393662" cy="393662"/>
            </a:xfrm>
            <a:custGeom>
              <a:avLst/>
              <a:gdLst>
                <a:gd name="connsiteX0" fmla="*/ 397805 w 393661"/>
                <a:gd name="connsiteY0" fmla="*/ 198903 h 393661"/>
                <a:gd name="connsiteX1" fmla="*/ 198902 w 393661"/>
                <a:gd name="connsiteY1" fmla="*/ 397805 h 393661"/>
                <a:gd name="connsiteX2" fmla="*/ -1 w 393661"/>
                <a:gd name="connsiteY2" fmla="*/ 198903 h 393661"/>
                <a:gd name="connsiteX3" fmla="*/ 198902 w 393661"/>
                <a:gd name="connsiteY3" fmla="*/ 0 h 393661"/>
                <a:gd name="connsiteX4" fmla="*/ 397805 w 393661"/>
                <a:gd name="connsiteY4" fmla="*/ 198903 h 39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661" h="393661">
                  <a:moveTo>
                    <a:pt x="397805" y="198903"/>
                  </a:moveTo>
                  <a:cubicBezTo>
                    <a:pt x="397805" y="308754"/>
                    <a:pt x="308754" y="397805"/>
                    <a:pt x="198902" y="397805"/>
                  </a:cubicBezTo>
                  <a:cubicBezTo>
                    <a:pt x="89052" y="397805"/>
                    <a:pt x="-1" y="308754"/>
                    <a:pt x="-1" y="198903"/>
                  </a:cubicBezTo>
                  <a:cubicBezTo>
                    <a:pt x="-1" y="89052"/>
                    <a:pt x="89051" y="0"/>
                    <a:pt x="198902" y="0"/>
                  </a:cubicBezTo>
                  <a:cubicBezTo>
                    <a:pt x="308753" y="0"/>
                    <a:pt x="397805" y="89052"/>
                    <a:pt x="397805" y="198903"/>
                  </a:cubicBezTo>
                  <a:close/>
                </a:path>
              </a:pathLst>
            </a:custGeom>
            <a:grpFill/>
            <a:ln w="16106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58C9D66F-8063-4CC6-AEE1-2D62CB2289F5}"/>
                </a:ext>
              </a:extLst>
            </p:cNvPr>
            <p:cNvSpPr/>
            <p:nvPr/>
          </p:nvSpPr>
          <p:spPr>
            <a:xfrm>
              <a:off x="3133178" y="1466908"/>
              <a:ext cx="352224" cy="276254"/>
            </a:xfrm>
            <a:custGeom>
              <a:avLst/>
              <a:gdLst>
                <a:gd name="connsiteX0" fmla="*/ 0 w 352223"/>
                <a:gd name="connsiteY0" fmla="*/ 0 h 276253"/>
                <a:gd name="connsiteX1" fmla="*/ 354986 w 352223"/>
                <a:gd name="connsiteY1" fmla="*/ 279016 h 276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2223" h="276253">
                  <a:moveTo>
                    <a:pt x="0" y="0"/>
                  </a:moveTo>
                  <a:lnTo>
                    <a:pt x="354986" y="279016"/>
                  </a:lnTo>
                </a:path>
              </a:pathLst>
            </a:custGeom>
            <a:grpFill/>
            <a:ln w="16106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3486A39D-2F6E-4B28-AC34-3D43A4FF1115}"/>
                </a:ext>
              </a:extLst>
            </p:cNvPr>
            <p:cNvSpPr/>
            <p:nvPr/>
          </p:nvSpPr>
          <p:spPr>
            <a:xfrm>
              <a:off x="2892837" y="1940683"/>
              <a:ext cx="414381" cy="103595"/>
            </a:xfrm>
            <a:custGeom>
              <a:avLst/>
              <a:gdLst>
                <a:gd name="connsiteX0" fmla="*/ 0 w 414380"/>
                <a:gd name="connsiteY0" fmla="*/ 0 h 103595"/>
                <a:gd name="connsiteX1" fmla="*/ 417834 w 414380"/>
                <a:gd name="connsiteY1" fmla="*/ 104977 h 103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4380" h="103595">
                  <a:moveTo>
                    <a:pt x="0" y="0"/>
                  </a:moveTo>
                  <a:lnTo>
                    <a:pt x="417834" y="104977"/>
                  </a:lnTo>
                </a:path>
              </a:pathLst>
            </a:custGeom>
            <a:grpFill/>
            <a:ln w="16106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EA90AD18-6E8A-42AF-A0F0-23E6397EAE43}"/>
                </a:ext>
              </a:extLst>
            </p:cNvPr>
            <p:cNvSpPr/>
            <p:nvPr/>
          </p:nvSpPr>
          <p:spPr>
            <a:xfrm>
              <a:off x="6281780" y="6357290"/>
              <a:ext cx="6906" cy="497257"/>
            </a:xfrm>
            <a:custGeom>
              <a:avLst/>
              <a:gdLst>
                <a:gd name="connsiteX0" fmla="*/ 0 w 0"/>
                <a:gd name="connsiteY0" fmla="*/ 0 h 497256"/>
                <a:gd name="connsiteX1" fmla="*/ 0 w 0"/>
                <a:gd name="connsiteY1" fmla="*/ 497947 h 497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497256">
                  <a:moveTo>
                    <a:pt x="0" y="0"/>
                  </a:moveTo>
                  <a:lnTo>
                    <a:pt x="0" y="497947"/>
                  </a:lnTo>
                </a:path>
              </a:pathLst>
            </a:custGeom>
            <a:grpFill/>
            <a:ln w="16106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2E6F460A-662D-4BD3-BA8B-36AFD46DF0F8}"/>
                </a:ext>
              </a:extLst>
            </p:cNvPr>
            <p:cNvSpPr/>
            <p:nvPr/>
          </p:nvSpPr>
          <p:spPr>
            <a:xfrm>
              <a:off x="6462036" y="6370412"/>
              <a:ext cx="158846" cy="366036"/>
            </a:xfrm>
            <a:custGeom>
              <a:avLst/>
              <a:gdLst>
                <a:gd name="connsiteX0" fmla="*/ 0 w 158845"/>
                <a:gd name="connsiteY0" fmla="*/ 0 h 366036"/>
                <a:gd name="connsiteX1" fmla="*/ 165062 w 158845"/>
                <a:gd name="connsiteY1" fmla="*/ 372252 h 366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8845" h="366036">
                  <a:moveTo>
                    <a:pt x="0" y="0"/>
                  </a:moveTo>
                  <a:lnTo>
                    <a:pt x="165062" y="372252"/>
                  </a:lnTo>
                </a:path>
              </a:pathLst>
            </a:custGeom>
            <a:grpFill/>
            <a:ln w="16106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B56EE556-24D5-487D-A329-50493EA5CD4E}"/>
                </a:ext>
              </a:extLst>
            </p:cNvPr>
            <p:cNvSpPr/>
            <p:nvPr/>
          </p:nvSpPr>
          <p:spPr>
            <a:xfrm>
              <a:off x="7788745" y="399877"/>
              <a:ext cx="269347" cy="476538"/>
            </a:xfrm>
            <a:custGeom>
              <a:avLst/>
              <a:gdLst>
                <a:gd name="connsiteX0" fmla="*/ 0 w 269347"/>
                <a:gd name="connsiteY0" fmla="*/ 479991 h 476537"/>
                <a:gd name="connsiteX1" fmla="*/ 270729 w 269347"/>
                <a:gd name="connsiteY1" fmla="*/ 0 h 476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9347" h="476537">
                  <a:moveTo>
                    <a:pt x="0" y="479991"/>
                  </a:moveTo>
                  <a:lnTo>
                    <a:pt x="270729" y="0"/>
                  </a:lnTo>
                </a:path>
              </a:pathLst>
            </a:custGeom>
            <a:grpFill/>
            <a:ln w="16106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29F97EAB-8CF3-4E8C-A8A6-51E815496DD2}"/>
                </a:ext>
              </a:extLst>
            </p:cNvPr>
            <p:cNvSpPr/>
            <p:nvPr/>
          </p:nvSpPr>
          <p:spPr>
            <a:xfrm>
              <a:off x="8059473" y="709282"/>
              <a:ext cx="386755" cy="234816"/>
            </a:xfrm>
            <a:custGeom>
              <a:avLst/>
              <a:gdLst>
                <a:gd name="connsiteX0" fmla="*/ 0 w 386755"/>
                <a:gd name="connsiteY0" fmla="*/ 240341 h 234815"/>
                <a:gd name="connsiteX1" fmla="*/ 390208 w 386755"/>
                <a:gd name="connsiteY1" fmla="*/ 0 h 23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6755" h="234815">
                  <a:moveTo>
                    <a:pt x="0" y="240341"/>
                  </a:moveTo>
                  <a:lnTo>
                    <a:pt x="390208" y="0"/>
                  </a:lnTo>
                </a:path>
              </a:pathLst>
            </a:custGeom>
            <a:grpFill/>
            <a:ln w="16106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1053B53C-98B1-4637-9549-9BD343C2A1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6111" y="1227382"/>
            <a:ext cx="4594663" cy="5110917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69F814D9-010B-4C24-9D42-AA28C34CFE2E}"/>
              </a:ext>
            </a:extLst>
          </p:cNvPr>
          <p:cNvSpPr txBox="1"/>
          <p:nvPr/>
        </p:nvSpPr>
        <p:spPr>
          <a:xfrm>
            <a:off x="529675" y="162426"/>
            <a:ext cx="4264086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00B050"/>
            </a:solidFill>
          </a:ln>
        </p:spPr>
        <p:txBody>
          <a:bodyPr wrap="square" rtlCol="0" anchor="ctr" anchorCtr="1">
            <a:normAutofit/>
          </a:bodyPr>
          <a:lstStyle/>
          <a:p>
            <a:pPr algn="ctr"/>
            <a:r>
              <a:rPr lang="en-US" altLang="zh-CN" sz="3200" b="1">
                <a:solidFill>
                  <a:srgbClr val="00B050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LUYỆN TẬP - Bài 1a,b</a:t>
            </a:r>
            <a:endParaRPr lang="en-US" altLang="zh-CN" sz="3200" b="1" dirty="0">
              <a:solidFill>
                <a:srgbClr val="00B050"/>
              </a:solidFill>
              <a:latin typeface="UTM Avo" panose="02040603050506020204" pitchFamily="18" charset="0"/>
              <a:ea typeface="字魂7号-温暖童稚体" panose="00000500000000000000" pitchFamily="2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F57B99D2-B1A9-45E8-B801-5EE95E9071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0" t="24460" r="16516" b="55844"/>
          <a:stretch/>
        </p:blipFill>
        <p:spPr>
          <a:xfrm rot="13379033" flipH="1">
            <a:off x="-2054617" y="3844515"/>
            <a:ext cx="8083444" cy="290454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1136D16-C3D2-4AAE-A79E-64F33DCC020A}"/>
              </a:ext>
            </a:extLst>
          </p:cNvPr>
          <p:cNvSpPr/>
          <p:nvPr/>
        </p:nvSpPr>
        <p:spPr>
          <a:xfrm>
            <a:off x="5414119" y="1787692"/>
            <a:ext cx="1112976" cy="5690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C704B82-F182-4829-A3FD-61E4A7E47ECB}"/>
              </a:ext>
            </a:extLst>
          </p:cNvPr>
          <p:cNvSpPr/>
          <p:nvPr/>
        </p:nvSpPr>
        <p:spPr>
          <a:xfrm>
            <a:off x="4251789" y="2543755"/>
            <a:ext cx="1694622" cy="5690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65EE844-EC56-4DF5-A48F-CF910D3EAB22}"/>
              </a:ext>
            </a:extLst>
          </p:cNvPr>
          <p:cNvSpPr txBox="1"/>
          <p:nvPr/>
        </p:nvSpPr>
        <p:spPr>
          <a:xfrm>
            <a:off x="3893103" y="1559138"/>
            <a:ext cx="4447505" cy="413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altLang="zh-CN" sz="3600" b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Viết tỉ số của </a:t>
            </a:r>
            <a:br>
              <a:rPr lang="en-US" altLang="zh-CN" sz="3600" b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</a:br>
            <a:r>
              <a:rPr lang="en-US" altLang="zh-CN" sz="3600" b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a và b, biết:</a:t>
            </a:r>
          </a:p>
          <a:p>
            <a:pPr>
              <a:lnSpc>
                <a:spcPct val="150000"/>
              </a:lnSpc>
            </a:pPr>
            <a:r>
              <a:rPr lang="en-US" altLang="zh-CN" sz="3600" b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a) a = 3; b=4	</a:t>
            </a:r>
          </a:p>
          <a:p>
            <a:pPr>
              <a:lnSpc>
                <a:spcPct val="150000"/>
              </a:lnSpc>
            </a:pPr>
            <a:r>
              <a:rPr lang="en-US" altLang="zh-CN" sz="3600" b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b) a = 5m; b = 7m	</a:t>
            </a:r>
          </a:p>
        </p:txBody>
      </p:sp>
    </p:spTree>
    <p:extLst>
      <p:ext uri="{BB962C8B-B14F-4D97-AF65-F5344CB8AC3E}">
        <p14:creationId xmlns:p14="http://schemas.microsoft.com/office/powerpoint/2010/main" val="2564768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56000" fill="hold" grpId="0" nodeType="withEffect">
                                  <p:stCondLst>
                                    <p:cond delay="1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0" grpId="0" animBg="1"/>
      <p:bldP spid="24" grpId="0" animBg="1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31347583-4AC5-4C21-A665-1DF8CFFF7E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1848" y="-3811902"/>
            <a:ext cx="6948304" cy="14391499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ADF31451-AF18-4A0A-9317-A71CCF5E8877}"/>
              </a:ext>
            </a:extLst>
          </p:cNvPr>
          <p:cNvSpPr txBox="1"/>
          <p:nvPr/>
        </p:nvSpPr>
        <p:spPr>
          <a:xfrm>
            <a:off x="3190941" y="1495497"/>
            <a:ext cx="5916813" cy="29424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1. Viết </a:t>
            </a:r>
            <a:r>
              <a:rPr lang="en-US" altLang="zh-CN" sz="3200" b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tỉ số của a và b</a:t>
            </a:r>
            <a:r>
              <a:rPr lang="en-US" altLang="zh-CN" sz="320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, biết:</a:t>
            </a:r>
          </a:p>
          <a:p>
            <a:pPr>
              <a:lnSpc>
                <a:spcPct val="150000"/>
              </a:lnSpc>
            </a:pPr>
            <a:r>
              <a:rPr lang="pt-BR" altLang="zh-CN" sz="320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a) </a:t>
            </a:r>
            <a:r>
              <a:rPr lang="pt-BR" altLang="zh-CN" sz="3200" b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a = 3</a:t>
            </a:r>
          </a:p>
          <a:p>
            <a:pPr>
              <a:lnSpc>
                <a:spcPct val="150000"/>
              </a:lnSpc>
            </a:pPr>
            <a:r>
              <a:rPr lang="pt-BR" altLang="zh-CN" sz="3200" b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    b = 4	</a:t>
            </a:r>
            <a:r>
              <a:rPr lang="en-US" altLang="zh-CN" sz="3200" b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320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			</a:t>
            </a:r>
          </a:p>
          <a:p>
            <a:pPr>
              <a:lnSpc>
                <a:spcPct val="150000"/>
              </a:lnSpc>
            </a:pPr>
            <a:r>
              <a:rPr lang="en-US" altLang="zh-CN" sz="320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	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69DF9A1-21BA-4422-824D-4B3C7F7F21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26723"/>
            <a:ext cx="7039806" cy="7039806"/>
          </a:xfrm>
          <a:prstGeom prst="rect">
            <a:avLst/>
          </a:prstGeom>
        </p:spPr>
      </p:pic>
      <p:sp>
        <p:nvSpPr>
          <p:cNvPr id="11" name="文本框 22">
            <a:extLst>
              <a:ext uri="{FF2B5EF4-FFF2-40B4-BE49-F238E27FC236}">
                <a16:creationId xmlns:a16="http://schemas.microsoft.com/office/drawing/2014/main" id="{81172872-11A3-4471-90DF-C326700847DB}"/>
              </a:ext>
            </a:extLst>
          </p:cNvPr>
          <p:cNvSpPr txBox="1"/>
          <p:nvPr/>
        </p:nvSpPr>
        <p:spPr>
          <a:xfrm>
            <a:off x="529675" y="162426"/>
            <a:ext cx="4264086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00B050"/>
            </a:solidFill>
          </a:ln>
        </p:spPr>
        <p:txBody>
          <a:bodyPr wrap="square" rtlCol="0" anchor="ctr" anchorCtr="1">
            <a:normAutofit/>
          </a:bodyPr>
          <a:lstStyle/>
          <a:p>
            <a:pPr algn="ctr"/>
            <a:r>
              <a:rPr lang="en-US" altLang="zh-CN" sz="3200" b="1">
                <a:solidFill>
                  <a:srgbClr val="00B050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LUYỆN TẬP - Bài 1a,b</a:t>
            </a:r>
            <a:endParaRPr lang="en-US" altLang="zh-CN" sz="3200" b="1" dirty="0">
              <a:solidFill>
                <a:srgbClr val="00B050"/>
              </a:solidFill>
              <a:latin typeface="UTM Avo" panose="02040603050506020204" pitchFamily="18" charset="0"/>
              <a:ea typeface="字魂7号-温暖童稚体" panose="00000500000000000000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9">
                <a:extLst>
                  <a:ext uri="{FF2B5EF4-FFF2-40B4-BE49-F238E27FC236}">
                    <a16:creationId xmlns:a16="http://schemas.microsoft.com/office/drawing/2014/main" id="{5A849E17-B585-4F64-97CE-CDDF896F2E44}"/>
                  </a:ext>
                </a:extLst>
              </p:cNvPr>
              <p:cNvSpPr txBox="1"/>
              <p:nvPr/>
            </p:nvSpPr>
            <p:spPr>
              <a:xfrm>
                <a:off x="2217420" y="3582744"/>
                <a:ext cx="5936240" cy="12426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3200" b="1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Tỉ số của a và b là a:b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200" b="1" i="1">
                            <a:solidFill>
                              <a:srgbClr val="DF6C8C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3200" b="1">
                            <a:solidFill>
                              <a:srgbClr val="DF6C8C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3200" b="1">
                            <a:solidFill>
                              <a:srgbClr val="DF6C8C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3200" b="1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</a:p>
            </p:txBody>
          </p:sp>
        </mc:Choice>
        <mc:Fallback xmlns="">
          <p:sp>
            <p:nvSpPr>
              <p:cNvPr id="13" name="文本框 19">
                <a:extLst>
                  <a:ext uri="{FF2B5EF4-FFF2-40B4-BE49-F238E27FC236}">
                    <a16:creationId xmlns:a16="http://schemas.microsoft.com/office/drawing/2014/main" id="{5A849E17-B585-4F64-97CE-CDDF896F2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7420" y="3582744"/>
                <a:ext cx="5936240" cy="1242648"/>
              </a:xfrm>
              <a:prstGeom prst="rect">
                <a:avLst/>
              </a:prstGeom>
              <a:blipFill>
                <a:blip r:embed="rId6"/>
                <a:stretch>
                  <a:fillRect l="-2669" b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8539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de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accel="4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1" grpId="0" animBg="1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儿童节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PowerPointHub-The Kitten">
      <a:dk1>
        <a:srgbClr val="000000"/>
      </a:dk1>
      <a:lt1>
        <a:srgbClr val="5E2700"/>
      </a:lt1>
      <a:dk2>
        <a:srgbClr val="ECE289"/>
      </a:dk2>
      <a:lt2>
        <a:srgbClr val="A06A3E"/>
      </a:lt2>
      <a:accent1>
        <a:srgbClr val="F4B945"/>
      </a:accent1>
      <a:accent2>
        <a:srgbClr val="8CAD67"/>
      </a:accent2>
      <a:accent3>
        <a:srgbClr val="A7D1D3"/>
      </a:accent3>
      <a:accent4>
        <a:srgbClr val="FEC3BF"/>
      </a:accent4>
      <a:accent5>
        <a:srgbClr val="DAA2B9"/>
      </a:accent5>
      <a:accent6>
        <a:srgbClr val="CE7925"/>
      </a:accent6>
      <a:hlink>
        <a:srgbClr val="0563C1"/>
      </a:hlink>
      <a:folHlink>
        <a:srgbClr val="954F72"/>
      </a:folHlink>
    </a:clrScheme>
    <a:fontScheme name="Itim">
      <a:majorFont>
        <a:latin typeface="Itim"/>
        <a:ea typeface=""/>
        <a:cs typeface="Itim"/>
      </a:majorFont>
      <a:minorFont>
        <a:latin typeface="Itim"/>
        <a:ea typeface=""/>
        <a:cs typeface="Iti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457</Words>
  <Application>Microsoft Office PowerPoint</Application>
  <PresentationFormat>Widescreen</PresentationFormat>
  <Paragraphs>118</Paragraphs>
  <Slides>22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Cambria Math</vt:lpstr>
      <vt:lpstr>等线</vt:lpstr>
      <vt:lpstr>Times New Roman</vt:lpstr>
      <vt:lpstr>南构日漫风</vt:lpstr>
      <vt:lpstr>UTM Charlotte</vt:lpstr>
      <vt:lpstr>字魂7号-温暖童稚体</vt:lpstr>
      <vt:lpstr>华康娃娃体W5</vt:lpstr>
      <vt:lpstr>等线 Light</vt:lpstr>
      <vt:lpstr>TH Mali Grade 6</vt:lpstr>
      <vt:lpstr>UTM Avo</vt:lpstr>
      <vt:lpstr>UTM American Sans</vt:lpstr>
      <vt:lpstr>Arial</vt:lpstr>
      <vt:lpstr>Itim</vt:lpstr>
      <vt:lpstr>Office 主题​​</vt:lpstr>
      <vt:lpstr>ธีมของ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keywords>Thy Tho</cp:keywords>
  <cp:lastModifiedBy/>
  <cp:revision>1</cp:revision>
  <dcterms:created xsi:type="dcterms:W3CDTF">2019-05-19T14:44:02Z</dcterms:created>
  <dcterms:modified xsi:type="dcterms:W3CDTF">2023-04-10T02:05:41Z</dcterms:modified>
  <cp:version>Y02</cp:version>
</cp:coreProperties>
</file>