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</p:sldMasterIdLst>
  <p:notesMasterIdLst>
    <p:notesMasterId r:id="rId12"/>
  </p:notesMasterIdLst>
  <p:sldIdLst>
    <p:sldId id="272" r:id="rId3"/>
    <p:sldId id="257" r:id="rId4"/>
    <p:sldId id="266" r:id="rId5"/>
    <p:sldId id="267" r:id="rId6"/>
    <p:sldId id="268" r:id="rId7"/>
    <p:sldId id="269" r:id="rId8"/>
    <p:sldId id="271" r:id="rId9"/>
    <p:sldId id="258" r:id="rId10"/>
    <p:sldId id="270" r:id="rId11"/>
  </p:sldIdLst>
  <p:sldSz cx="12192000" cy="6858000"/>
  <p:notesSz cx="6858000" cy="9144000"/>
  <p:embeddedFontLst>
    <p:embeddedFont>
      <p:font typeface="Algerian" panose="04020705040A02060702" pitchFamily="82" charset="0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FAD"/>
    <a:srgbClr val="ECAFAF"/>
    <a:srgbClr val="9A95C5"/>
    <a:srgbClr val="D3D1E6"/>
    <a:srgbClr val="69A42C"/>
    <a:srgbClr val="FF7930"/>
    <a:srgbClr val="F85842"/>
    <a:srgbClr val="75C0B3"/>
    <a:srgbClr val="FCB4AB"/>
    <a:srgbClr val="ED7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4" autoAdjust="0"/>
    <p:restoredTop sz="84962" autoAdjust="0"/>
  </p:normalViewPr>
  <p:slideViewPr>
    <p:cSldViewPr snapToGrid="0">
      <p:cViewPr>
        <p:scale>
          <a:sx n="78" d="100"/>
          <a:sy n="78" d="100"/>
        </p:scale>
        <p:origin x="653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74B2F-01E3-49FF-8642-E2D1CC85E1E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3F626-A68B-4DBF-A0DF-C05687EE98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8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4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CB1F61-45C4-4E07-9F46-A604ECFE8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8B775D-B476-4452-A141-36E02D341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41E71A-0BB9-4283-A989-AAD1E703B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4D8449-9530-4776-8148-84EB0406D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4510961" y="1464981"/>
            <a:ext cx="5918479" cy="2984955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0991886" y="1624985"/>
            <a:ext cx="5918479" cy="2984955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2" y="3655819"/>
            <a:ext cx="2810359" cy="1884111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9" y="3676605"/>
            <a:ext cx="2810359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2" y="3330231"/>
            <a:ext cx="2810359" cy="1884111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1" y="3382350"/>
            <a:ext cx="2810359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4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299383" y="214720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367999" y="3066142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1271303" y="222679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1024419" y="2918838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4" y="1418026"/>
            <a:ext cx="5287987" cy="204467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9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1215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544560"/>
            <a:ext cx="12192000" cy="4327832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1761546" y="1934020"/>
            <a:ext cx="2875271" cy="1601777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75814" y="1744254"/>
            <a:ext cx="2440379" cy="1749791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3078867"/>
            <a:ext cx="12192000" cy="377913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748057" y="3896577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1931715" y="5481135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7045183" y="61082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8754007" y="6100698"/>
            <a:ext cx="896600" cy="78889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450544" y="5509355"/>
            <a:ext cx="3873231" cy="2548956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1736339" y="2094058"/>
            <a:ext cx="2564279" cy="2667543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2956131" y="1183037"/>
            <a:ext cx="12319629" cy="4079887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4668804" y="163169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0199347" y="18514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8534775" y="436327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3387321" y="4346573"/>
            <a:ext cx="2426523" cy="1487184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9771263" y="4288497"/>
            <a:ext cx="2426523" cy="1487184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3141927" y="5320147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9050076" y="5258583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85579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7" y="4770447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4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0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7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3738325" y="1277728"/>
            <a:ext cx="4951012" cy="140817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3" y="296739"/>
            <a:ext cx="4698275" cy="96367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3" y="213231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2" y="2772344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6" y="210187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6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29" y="210187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9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7161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5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6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2" y="-10174"/>
            <a:ext cx="3474719" cy="6868175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1" y="1046569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8"/>
            <a:ext cx="4338639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7788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3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9" y="4857467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9" y="283735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5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9" y="886409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61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4" y="5446918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3" y="1364029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5" y="1390062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7" y="1410712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6" y="1908130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5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3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4" y="423065"/>
            <a:ext cx="2700497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7827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5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6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2" y="-10174"/>
            <a:ext cx="3474719" cy="6868175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8" y="944576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7" y="2432845"/>
            <a:ext cx="4338639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65528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2" y="3639575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5" y="-500215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9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9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1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7" y="4143725"/>
            <a:ext cx="4984479" cy="8117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6" y="471208"/>
            <a:ext cx="2603439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3" y="1971360"/>
            <a:ext cx="4254267" cy="109216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2"/>
            <a:ext cx="3125552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6622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5" y="4300099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3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5"/>
            <a:ext cx="12192000" cy="1745107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9" y="1377104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1"/>
            <a:ext cx="384032" cy="30050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3"/>
            <a:ext cx="384032" cy="30050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2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1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7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6" y="1438993"/>
            <a:ext cx="65541" cy="115659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7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3"/>
            <a:ext cx="65541" cy="115659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80" y="1042744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8" y="1251101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3" y="1244035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12411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1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4" y="6131881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61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3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7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3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4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5" y="641553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7" y="638512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3" y="6772422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1" y="6753201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09" y="6663930"/>
            <a:ext cx="30579" cy="70872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3" y="6538261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60" y="6499943"/>
            <a:ext cx="327433" cy="299439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3" y="6516719"/>
            <a:ext cx="327433" cy="299439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4" y="6477446"/>
            <a:ext cx="327433" cy="299439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20" y="597139"/>
            <a:ext cx="7211019" cy="540701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7" y="3797674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7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9" y="3797674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4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8686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377"/>
              <a:t>10/04/66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377"/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40" y="4978755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7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5" y="-1693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2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6" y="1676319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1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1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7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80" y="2231227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7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70" y="2499844"/>
            <a:ext cx="304639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7" y="1623602"/>
            <a:ext cx="304639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1" y="3157878"/>
            <a:ext cx="304639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5" y="605627"/>
            <a:ext cx="8066841" cy="446304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919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17D7DC3-AF7F-4904-BD38-40B443977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2064D28-685F-4B3D-BB5D-B0714F72E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0" y="4212771"/>
            <a:ext cx="2451430" cy="264490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955C178-9AF4-4831-8896-BFEF6F8D46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7189940" y="4135578"/>
            <a:ext cx="4778903" cy="27220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17019" y="3517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4161" y="652383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1" y="6044584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0941537" y="8869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79763" y="-1191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0941537" y="6035715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5369462" y="334572"/>
            <a:ext cx="1430727" cy="693721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4953245" y="5681237"/>
            <a:ext cx="1890119" cy="1644816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2642045" y="5633707"/>
            <a:ext cx="1976488" cy="1888435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7160210" y="5667933"/>
            <a:ext cx="1899053" cy="1647251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1581769" y="1409197"/>
            <a:ext cx="1250465" cy="813416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9336257" y="4820291"/>
            <a:ext cx="1250465" cy="813416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1352282" y="3796344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2942752" y="4642641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8719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1681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0FB23CC-4CA3-4737-8FD9-17C23BCE6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D079347-34C3-49B5-8241-16AED0AD3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0039DA-9DD8-4748-B0B7-5C9BCA0CF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D048256-4BBF-42EB-80A1-DC09074C5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6B327FC-AEAF-4C27-AE3A-E6D486770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5417A8-FF24-4E62-9A9B-95F547FE4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1"/>
          <a:stretch/>
        </p:blipFill>
        <p:spPr>
          <a:xfrm>
            <a:off x="-1" y="4245429"/>
            <a:ext cx="12192000" cy="2612571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B68305FD-C85F-469F-A50B-BD4C1E2AE829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B295C19-6DA3-412A-A52C-B3145AF5F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CBF3114-C635-4B1A-9FDA-56B615A1A1D1}"/>
              </a:ext>
            </a:extLst>
          </p:cNvPr>
          <p:cNvGrpSpPr/>
          <p:nvPr userDrawn="1"/>
        </p:nvGrpSpPr>
        <p:grpSpPr>
          <a:xfrm>
            <a:off x="167269" y="167268"/>
            <a:ext cx="11842595" cy="6501161"/>
            <a:chOff x="895120" y="560948"/>
            <a:chExt cx="10401759" cy="554541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6F71D55-8D9B-4E3C-A5BD-B124BC48560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F6DB1426-DF9B-47B3-A11A-ACD8502D3755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8432D24-E3F7-48E4-8B77-FA22CA299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9271866" y="5121381"/>
            <a:ext cx="3210065" cy="18284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ADECA0-25FF-407C-9583-2B10E585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-289931" y="4982205"/>
            <a:ext cx="245143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AD05653-F8D6-4061-96AB-08FE5D55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D5B9F8-4947-4BB0-A32E-C30F71B57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183D12-506A-419A-9C7E-6EE61CD647F8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AD5F8EC4-FB19-435F-A688-C370CF0EB42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5251CA0-720F-4C16-B4A9-9556392EE1C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470084D-D389-42A1-9705-EF9EC6A2F1AF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DF3234-0CFF-4F20-A75E-7206DBFA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6B87220-C578-4243-BC25-DEE85866D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7265583-BD90-4C88-A21C-BCCB3156C55A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6CDFB39-DD94-4EE9-82E9-EEBBAD7EE998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3EE06C3-671E-4099-A690-9291ADF35344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05C022A-BDE9-4F4D-B218-4F3CB4076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8998051" y="4962293"/>
            <a:ext cx="3327527" cy="18953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8CD8E2-BE96-4443-98F6-0179DD7B2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8BDCAB8-E204-47C6-8C86-BD403EF38EC1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CA86026-59D2-41AC-A851-AD1272218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4A75522-C90B-40F9-87C4-D1ED5DFF5B1C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0DC1165-64CB-4F06-8AC8-66ED1FD443CE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1113A67-E918-48DF-885F-EB3D8F98B939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A600BDF5-6269-4F87-9575-913677FF7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92041DF-D41F-48DC-A99A-950F84567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18798C0-0BB3-42AD-93F4-44ACB043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B78388E-A17A-4B53-A91B-C68CE3C9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BC3D6E8-9824-4323-80CC-60CA4E9C0C34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618970D-4D5A-4E9B-B159-949C816B97E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7B682412-7B8C-49EB-9ED0-7C3662D5FFA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CA3534C-7DC7-4022-A6E4-7CE97A3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0" y="4996543"/>
            <a:ext cx="3243943" cy="186113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DF315-D335-4859-8039-28D21E3390BF}"/>
              </a:ext>
            </a:extLst>
          </p:cNvPr>
          <p:cNvSpPr txBox="1"/>
          <p:nvPr userDrawn="1"/>
        </p:nvSpPr>
        <p:spPr>
          <a:xfrm>
            <a:off x="0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0210C-703F-4B7B-8F93-0988B9F3AE03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9"/>
            <a:ext cx="1881379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5"/>
            <a:ext cx="1881379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4"/>
            <a:ext cx="1881379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2" y="-12151216"/>
            <a:ext cx="1881379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5846775" y="14447518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7" y="14096531"/>
            <a:ext cx="1881379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3266" y="796414"/>
            <a:ext cx="814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8040" y="1747414"/>
            <a:ext cx="405318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6221" y="3437077"/>
            <a:ext cx="6872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4A3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6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7">
            <a:extLst>
              <a:ext uri="{FF2B5EF4-FFF2-40B4-BE49-F238E27FC236}">
                <a16:creationId xmlns:a16="http://schemas.microsoft.com/office/drawing/2014/main" id="{83DFDFBC-1E6E-44AD-9DC7-7F5C7AE056E8}"/>
              </a:ext>
            </a:extLst>
          </p:cNvPr>
          <p:cNvGrpSpPr/>
          <p:nvPr/>
        </p:nvGrpSpPr>
        <p:grpSpPr>
          <a:xfrm>
            <a:off x="3975056" y="1633371"/>
            <a:ext cx="4001046" cy="692195"/>
            <a:chOff x="4996873" y="3528289"/>
            <a:chExt cx="1293089" cy="480291"/>
          </a:xfrm>
          <a:solidFill>
            <a:srgbClr val="9A95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椭圆 18">
              <a:extLst>
                <a:ext uri="{FF2B5EF4-FFF2-40B4-BE49-F238E27FC236}">
                  <a16:creationId xmlns:a16="http://schemas.microsoft.com/office/drawing/2014/main" id="{66386D54-6F82-4DC9-83D3-5920F3FFAAF4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Tập</a:t>
              </a:r>
              <a:r>
                <a:rPr lang="en-US" altLang="zh-CN" sz="3600" dirty="0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 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1" name="椭圆 19">
              <a:extLst>
                <a:ext uri="{FF2B5EF4-FFF2-40B4-BE49-F238E27FC236}">
                  <a16:creationId xmlns:a16="http://schemas.microsoft.com/office/drawing/2014/main" id="{56CCD9A9-FD97-4FA9-B316-3ED43A5A293D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làm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2" name="椭圆 20">
              <a:extLst>
                <a:ext uri="{FF2B5EF4-FFF2-40B4-BE49-F238E27FC236}">
                  <a16:creationId xmlns:a16="http://schemas.microsoft.com/office/drawing/2014/main" id="{C3CBFFF8-D2C4-49AE-B2EB-77C64F8FA25F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văn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97546" y="2416100"/>
            <a:ext cx="8281987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Điền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vào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giấy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tờ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</a:p>
          <a:p>
            <a:pPr algn="ctr"/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in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sẵn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64055" y="1343523"/>
            <a:ext cx="4696278" cy="3539430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cùng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đến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họ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hàng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tỉnh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đó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ngày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bảo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  “Con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điền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phiếu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khai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tạm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trú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”.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theo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mẫu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dưới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đây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64054" y="431485"/>
            <a:ext cx="2456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0">
                <a:solidFill>
                  <a:srgbClr val="C00000"/>
                </a:solidFill>
              </a:rPr>
              <a:t>BÀI TẬP 1: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1" y="954705"/>
            <a:ext cx="4836194" cy="432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6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82030" y="224574"/>
            <a:ext cx="1147181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Địa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chỉ</a:t>
            </a:r>
            <a:r>
              <a:rPr lang="en-US" altLang="en-US" sz="2000" i="0" dirty="0"/>
              <a:t>						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……………………………………..		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Điểm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khai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……. </a:t>
            </a:r>
            <a:r>
              <a:rPr lang="en-US" altLang="en-US" sz="2000" i="0" dirty="0" err="1"/>
              <a:t>Phường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xã</a:t>
            </a:r>
            <a:r>
              <a:rPr lang="en-US" altLang="en-US" sz="2000" i="0" dirty="0"/>
              <a:t>……………… </a:t>
            </a:r>
            <a:r>
              <a:rPr lang="en-US" altLang="en-US" sz="2000" i="0" dirty="0" err="1"/>
              <a:t>quận,huyện</a:t>
            </a:r>
            <a:r>
              <a:rPr lang="en-US" altLang="en-US" sz="2000" i="0" dirty="0" smtClean="0"/>
              <a:t>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smtClean="0"/>
              <a:t> </a:t>
            </a:r>
            <a:r>
              <a:rPr lang="en-US" altLang="en-US" sz="2000" i="0" dirty="0" err="1"/>
              <a:t>Thành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phố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tỉnh</a:t>
            </a:r>
            <a:r>
              <a:rPr lang="en-US" altLang="en-US" sz="2000" i="0" dirty="0"/>
              <a:t>………………………………….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i="0" dirty="0"/>
              <a:t>PHIẾU KHAI BÁO TẠM TRÚ, TẠM VẮNG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:……………………………      2. </a:t>
            </a:r>
            <a:r>
              <a:rPr lang="en-US" altLang="en-US" sz="2000" i="0" dirty="0" err="1"/>
              <a:t>Sinh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:……………………………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en-US" sz="2000" i="0" dirty="0" err="1"/>
              <a:t>Nghề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nhiệp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nơi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làm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việc</a:t>
            </a:r>
            <a:r>
              <a:rPr lang="en-US" altLang="en-US" sz="2000" i="0" dirty="0"/>
              <a:t>:………………………………………………………..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4. CMND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: ………………  5.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từ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…………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……...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6. Ở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:……………………………….. 7. </a:t>
            </a:r>
            <a:r>
              <a:rPr lang="en-US" altLang="en-US" sz="2000" i="0" dirty="0" err="1"/>
              <a:t>Lí</a:t>
            </a:r>
            <a:r>
              <a:rPr lang="en-US" altLang="en-US" sz="2000" i="0" dirty="0"/>
              <a:t> do:……………………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8. </a:t>
            </a:r>
            <a:r>
              <a:rPr lang="en-US" altLang="en-US" sz="2000" i="0" dirty="0" err="1"/>
              <a:t>Quan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hệ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với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r>
              <a:rPr lang="en-US" altLang="en-US" sz="2000" i="0" dirty="0"/>
              <a:t>:………………………………………………………………….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9. </a:t>
            </a:r>
            <a:r>
              <a:rPr lang="en-US" altLang="en-US" sz="2000" i="0" dirty="0" err="1"/>
              <a:t>Trẻ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em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dưới</a:t>
            </a:r>
            <a:r>
              <a:rPr lang="en-US" altLang="en-US" sz="2000" i="0" dirty="0"/>
              <a:t> 15 </a:t>
            </a:r>
            <a:r>
              <a:rPr lang="en-US" altLang="en-US" sz="2000" i="0" dirty="0" err="1"/>
              <a:t>tuổi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theo</a:t>
            </a:r>
            <a:r>
              <a:rPr lang="en-US" altLang="en-US" sz="2000" i="0" dirty="0"/>
              <a:t>:…………………………………………………………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10.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………. </a:t>
            </a:r>
            <a:r>
              <a:rPr lang="en-US" altLang="en-US" sz="2000" i="0" dirty="0" err="1"/>
              <a:t>Tháng</a:t>
            </a:r>
            <a:r>
              <a:rPr lang="en-US" altLang="en-US" sz="2000" i="0" dirty="0"/>
              <a:t> ………..</a:t>
            </a:r>
            <a:r>
              <a:rPr lang="en-US" altLang="en-US" sz="2000" i="0" dirty="0" err="1"/>
              <a:t>năm</a:t>
            </a:r>
            <a:r>
              <a:rPr lang="en-US" altLang="en-US" sz="2000" i="0" dirty="0"/>
              <a:t>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           </a:t>
            </a:r>
            <a:r>
              <a:rPr lang="en-US" altLang="en-US" sz="2000" i="0" dirty="0" err="1"/>
              <a:t>Cán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bộ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đăng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ký</a:t>
            </a:r>
            <a:r>
              <a:rPr lang="en-US" altLang="en-US" sz="2000" i="0" dirty="0"/>
              <a:t> 				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</a:t>
            </a:r>
            <a:r>
              <a:rPr lang="en-US" altLang="en-US" sz="2000" i="0" dirty="0" smtClean="0"/>
              <a:t>           (</a:t>
            </a:r>
            <a:r>
              <a:rPr lang="en-US" altLang="en-US" sz="2000" i="0" dirty="0" err="1"/>
              <a:t>Kí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ghi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rõ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)			   </a:t>
            </a:r>
            <a:r>
              <a:rPr lang="en-US" altLang="en-US" sz="2000" i="0" dirty="0" smtClean="0"/>
              <a:t>  (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người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trình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302" y="654887"/>
            <a:ext cx="617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Châu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Sơn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tỉnh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Quảng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Ngãi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74312" y="612363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72514" y="113531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08079" y="11050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Châu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476676" y="1066107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Sơn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88112" y="1487606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Quảng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Ngãi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57914" y="2420277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274312" y="2512907"/>
            <a:ext cx="202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FF0000"/>
                </a:solidFill>
              </a:rPr>
              <a:t>12/8/1973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35765" y="3367963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123456789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219914" y="3869554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FF0000"/>
                </a:solidFill>
              </a:rPr>
              <a:t>Quận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7, </a:t>
            </a:r>
            <a:r>
              <a:rPr lang="en-US" altLang="en-US" dirty="0" err="1" smtClean="0">
                <a:solidFill>
                  <a:srgbClr val="FF0000"/>
                </a:solidFill>
              </a:rPr>
              <a:t>Thành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phố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HCM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116228" y="3812846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thăm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thân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219914" y="4255634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Chị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gái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829514" y="4727274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B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2321312" y="5187289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27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874119" y="516585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3</a:t>
            </a:r>
            <a:r>
              <a:rPr lang="en-US" altLang="en-US" sz="2400" dirty="0" smtClean="0"/>
              <a:t> </a:t>
            </a:r>
            <a:endParaRPr lang="en-US" altLang="en-US" sz="2400" dirty="0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005502" y="5187289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2022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4412165" y="2942591"/>
            <a:ext cx="533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</a:rPr>
              <a:t>Thị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trường</a:t>
            </a:r>
            <a:r>
              <a:rPr lang="en-US" altLang="en-US" dirty="0">
                <a:solidFill>
                  <a:srgbClr val="FF0000"/>
                </a:solidFill>
              </a:rPr>
              <a:t>, ,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Sơn</a:t>
            </a:r>
            <a:endParaRPr lang="en-US" altLang="en-US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153971" y="344414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 22/4/2022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74099" y="3423280"/>
            <a:ext cx="1219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>
                <a:solidFill>
                  <a:srgbClr val="FF0000"/>
                </a:solidFill>
              </a:rPr>
              <a:t>25/4/2022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41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47609" y="450719"/>
            <a:ext cx="2083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i="0" dirty="0">
                <a:solidFill>
                  <a:srgbClr val="C00000"/>
                </a:solidFill>
                <a:cs typeface="Times New Roman" panose="02020603050405020304" pitchFamily="18" charset="0"/>
              </a:rPr>
              <a:t>BÀI TẬP 2: 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1194668" y="1364144"/>
            <a:ext cx="9879732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 xong, em đưa cho mẹ.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hỏi:</a:t>
            </a: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biết tại sao phải khai báo tạm trú, tạm vắng không?”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mẹ thế nào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282237" y="1287965"/>
            <a:ext cx="95381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i="0" dirty="0" err="1" smtClean="0">
                <a:solidFill>
                  <a:srgbClr val="C00000"/>
                </a:solidFill>
              </a:rPr>
              <a:t>Phải</a:t>
            </a:r>
            <a:r>
              <a:rPr lang="en-US" altLang="en-US" sz="4000" b="1" i="0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khai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báo</a:t>
            </a:r>
            <a:r>
              <a:rPr lang="en-US" altLang="en-US" sz="4000" b="1" i="0" dirty="0">
                <a:solidFill>
                  <a:srgbClr val="C00000"/>
                </a:solidFill>
              </a:rPr>
              <a:t> tam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trú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chính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quyền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địa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phương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quản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lí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được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đang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hoặc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mới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đến</a:t>
            </a:r>
            <a:r>
              <a:rPr lang="en-US" altLang="en-US" sz="4000" b="1" i="0" dirty="0">
                <a:solidFill>
                  <a:srgbClr val="C00000"/>
                </a:solidFill>
              </a:rPr>
              <a:t>.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việc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xảy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ra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cơ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quan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Nhà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nước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căn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cứ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điều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xem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xét</a:t>
            </a:r>
            <a:r>
              <a:rPr lang="en-US" altLang="en-US" sz="4000" b="1" i="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3517" y="446369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	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ủ tục khai báo tạm trú - Visa giấy phép lao động toàn q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591529"/>
            <a:ext cx="7673426" cy="575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805002" y="923819"/>
            <a:ext cx="828198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Dặn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dò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1805002" y="2565750"/>
            <a:ext cx="831881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1, 2</a:t>
            </a:r>
          </a:p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41790" y="1791632"/>
            <a:ext cx="8281987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CHÚC CÁC EM</a:t>
            </a:r>
          </a:p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HỌC TỐT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Chim Bien Nang" panose="0209080305050A0204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5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255</Words>
  <Application>Microsoft Office PowerPoint</Application>
  <PresentationFormat>Widescreen</PresentationFormat>
  <Paragraphs>59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Times New Roman</vt:lpstr>
      <vt:lpstr>UVN Chim Bien Nang</vt:lpstr>
      <vt:lpstr>UVN Huong Que Nang</vt:lpstr>
      <vt:lpstr>Algerian</vt:lpstr>
      <vt:lpstr>TH Mali Grade 6</vt:lpstr>
      <vt:lpstr>UVN Van Chuong Nang</vt:lpstr>
      <vt:lpstr>inpin heiti</vt:lpstr>
      <vt:lpstr>思源宋体 Heavy</vt:lpstr>
      <vt:lpstr>Arial</vt:lpstr>
      <vt:lpstr>Itim</vt:lpstr>
      <vt:lpstr>千图网海量PPT模板www.58pic.com​​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KTUTS;Olivia Fung</dc:creator>
  <cp:lastModifiedBy>Admin</cp:lastModifiedBy>
  <cp:revision>2</cp:revision>
  <dcterms:created xsi:type="dcterms:W3CDTF">2019-06-09T07:42:59Z</dcterms:created>
  <dcterms:modified xsi:type="dcterms:W3CDTF">2023-04-10T02:14:55Z</dcterms:modified>
  <cp:version>E37</cp:version>
</cp:coreProperties>
</file>