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007577283" r:id="rId2"/>
    <p:sldId id="2007577253" r:id="rId3"/>
    <p:sldId id="2007577276" r:id="rId4"/>
    <p:sldId id="2007577254" r:id="rId5"/>
    <p:sldId id="2007577266" r:id="rId6"/>
    <p:sldId id="2007577267" r:id="rId7"/>
    <p:sldId id="257" r:id="rId8"/>
    <p:sldId id="2007577269" r:id="rId9"/>
    <p:sldId id="2007577238" r:id="rId10"/>
    <p:sldId id="2007577240" r:id="rId11"/>
    <p:sldId id="2007577277" r:id="rId12"/>
    <p:sldId id="2007577241" r:id="rId13"/>
    <p:sldId id="2007577244" r:id="rId14"/>
    <p:sldId id="2007577278" r:id="rId15"/>
    <p:sldId id="2007577281" r:id="rId16"/>
    <p:sldId id="2007577280" r:id="rId17"/>
    <p:sldId id="2007577282" r:id="rId18"/>
    <p:sldId id="2007577239" r:id="rId19"/>
    <p:sldId id="2007577247" r:id="rId20"/>
    <p:sldId id="2007577264" r:id="rId21"/>
    <p:sldId id="2007577263" r:id="rId22"/>
    <p:sldId id="2007577279" r:id="rId23"/>
    <p:sldId id="2007577249" r:id="rId24"/>
    <p:sldId id="2007577272" r:id="rId25"/>
    <p:sldId id="2007577251" r:id="rId26"/>
    <p:sldId id="2007577271" r:id="rId27"/>
    <p:sldId id="2007577250" r:id="rId28"/>
    <p:sldId id="200757726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63E5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66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A3DEE3-BA07-4D3B-9566-42B88B069B09}" type="datetimeFigureOut">
              <a:rPr lang="en-US" smtClean="0"/>
              <a:t>4/7/2023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847DD3-B65C-4461-A35E-4E58554A7E93}" type="slidenum">
              <a:rPr lang="en-US" smtClean="0"/>
              <a:t>‹#›</a:t>
            </a:fld>
            <a:endParaRPr lang="en-US"/>
          </a:p>
        </p:txBody>
      </p:sp>
    </p:spTree>
    <p:extLst>
      <p:ext uri="{BB962C8B-B14F-4D97-AF65-F5344CB8AC3E}">
        <p14:creationId xmlns:p14="http://schemas.microsoft.com/office/powerpoint/2010/main" val="946903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1881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0684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7147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tên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575A52-4350-4BCA-818D-7684D4E0A1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854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tên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575A52-4350-4BCA-818D-7684D4E0A1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854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5547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50187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9184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0592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2333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3563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1798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1798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793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8692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1798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875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5761FB-C24C-4BF8-9DE9-7A3973B2C8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34DB73D-38D2-4B4B-B81C-A0A19FED79E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A952352-1A17-445A-8939-8E2FE13F76F5}"/>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4/7/2023</a:t>
            </a:fld>
            <a:endParaRPr lang="en-US"/>
          </a:p>
        </p:txBody>
      </p:sp>
      <p:sp>
        <p:nvSpPr>
          <p:cNvPr id="5" name="Footer Placeholder 4">
            <a:extLst>
              <a:ext uri="{FF2B5EF4-FFF2-40B4-BE49-F238E27FC236}">
                <a16:creationId xmlns="" xmlns:a16="http://schemas.microsoft.com/office/drawing/2014/main" id="{0491FAE2-F8A9-48CB-BC2B-95248C6352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2D52BDEE-9EC1-4C96-ACA3-7E79349CECDF}"/>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3353739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8F14B1E-55BC-435A-8C44-3AB32409742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7F2284D4-4F0F-4FE6-A111-4DD8B7FB026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9BFB26E-658D-4B80-9760-F322322CF52F}"/>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4/7/2023</a:t>
            </a:fld>
            <a:endParaRPr lang="en-US"/>
          </a:p>
        </p:txBody>
      </p:sp>
      <p:sp>
        <p:nvSpPr>
          <p:cNvPr id="5" name="Footer Placeholder 4">
            <a:extLst>
              <a:ext uri="{FF2B5EF4-FFF2-40B4-BE49-F238E27FC236}">
                <a16:creationId xmlns="" xmlns:a16="http://schemas.microsoft.com/office/drawing/2014/main" id="{3D1289BE-E35C-4817-AA56-407F5001BD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52E8E30-F163-4513-9A64-B1D956E24017}"/>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847561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2354831A-318A-97FC-A31F-11172AC0E5C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19AF1B8A-7703-0FF8-BC9B-BDBE26F1AC83}"/>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7B8C55FD-0F0A-4089-AA5B-CB0E693E7525}"/>
              </a:ext>
            </a:extLst>
          </p:cNvPr>
          <p:cNvSpPr>
            <a:spLocks noGrp="1"/>
          </p:cNvSpPr>
          <p:nvPr>
            <p:ph type="dt" sz="half" idx="10"/>
          </p:nvPr>
        </p:nvSpPr>
        <p:spPr>
          <a:xfrm>
            <a:off x="838200" y="6356350"/>
            <a:ext cx="2743200" cy="365125"/>
          </a:xfrm>
          <a:prstGeom prst="rect">
            <a:avLst/>
          </a:prstGeom>
        </p:spPr>
        <p:txBody>
          <a:bodyPr/>
          <a:lstStyle/>
          <a:p>
            <a:fld id="{18053C50-409A-4AD9-9654-D31587B5E2A7}" type="datetimeFigureOut">
              <a:rPr lang="vi-VN" smtClean="0"/>
              <a:t>07/04/2023</a:t>
            </a:fld>
            <a:endParaRPr lang="vi-VN"/>
          </a:p>
        </p:txBody>
      </p:sp>
      <p:sp>
        <p:nvSpPr>
          <p:cNvPr id="5" name="Chỗ dành sẵn cho Chân trang 4">
            <a:extLst>
              <a:ext uri="{FF2B5EF4-FFF2-40B4-BE49-F238E27FC236}">
                <a16:creationId xmlns="" xmlns:a16="http://schemas.microsoft.com/office/drawing/2014/main" id="{AC4C58F8-CACD-3B00-C03F-4879CD89B98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395FC58D-2327-892A-F90D-639454E6B13F}"/>
              </a:ext>
            </a:extLst>
          </p:cNvPr>
          <p:cNvSpPr>
            <a:spLocks noGrp="1"/>
          </p:cNvSpPr>
          <p:nvPr>
            <p:ph type="sldNum" sz="quarter" idx="12"/>
          </p:nvPr>
        </p:nvSpPr>
        <p:spPr>
          <a:xfrm>
            <a:off x="8610600" y="6356350"/>
            <a:ext cx="2743200" cy="365125"/>
          </a:xfrm>
          <a:prstGeom prst="rect">
            <a:avLst/>
          </a:prstGeom>
        </p:spPr>
        <p:txBody>
          <a:bodyPr/>
          <a:lstStyle/>
          <a:p>
            <a:fld id="{66224131-C7EC-4BB1-8E9D-9CD6E6A75713}" type="slidenum">
              <a:rPr lang="vi-VN" smtClean="0"/>
              <a:t>‹#›</a:t>
            </a:fld>
            <a:endParaRPr lang="vi-VN"/>
          </a:p>
        </p:txBody>
      </p:sp>
      <p:pic>
        <p:nvPicPr>
          <p:cNvPr id="7" name="图片 7">
            <a:extLst>
              <a:ext uri="{FF2B5EF4-FFF2-40B4-BE49-F238E27FC236}">
                <a16:creationId xmlns="" xmlns:a16="http://schemas.microsoft.com/office/drawing/2014/main" id="{2435672E-964A-2145-AA8F-6D3218CA4A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71017"/>
            <a:ext cx="6096000" cy="1086983"/>
          </a:xfrm>
          <a:prstGeom prst="rect">
            <a:avLst/>
          </a:prstGeom>
        </p:spPr>
      </p:pic>
      <p:pic>
        <p:nvPicPr>
          <p:cNvPr id="8" name="图片 8">
            <a:extLst>
              <a:ext uri="{FF2B5EF4-FFF2-40B4-BE49-F238E27FC236}">
                <a16:creationId xmlns="" xmlns:a16="http://schemas.microsoft.com/office/drawing/2014/main" id="{57AFE245-F519-E87D-AF39-075FFFFE82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6096000" y="5771017"/>
            <a:ext cx="6096000" cy="1086983"/>
          </a:xfrm>
          <a:prstGeom prst="rect">
            <a:avLst/>
          </a:prstGeom>
        </p:spPr>
      </p:pic>
      <p:sp>
        <p:nvSpPr>
          <p:cNvPr id="14" name="Title 1">
            <a:extLst>
              <a:ext uri="{FF2B5EF4-FFF2-40B4-BE49-F238E27FC236}">
                <a16:creationId xmlns="" xmlns:a16="http://schemas.microsoft.com/office/drawing/2014/main" id="{384A9ADE-F6EE-AA73-F876-B0A4ADE2A1A9}"/>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5">
                    <a:lumMod val="50000"/>
                  </a:schemeClr>
                </a:solidFill>
                <a:latin typeface="#9Slide07 HoneyCream" pitchFamily="2" charset="0"/>
              </a:rPr>
              <a:t>Măng</a:t>
            </a:r>
            <a:r>
              <a:rPr lang="en-US" sz="2000" b="0" dirty="0">
                <a:solidFill>
                  <a:schemeClr val="accent5">
                    <a:lumMod val="50000"/>
                  </a:schemeClr>
                </a:solidFill>
                <a:latin typeface="#9Slide07 HoneyCream" pitchFamily="2" charset="0"/>
              </a:rPr>
              <a:t> Non</a:t>
            </a:r>
          </a:p>
        </p:txBody>
      </p:sp>
    </p:spTree>
    <p:extLst>
      <p:ext uri="{BB962C8B-B14F-4D97-AF65-F5344CB8AC3E}">
        <p14:creationId xmlns:p14="http://schemas.microsoft.com/office/powerpoint/2010/main" val="2521483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7043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4E718C-72FF-44D4-8BE0-A639B89948B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ED832C57-C934-4B60-BD67-97E47778B1B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B666A15-57B5-49B3-A251-3F5285B55462}"/>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4/7/2023</a:t>
            </a:fld>
            <a:endParaRPr lang="en-US"/>
          </a:p>
        </p:txBody>
      </p:sp>
      <p:sp>
        <p:nvSpPr>
          <p:cNvPr id="5" name="Footer Placeholder 4">
            <a:extLst>
              <a:ext uri="{FF2B5EF4-FFF2-40B4-BE49-F238E27FC236}">
                <a16:creationId xmlns="" xmlns:a16="http://schemas.microsoft.com/office/drawing/2014/main" id="{BAFF5626-20CB-4311-A367-AAADDF0869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F079C0D0-75BA-4EE2-A546-498680392CAF}"/>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4064062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CF7490-C432-4D7E-9C33-59C2A3B7DDC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6A5A3A0-9C2B-41EC-A0D2-66AA897C555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D95DF86-087C-44B4-B23A-389B790108F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DD03D2C-BC0A-46CA-AF43-53F3EDAFFB91}"/>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4/7/2023</a:t>
            </a:fld>
            <a:endParaRPr lang="en-US"/>
          </a:p>
        </p:txBody>
      </p:sp>
      <p:sp>
        <p:nvSpPr>
          <p:cNvPr id="6" name="Footer Placeholder 5">
            <a:extLst>
              <a:ext uri="{FF2B5EF4-FFF2-40B4-BE49-F238E27FC236}">
                <a16:creationId xmlns="" xmlns:a16="http://schemas.microsoft.com/office/drawing/2014/main" id="{B3FCCD0E-D31B-457F-8CD3-E28BD603C8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06D4187D-F804-47C4-A7BD-17E0631AC107}"/>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4179093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7278F3-0FBA-4149-8953-D3CB64F2B8C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D1E03FD-1EFA-47E9-979D-57C168080A9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2550FCD-F360-4F3F-900E-2B1AC85F4AE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A24EC27-DC6E-4EE0-8B07-0E40E3712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C517344E-8CEF-4188-9D5D-E4D340F8F71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BBF15A81-9FCB-4D8E-A615-43794D35A848}"/>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4/7/2023</a:t>
            </a:fld>
            <a:endParaRPr lang="en-US"/>
          </a:p>
        </p:txBody>
      </p:sp>
      <p:sp>
        <p:nvSpPr>
          <p:cNvPr id="8" name="Footer Placeholder 7">
            <a:extLst>
              <a:ext uri="{FF2B5EF4-FFF2-40B4-BE49-F238E27FC236}">
                <a16:creationId xmlns="" xmlns:a16="http://schemas.microsoft.com/office/drawing/2014/main" id="{11DC2DF2-407E-4A9C-A2E3-8A68AC1EFA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A023EE56-001A-435C-BE03-9C10EFB72005}"/>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984666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A7D40A-8940-49C7-B774-8865AB18DE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68BE2B08-7D49-4CED-92E8-CBD077360C16}"/>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4/7/2023</a:t>
            </a:fld>
            <a:endParaRPr lang="en-US"/>
          </a:p>
        </p:txBody>
      </p:sp>
      <p:sp>
        <p:nvSpPr>
          <p:cNvPr id="4" name="Footer Placeholder 3">
            <a:extLst>
              <a:ext uri="{FF2B5EF4-FFF2-40B4-BE49-F238E27FC236}">
                <a16:creationId xmlns="" xmlns:a16="http://schemas.microsoft.com/office/drawing/2014/main" id="{FB2C9F58-3402-4A2E-BF52-129B76F385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2CE6A958-424C-467D-B2A2-8C4EE3A96674}"/>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23717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E6517FB-21D7-4BED-A53B-99224E3269F2}"/>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4/7/2023</a:t>
            </a:fld>
            <a:endParaRPr lang="en-US"/>
          </a:p>
        </p:txBody>
      </p:sp>
      <p:sp>
        <p:nvSpPr>
          <p:cNvPr id="3" name="Footer Placeholder 2">
            <a:extLst>
              <a:ext uri="{FF2B5EF4-FFF2-40B4-BE49-F238E27FC236}">
                <a16:creationId xmlns="" xmlns:a16="http://schemas.microsoft.com/office/drawing/2014/main" id="{B013C9EC-9CB4-43CC-BF9E-B745D05D9F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2B172C73-9EC4-4103-B814-144FAA61A9DD}"/>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3270783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4D0F6D-56D0-4D86-93EE-40071E527AC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1DA1E406-5078-4288-B61C-97F7FB795E6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A8F6D2D-CC8E-4E0F-8965-7E1F4B9B3EA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353D671-7E18-4F86-9CCD-88913E1E8909}"/>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4/7/2023</a:t>
            </a:fld>
            <a:endParaRPr lang="en-US"/>
          </a:p>
        </p:txBody>
      </p:sp>
      <p:sp>
        <p:nvSpPr>
          <p:cNvPr id="6" name="Footer Placeholder 5">
            <a:extLst>
              <a:ext uri="{FF2B5EF4-FFF2-40B4-BE49-F238E27FC236}">
                <a16:creationId xmlns="" xmlns:a16="http://schemas.microsoft.com/office/drawing/2014/main" id="{D6453D41-9AB9-4FFE-BF82-2504F78C3A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86525521-C0E2-4961-A714-8B90366C7966}"/>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335627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FDDA9F-6130-4FCE-AC60-CA1BCB8044D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E12AD920-AA92-4176-809B-ABBD6AE577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C4369971-2240-4909-9806-61E3594B18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E8D2458-F2F6-4D04-97D2-1AE81A9F17F8}"/>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4/7/2023</a:t>
            </a:fld>
            <a:endParaRPr lang="en-US"/>
          </a:p>
        </p:txBody>
      </p:sp>
      <p:sp>
        <p:nvSpPr>
          <p:cNvPr id="6" name="Footer Placeholder 5">
            <a:extLst>
              <a:ext uri="{FF2B5EF4-FFF2-40B4-BE49-F238E27FC236}">
                <a16:creationId xmlns="" xmlns:a16="http://schemas.microsoft.com/office/drawing/2014/main" id="{7EDDB031-D984-4C49-A297-C8D193EB78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06D405C4-D6B5-496C-AEFA-043940088E25}"/>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208526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4609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23.png"/><Relationship Id="rId12"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5.png"/><Relationship Id="rId5" Type="http://schemas.openxmlformats.org/officeDocument/2006/relationships/image" Target="../media/image22.png"/><Relationship Id="rId10" Type="http://schemas.microsoft.com/office/2007/relationships/hdphoto" Target="../media/hdphoto4.wdp"/><Relationship Id="rId4" Type="http://schemas.openxmlformats.org/officeDocument/2006/relationships/image" Target="../media/image2.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6.png"/><Relationship Id="rId5" Type="http://schemas.openxmlformats.org/officeDocument/2006/relationships/image" Target="../media/image22.png"/><Relationship Id="rId10" Type="http://schemas.microsoft.com/office/2007/relationships/hdphoto" Target="../media/hdphoto4.wdp"/><Relationship Id="rId4" Type="http://schemas.openxmlformats.org/officeDocument/2006/relationships/image" Target="../media/image2.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1.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png"/><Relationship Id="rId7"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3.png"/><Relationship Id="rId10" Type="http://schemas.openxmlformats.org/officeDocument/2006/relationships/image" Target="../media/image36.jpeg"/><Relationship Id="rId4" Type="http://schemas.microsoft.com/office/2007/relationships/hdphoto" Target="../media/hdphoto2.wdp"/><Relationship Id="rId9"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png"/><Relationship Id="rId7"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9.png"/><Relationship Id="rId3" Type="http://schemas.openxmlformats.org/officeDocument/2006/relationships/audio" Target="../media/audio1.wav"/><Relationship Id="rId7" Type="http://schemas.openxmlformats.org/officeDocument/2006/relationships/image" Target="../media/image23.png"/><Relationship Id="rId12" Type="http://schemas.openxmlformats.org/officeDocument/2006/relationships/image" Target="../media/image38.png"/><Relationship Id="rId2" Type="http://schemas.openxmlformats.org/officeDocument/2006/relationships/notesSlide" Target="../notesSlides/notesSlide14.xml"/><Relationship Id="rId16"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37.png"/><Relationship Id="rId5" Type="http://schemas.openxmlformats.org/officeDocument/2006/relationships/image" Target="../media/image22.png"/><Relationship Id="rId15" Type="http://schemas.microsoft.com/office/2007/relationships/hdphoto" Target="../media/hdphoto6.wdp"/><Relationship Id="rId10" Type="http://schemas.microsoft.com/office/2007/relationships/hdphoto" Target="../media/hdphoto4.wdp"/><Relationship Id="rId4" Type="http://schemas.openxmlformats.org/officeDocument/2006/relationships/image" Target="../media/image2.png"/><Relationship Id="rId9" Type="http://schemas.openxmlformats.org/officeDocument/2006/relationships/image" Target="../media/image24.png"/><Relationship Id="rId1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png"/><Relationship Id="rId7"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 xmlns:a16="http://schemas.microsoft.com/office/drawing/2014/main"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 xmlns:a16="http://schemas.microsoft.com/office/drawing/2014/main" id="{31C7EA0D-BFEA-41D7-944F-791C45A0C6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 xmlns:a16="http://schemas.microsoft.com/office/drawing/2014/main" id="{8FA9E474-A80A-418D-82D9-29F27DC6B6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 xmlns:a16="http://schemas.microsoft.com/office/drawing/2014/main"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 xmlns:a16="http://schemas.microsoft.com/office/drawing/2014/main"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 xmlns:a16="http://schemas.microsoft.com/office/drawing/2014/main"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19" name="Picture 18" descr="A picture containing text&#10;&#10;Description automatically generated">
            <a:extLst>
              <a:ext uri="{FF2B5EF4-FFF2-40B4-BE49-F238E27FC236}">
                <a16:creationId xmlns="" xmlns:a16="http://schemas.microsoft.com/office/drawing/2014/main" id="{E410F80C-9EE8-4E5C-A36F-EF3E2967E7E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8113"/>
          <a:stretch/>
        </p:blipFill>
        <p:spPr>
          <a:xfrm>
            <a:off x="4402813" y="5556132"/>
            <a:ext cx="6096012" cy="3772704"/>
          </a:xfrm>
          <a:prstGeom prst="rect">
            <a:avLst/>
          </a:prstGeom>
        </p:spPr>
      </p:pic>
      <p:sp>
        <p:nvSpPr>
          <p:cNvPr id="9" name="TextBox 8">
            <a:extLst>
              <a:ext uri="{FF2B5EF4-FFF2-40B4-BE49-F238E27FC236}">
                <a16:creationId xmlns="" xmlns:a16="http://schemas.microsoft.com/office/drawing/2014/main" id="{F3118C62-FFE6-4821-B9E4-050942920316}"/>
              </a:ext>
            </a:extLst>
          </p:cNvPr>
          <p:cNvSpPr txBox="1"/>
          <p:nvPr/>
        </p:nvSpPr>
        <p:spPr>
          <a:xfrm>
            <a:off x="1211943" y="1665056"/>
            <a:ext cx="10138295" cy="707886"/>
          </a:xfrm>
          <a:prstGeom prst="rect">
            <a:avLst/>
          </a:prstGeom>
          <a:noFill/>
        </p:spPr>
        <p:txBody>
          <a:bodyPr wrap="square" rtlCol="0">
            <a:spAutoFit/>
          </a:bodyPr>
          <a:lstStyle/>
          <a:p>
            <a:pPr algn="ctr"/>
            <a:r>
              <a:rPr lang="en-US" sz="4000" b="1" dirty="0" err="1" smtClean="0">
                <a:solidFill>
                  <a:srgbClr val="0033CC"/>
                </a:solidFill>
                <a:latin typeface="Aarian"/>
                <a:cs typeface="Times New Roman" panose="02020603050405020304" pitchFamily="18" charset="0"/>
              </a:rPr>
              <a:t>Tiếng</a:t>
            </a:r>
            <a:r>
              <a:rPr lang="en-US" sz="4000" b="1" dirty="0" smtClean="0">
                <a:solidFill>
                  <a:srgbClr val="0033CC"/>
                </a:solidFill>
                <a:latin typeface="Aarian"/>
                <a:cs typeface="Times New Roman" panose="02020603050405020304" pitchFamily="18" charset="0"/>
              </a:rPr>
              <a:t> </a:t>
            </a:r>
            <a:r>
              <a:rPr lang="en-US" sz="4000" b="1" dirty="0" err="1" smtClean="0">
                <a:solidFill>
                  <a:srgbClr val="0033CC"/>
                </a:solidFill>
                <a:latin typeface="Aarian"/>
                <a:cs typeface="Times New Roman" panose="02020603050405020304" pitchFamily="18" charset="0"/>
              </a:rPr>
              <a:t>Việt</a:t>
            </a:r>
            <a:r>
              <a:rPr lang="en-US" sz="4000" b="1" dirty="0" smtClean="0">
                <a:solidFill>
                  <a:srgbClr val="0033CC"/>
                </a:solidFill>
                <a:latin typeface="Aarian"/>
                <a:cs typeface="Times New Roman" panose="02020603050405020304" pitchFamily="18" charset="0"/>
              </a:rPr>
              <a:t> – </a:t>
            </a:r>
            <a:r>
              <a:rPr lang="en-US" sz="4000" b="1" dirty="0" err="1" smtClean="0">
                <a:solidFill>
                  <a:srgbClr val="0033CC"/>
                </a:solidFill>
                <a:latin typeface="Aarian"/>
                <a:cs typeface="Times New Roman" panose="02020603050405020304" pitchFamily="18" charset="0"/>
              </a:rPr>
              <a:t>Lớp</a:t>
            </a:r>
            <a:r>
              <a:rPr lang="en-US" sz="4000" b="1" dirty="0" smtClean="0">
                <a:solidFill>
                  <a:srgbClr val="0033CC"/>
                </a:solidFill>
                <a:latin typeface="Aarian"/>
                <a:cs typeface="Times New Roman" panose="02020603050405020304" pitchFamily="18" charset="0"/>
              </a:rPr>
              <a:t> 3 – </a:t>
            </a:r>
            <a:r>
              <a:rPr lang="en-US" sz="4000" b="1" dirty="0" err="1" smtClean="0">
                <a:solidFill>
                  <a:srgbClr val="0033CC"/>
                </a:solidFill>
                <a:latin typeface="Aarian"/>
                <a:cs typeface="Times New Roman" panose="02020603050405020304" pitchFamily="18" charset="0"/>
              </a:rPr>
              <a:t>Tuần</a:t>
            </a:r>
            <a:r>
              <a:rPr lang="en-US" sz="4000" b="1" dirty="0" smtClean="0">
                <a:solidFill>
                  <a:srgbClr val="0033CC"/>
                </a:solidFill>
                <a:latin typeface="Aarian"/>
                <a:cs typeface="Times New Roman" panose="02020603050405020304" pitchFamily="18" charset="0"/>
              </a:rPr>
              <a:t> 29 - </a:t>
            </a:r>
            <a:r>
              <a:rPr lang="en-US" sz="4000" b="1" dirty="0" err="1" smtClean="0">
                <a:solidFill>
                  <a:srgbClr val="0033CC"/>
                </a:solidFill>
                <a:latin typeface="Aarian"/>
                <a:cs typeface="Times New Roman" panose="02020603050405020304" pitchFamily="18" charset="0"/>
              </a:rPr>
              <a:t>Tiết</a:t>
            </a:r>
            <a:r>
              <a:rPr lang="en-US" sz="4000" b="1" dirty="0" smtClean="0">
                <a:solidFill>
                  <a:srgbClr val="0033CC"/>
                </a:solidFill>
                <a:latin typeface="Aarian"/>
                <a:cs typeface="Times New Roman" panose="02020603050405020304" pitchFamily="18" charset="0"/>
              </a:rPr>
              <a:t> </a:t>
            </a:r>
            <a:r>
              <a:rPr lang="en-US" sz="4000" b="1" dirty="0" smtClean="0">
                <a:solidFill>
                  <a:srgbClr val="0033CC"/>
                </a:solidFill>
                <a:latin typeface="Aarian"/>
                <a:cs typeface="Times New Roman" panose="02020603050405020304" pitchFamily="18" charset="0"/>
              </a:rPr>
              <a:t>203</a:t>
            </a:r>
          </a:p>
        </p:txBody>
      </p:sp>
      <p:sp>
        <p:nvSpPr>
          <p:cNvPr id="10" name="TextBox 9">
            <a:extLst>
              <a:ext uri="{FF2B5EF4-FFF2-40B4-BE49-F238E27FC236}">
                <a16:creationId xmlns="" xmlns:a16="http://schemas.microsoft.com/office/drawing/2014/main" id="{14E23AAF-4AE0-7162-30A2-1D985B889898}"/>
              </a:ext>
            </a:extLst>
          </p:cNvPr>
          <p:cNvSpPr txBox="1"/>
          <p:nvPr/>
        </p:nvSpPr>
        <p:spPr>
          <a:xfrm>
            <a:off x="1211944" y="527641"/>
            <a:ext cx="9860487" cy="707886"/>
          </a:xfrm>
          <a:prstGeom prst="rect">
            <a:avLst/>
          </a:prstGeom>
          <a:noFill/>
        </p:spPr>
        <p:txBody>
          <a:bodyPr wrap="square" rtlCol="0">
            <a:spAutoFit/>
          </a:bodyPr>
          <a:lstStyle/>
          <a:p>
            <a:pPr algn="ctr"/>
            <a:r>
              <a:rPr lang="en-US" sz="4000" b="1" dirty="0" smtClean="0">
                <a:solidFill>
                  <a:srgbClr val="0033CC"/>
                </a:solidFill>
                <a:latin typeface="Aarian"/>
                <a:ea typeface="Cambria" panose="02040503050406030204" pitchFamily="18" charset="0"/>
              </a:rPr>
              <a:t>TRƯỜNG TIỂU HỌC SÀI ĐỒNG</a:t>
            </a:r>
            <a:endParaRPr lang="en-US" sz="4000" b="1" dirty="0">
              <a:solidFill>
                <a:srgbClr val="0033CC"/>
              </a:solidFill>
              <a:latin typeface="Aarian"/>
              <a:ea typeface="Cambria" panose="02040503050406030204" pitchFamily="18" charset="0"/>
            </a:endParaRPr>
          </a:p>
        </p:txBody>
      </p:sp>
      <p:sp>
        <p:nvSpPr>
          <p:cNvPr id="11" name="TextBox 10">
            <a:extLst>
              <a:ext uri="{FF2B5EF4-FFF2-40B4-BE49-F238E27FC236}">
                <a16:creationId xmlns="" xmlns:a16="http://schemas.microsoft.com/office/drawing/2014/main" id="{14E23AAF-4AE0-7162-30A2-1D985B889898}"/>
              </a:ext>
            </a:extLst>
          </p:cNvPr>
          <p:cNvSpPr txBox="1"/>
          <p:nvPr/>
        </p:nvSpPr>
        <p:spPr>
          <a:xfrm>
            <a:off x="5460947" y="4082219"/>
            <a:ext cx="5611484" cy="707886"/>
          </a:xfrm>
          <a:prstGeom prst="rect">
            <a:avLst/>
          </a:prstGeom>
          <a:noFill/>
        </p:spPr>
        <p:txBody>
          <a:bodyPr wrap="square" rtlCol="0">
            <a:spAutoFit/>
          </a:bodyPr>
          <a:lstStyle/>
          <a:p>
            <a:pPr algn="ctr"/>
            <a:r>
              <a:rPr lang="en-US" sz="4000" i="1" dirty="0" smtClean="0">
                <a:solidFill>
                  <a:srgbClr val="002060"/>
                </a:solidFill>
                <a:latin typeface="Aarian"/>
                <a:ea typeface="Cambria" panose="02040503050406030204" pitchFamily="18" charset="0"/>
              </a:rPr>
              <a:t>GV: </a:t>
            </a:r>
            <a:r>
              <a:rPr lang="en-US" sz="4000" i="1" dirty="0" err="1" smtClean="0">
                <a:solidFill>
                  <a:srgbClr val="002060"/>
                </a:solidFill>
                <a:latin typeface="Aarian"/>
                <a:ea typeface="Cambria" panose="02040503050406030204" pitchFamily="18" charset="0"/>
              </a:rPr>
              <a:t>Nguyễn</a:t>
            </a:r>
            <a:r>
              <a:rPr lang="en-US" sz="4000" i="1" dirty="0" smtClean="0">
                <a:solidFill>
                  <a:srgbClr val="002060"/>
                </a:solidFill>
                <a:latin typeface="Aarian"/>
                <a:ea typeface="Cambria" panose="02040503050406030204" pitchFamily="18" charset="0"/>
              </a:rPr>
              <a:t> </a:t>
            </a:r>
            <a:r>
              <a:rPr lang="en-US" sz="4000" i="1" dirty="0" err="1" smtClean="0">
                <a:solidFill>
                  <a:srgbClr val="002060"/>
                </a:solidFill>
                <a:latin typeface="Aarian"/>
                <a:ea typeface="Cambria" panose="02040503050406030204" pitchFamily="18" charset="0"/>
              </a:rPr>
              <a:t>Thị</a:t>
            </a:r>
            <a:r>
              <a:rPr lang="en-US" sz="4000" i="1" dirty="0" smtClean="0">
                <a:solidFill>
                  <a:srgbClr val="002060"/>
                </a:solidFill>
                <a:latin typeface="Aarian"/>
                <a:ea typeface="Cambria" panose="02040503050406030204" pitchFamily="18" charset="0"/>
              </a:rPr>
              <a:t> </a:t>
            </a:r>
            <a:r>
              <a:rPr lang="en-US" sz="4000" i="1" dirty="0" err="1" smtClean="0">
                <a:solidFill>
                  <a:srgbClr val="002060"/>
                </a:solidFill>
                <a:latin typeface="Aarian"/>
                <a:ea typeface="Cambria" panose="02040503050406030204" pitchFamily="18" charset="0"/>
              </a:rPr>
              <a:t>Thúy</a:t>
            </a:r>
            <a:endParaRPr lang="en-US" sz="4000" i="1" dirty="0">
              <a:solidFill>
                <a:srgbClr val="002060"/>
              </a:solidFill>
              <a:latin typeface="Aarian"/>
              <a:ea typeface="Cambria" panose="02040503050406030204" pitchFamily="18" charset="0"/>
            </a:endParaRPr>
          </a:p>
        </p:txBody>
      </p:sp>
      <p:sp>
        <p:nvSpPr>
          <p:cNvPr id="12" name="TextBox 11">
            <a:extLst>
              <a:ext uri="{FF2B5EF4-FFF2-40B4-BE49-F238E27FC236}">
                <a16:creationId xmlns="" xmlns:a16="http://schemas.microsoft.com/office/drawing/2014/main" id="{F3118C62-FFE6-4821-B9E4-050942920316}"/>
              </a:ext>
            </a:extLst>
          </p:cNvPr>
          <p:cNvSpPr txBox="1"/>
          <p:nvPr/>
        </p:nvSpPr>
        <p:spPr>
          <a:xfrm>
            <a:off x="1503815" y="2542281"/>
            <a:ext cx="10138295" cy="1323439"/>
          </a:xfrm>
          <a:prstGeom prst="rect">
            <a:avLst/>
          </a:prstGeom>
          <a:noFill/>
        </p:spPr>
        <p:txBody>
          <a:bodyPr wrap="square" rtlCol="0">
            <a:spAutoFit/>
          </a:bodyPr>
          <a:lstStyle/>
          <a:p>
            <a:pPr algn="ctr"/>
            <a:r>
              <a:rPr lang="en-US" sz="4000" b="1" dirty="0" err="1" smtClean="0">
                <a:solidFill>
                  <a:srgbClr val="FF0000"/>
                </a:solidFill>
                <a:latin typeface="Aarian"/>
                <a:cs typeface="Times New Roman" panose="02020603050405020304" pitchFamily="18" charset="0"/>
              </a:rPr>
              <a:t>Luyện</a:t>
            </a:r>
            <a:r>
              <a:rPr lang="en-US" sz="4000" b="1" dirty="0" smtClean="0">
                <a:solidFill>
                  <a:srgbClr val="FF0000"/>
                </a:solidFill>
                <a:latin typeface="Aarian"/>
                <a:cs typeface="Times New Roman" panose="02020603050405020304" pitchFamily="18" charset="0"/>
              </a:rPr>
              <a:t> </a:t>
            </a:r>
            <a:r>
              <a:rPr lang="en-US" sz="4000" b="1" dirty="0" err="1" smtClean="0">
                <a:solidFill>
                  <a:srgbClr val="FF0000"/>
                </a:solidFill>
                <a:latin typeface="Aarian"/>
                <a:cs typeface="Times New Roman" panose="02020603050405020304" pitchFamily="18" charset="0"/>
              </a:rPr>
              <a:t>tập</a:t>
            </a:r>
            <a:r>
              <a:rPr lang="vi-VN" sz="4000" b="1" dirty="0" smtClean="0">
                <a:solidFill>
                  <a:srgbClr val="FF0000"/>
                </a:solidFill>
                <a:latin typeface="Aarian"/>
                <a:cs typeface="Times New Roman" panose="02020603050405020304" pitchFamily="18" charset="0"/>
              </a:rPr>
              <a:t>: Viết </a:t>
            </a:r>
            <a:r>
              <a:rPr lang="vi-VN" sz="4000" b="1" dirty="0">
                <a:solidFill>
                  <a:srgbClr val="FF0000"/>
                </a:solidFill>
                <a:latin typeface="Aarian"/>
                <a:cs typeface="Times New Roman" panose="02020603050405020304" pitchFamily="18" charset="0"/>
              </a:rPr>
              <a:t>đoạn văn nêu tình cảm, cảm xúc về một cảnh đẹp của đất nước</a:t>
            </a:r>
            <a:endParaRPr lang="en-US" sz="4000" b="1" dirty="0">
              <a:solidFill>
                <a:srgbClr val="FF0000"/>
              </a:solidFill>
              <a:latin typeface="Aarian"/>
              <a:cs typeface="Times New Roman" panose="02020603050405020304" pitchFamily="18" charset="0"/>
            </a:endParaRPr>
          </a:p>
        </p:txBody>
      </p:sp>
    </p:spTree>
    <p:extLst>
      <p:ext uri="{BB962C8B-B14F-4D97-AF65-F5344CB8AC3E}">
        <p14:creationId xmlns:p14="http://schemas.microsoft.com/office/powerpoint/2010/main" val="164410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par>
                                <p:cTn id="14" presetID="22" presetClass="entr" presetSubtype="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par>
                                <p:cTn id="17" presetID="22"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 xmlns:a16="http://schemas.microsoft.com/office/drawing/2014/main" id="{FFDBB3AE-D94C-4A29-B0B6-31DC501F64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 xmlns:a16="http://schemas.microsoft.com/office/drawing/2014/main" id="{D2500517-08B9-4457-9BFB-28C473CC0A30}"/>
              </a:ext>
            </a:extLst>
          </p:cNvPr>
          <p:cNvSpPr txBox="1"/>
          <p:nvPr/>
        </p:nvSpPr>
        <p:spPr>
          <a:xfrm>
            <a:off x="323851" y="398080"/>
            <a:ext cx="11772900" cy="646331"/>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defRPr/>
            </a:pPr>
            <a:r>
              <a:rPr lang="en-US" sz="3600" dirty="0">
                <a:solidFill>
                  <a:srgbClr val="FF0000"/>
                </a:solidFill>
                <a:effectLst/>
                <a:latin typeface="Aarian"/>
                <a:cs typeface="Calibri" panose="020F0502020204030204" pitchFamily="34" charset="0"/>
              </a:rPr>
              <a:t>1. </a:t>
            </a:r>
            <a:r>
              <a:rPr lang="vi-VN" sz="3600" dirty="0">
                <a:solidFill>
                  <a:srgbClr val="FF0000"/>
                </a:solidFill>
                <a:effectLst/>
                <a:latin typeface="Aarian"/>
                <a:cs typeface="Calibri" panose="020F0502020204030204" pitchFamily="34" charset="0"/>
              </a:rPr>
              <a:t>Nêu cảm xúc của em về </a:t>
            </a:r>
            <a:r>
              <a:rPr lang="vi-VN" sz="3600" dirty="0" smtClean="0">
                <a:solidFill>
                  <a:srgbClr val="FF0000"/>
                </a:solidFill>
                <a:effectLst/>
                <a:latin typeface="Aarian"/>
                <a:cs typeface="Calibri" panose="020F0502020204030204" pitchFamily="34" charset="0"/>
              </a:rPr>
              <a:t>cảnh </a:t>
            </a:r>
            <a:r>
              <a:rPr lang="vi-VN" sz="3600" dirty="0">
                <a:solidFill>
                  <a:srgbClr val="FF0000"/>
                </a:solidFill>
                <a:effectLst/>
                <a:latin typeface="Aarian"/>
                <a:cs typeface="Calibri" panose="020F0502020204030204" pitchFamily="34" charset="0"/>
              </a:rPr>
              <a:t>đẹp vịnh Hạ Long</a:t>
            </a:r>
            <a:endParaRPr kumimoji="0" lang="vi-VN" sz="3600" b="1" i="0" u="none" strike="noStrike" kern="1200" cap="none" spc="0" normalizeH="0" baseline="0" noProof="0" dirty="0">
              <a:ln>
                <a:noFill/>
              </a:ln>
              <a:solidFill>
                <a:srgbClr val="FF0000"/>
              </a:solidFill>
              <a:effectLst/>
              <a:uLnTx/>
              <a:uFillTx/>
              <a:latin typeface="Aarian"/>
              <a:cs typeface="Calibri" panose="020F0502020204030204" pitchFamily="34" charset="0"/>
            </a:endParaRPr>
          </a:p>
        </p:txBody>
      </p:sp>
      <p:pic>
        <p:nvPicPr>
          <p:cNvPr id="8" name="图片 7">
            <a:extLst>
              <a:ext uri="{FF2B5EF4-FFF2-40B4-BE49-F238E27FC236}">
                <a16:creationId xmlns="" xmlns:a16="http://schemas.microsoft.com/office/drawing/2014/main" id="{B22044F1-BCAB-4756-96A8-12394F452C00}"/>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9904177" y="5303520"/>
            <a:ext cx="2287823" cy="1554480"/>
          </a:xfrm>
          <a:prstGeom prst="rect">
            <a:avLst/>
          </a:prstGeom>
        </p:spPr>
      </p:pic>
      <p:pic>
        <p:nvPicPr>
          <p:cNvPr id="10" name="Picture 9">
            <a:extLst>
              <a:ext uri="{FF2B5EF4-FFF2-40B4-BE49-F238E27FC236}">
                <a16:creationId xmlns="" xmlns:a16="http://schemas.microsoft.com/office/drawing/2014/main" id="{44CFBCA8-B0FC-BE86-D74C-86239C862945}"/>
              </a:ext>
            </a:extLst>
          </p:cNvPr>
          <p:cNvPicPr>
            <a:picLocks noChangeAspect="1"/>
          </p:cNvPicPr>
          <p:nvPr/>
        </p:nvPicPr>
        <p:blipFill>
          <a:blip r:embed="rId7"/>
          <a:stretch>
            <a:fillRect/>
          </a:stretch>
        </p:blipFill>
        <p:spPr>
          <a:xfrm>
            <a:off x="2064385" y="1205626"/>
            <a:ext cx="8782050" cy="49399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59426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 xmlns:a16="http://schemas.microsoft.com/office/drawing/2014/main" id="{FFDBB3AE-D94C-4A29-B0B6-31DC501F64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 xmlns:a16="http://schemas.microsoft.com/office/drawing/2014/main" id="{D2500517-08B9-4457-9BFB-28C473CC0A30}"/>
              </a:ext>
            </a:extLst>
          </p:cNvPr>
          <p:cNvSpPr txBox="1"/>
          <p:nvPr/>
        </p:nvSpPr>
        <p:spPr>
          <a:xfrm>
            <a:off x="387541" y="134032"/>
            <a:ext cx="11772900" cy="584775"/>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defRPr/>
            </a:pPr>
            <a:r>
              <a:rPr lang="en-US" sz="3200" dirty="0">
                <a:solidFill>
                  <a:srgbClr val="FF0000"/>
                </a:solidFill>
                <a:effectLst/>
                <a:latin typeface="Aarian"/>
                <a:cs typeface="Calibri" panose="020F0502020204030204" pitchFamily="34" charset="0"/>
              </a:rPr>
              <a:t>1. </a:t>
            </a:r>
            <a:r>
              <a:rPr lang="vi-VN" sz="3200" dirty="0">
                <a:solidFill>
                  <a:srgbClr val="FF0000"/>
                </a:solidFill>
                <a:effectLst/>
                <a:latin typeface="Aarian"/>
                <a:cs typeface="Calibri" panose="020F0502020204030204" pitchFamily="34" charset="0"/>
              </a:rPr>
              <a:t>Nêu cảm xúc của em về </a:t>
            </a:r>
            <a:r>
              <a:rPr lang="vi-VN" sz="3200" dirty="0" smtClean="0">
                <a:solidFill>
                  <a:srgbClr val="FF0000"/>
                </a:solidFill>
                <a:effectLst/>
                <a:latin typeface="Aarian"/>
                <a:cs typeface="Calibri" panose="020F0502020204030204" pitchFamily="34" charset="0"/>
              </a:rPr>
              <a:t>cảnh </a:t>
            </a:r>
            <a:r>
              <a:rPr lang="vi-VN" sz="3200" dirty="0">
                <a:solidFill>
                  <a:srgbClr val="FF0000"/>
                </a:solidFill>
                <a:effectLst/>
                <a:latin typeface="Aarian"/>
                <a:cs typeface="Calibri" panose="020F0502020204030204" pitchFamily="34" charset="0"/>
              </a:rPr>
              <a:t>đẹp vịnh Hạ Long</a:t>
            </a:r>
            <a:endParaRPr kumimoji="0" lang="vi-VN" sz="3200" b="1" i="0" u="none" strike="noStrike" kern="1200" cap="none" spc="0" normalizeH="0" baseline="0" noProof="0" dirty="0">
              <a:ln>
                <a:noFill/>
              </a:ln>
              <a:solidFill>
                <a:srgbClr val="FF0000"/>
              </a:solidFill>
              <a:effectLst/>
              <a:uLnTx/>
              <a:uFillTx/>
              <a:latin typeface="Aarian"/>
              <a:cs typeface="Calibri" panose="020F0502020204030204" pitchFamily="34" charset="0"/>
            </a:endParaRPr>
          </a:p>
        </p:txBody>
      </p:sp>
      <p:pic>
        <p:nvPicPr>
          <p:cNvPr id="8" name="图片 7">
            <a:extLst>
              <a:ext uri="{FF2B5EF4-FFF2-40B4-BE49-F238E27FC236}">
                <a16:creationId xmlns="" xmlns:a16="http://schemas.microsoft.com/office/drawing/2014/main" id="{B22044F1-BCAB-4756-96A8-12394F452C00}"/>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9904177" y="5303520"/>
            <a:ext cx="2287823" cy="1554480"/>
          </a:xfrm>
          <a:prstGeom prst="rect">
            <a:avLst/>
          </a:prstGeom>
        </p:spPr>
      </p:pic>
      <p:pic>
        <p:nvPicPr>
          <p:cNvPr id="10" name="Picture 9">
            <a:extLst>
              <a:ext uri="{FF2B5EF4-FFF2-40B4-BE49-F238E27FC236}">
                <a16:creationId xmlns="" xmlns:a16="http://schemas.microsoft.com/office/drawing/2014/main" id="{44CFBCA8-B0FC-BE86-D74C-86239C862945}"/>
              </a:ext>
            </a:extLst>
          </p:cNvPr>
          <p:cNvPicPr>
            <a:picLocks noChangeAspect="1"/>
          </p:cNvPicPr>
          <p:nvPr/>
        </p:nvPicPr>
        <p:blipFill>
          <a:blip r:embed="rId7"/>
          <a:stretch>
            <a:fillRect/>
          </a:stretch>
        </p:blipFill>
        <p:spPr>
          <a:xfrm>
            <a:off x="6866150" y="718807"/>
            <a:ext cx="4962212" cy="27912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ounded Rectangle 12">
            <a:extLst>
              <a:ext uri="{FF2B5EF4-FFF2-40B4-BE49-F238E27FC236}">
                <a16:creationId xmlns="" xmlns:a16="http://schemas.microsoft.com/office/drawing/2014/main" id="{B9A797F6-445B-4F6E-8C7D-94467B4CA750}"/>
              </a:ext>
            </a:extLst>
          </p:cNvPr>
          <p:cNvSpPr/>
          <p:nvPr/>
        </p:nvSpPr>
        <p:spPr>
          <a:xfrm>
            <a:off x="2868100" y="2773464"/>
            <a:ext cx="1551666" cy="566174"/>
          </a:xfrm>
          <a:prstGeom prst="round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FF0000"/>
                </a:solidFill>
                <a:effectLst/>
                <a:uLnTx/>
                <a:uFillTx/>
                <a:latin typeface="Aarian"/>
              </a:rPr>
              <a:t>Gợi</a:t>
            </a:r>
            <a:r>
              <a:rPr kumimoji="0" lang="en-US" sz="2400" b="1" i="1" u="none" strike="noStrike" kern="1200" cap="none" spc="0" normalizeH="0" baseline="0" noProof="0" dirty="0">
                <a:ln>
                  <a:noFill/>
                </a:ln>
                <a:solidFill>
                  <a:srgbClr val="FF0000"/>
                </a:solidFill>
                <a:effectLst/>
                <a:uLnTx/>
                <a:uFillTx/>
                <a:latin typeface="Aarian"/>
              </a:rPr>
              <a:t> </a:t>
            </a:r>
            <a:r>
              <a:rPr kumimoji="0" lang="en-US" sz="2400" b="1" i="1" u="none" strike="noStrike" kern="1200" cap="none" spc="0" normalizeH="0" baseline="0" noProof="0" dirty="0" smtClean="0">
                <a:ln>
                  <a:noFill/>
                </a:ln>
                <a:solidFill>
                  <a:srgbClr val="FF0000"/>
                </a:solidFill>
                <a:effectLst/>
                <a:uLnTx/>
                <a:uFillTx/>
                <a:latin typeface="Aarian"/>
              </a:rPr>
              <a:t>ý: </a:t>
            </a:r>
            <a:endParaRPr kumimoji="0" lang="en-US" sz="2400" b="1" i="1" u="none" strike="noStrike" kern="1200" cap="none" spc="0" normalizeH="0" baseline="0" noProof="0" dirty="0">
              <a:ln>
                <a:noFill/>
              </a:ln>
              <a:solidFill>
                <a:srgbClr val="FF0000"/>
              </a:solidFill>
              <a:effectLst/>
              <a:uLnTx/>
              <a:uFillTx/>
              <a:latin typeface="Aarian"/>
            </a:endParaRPr>
          </a:p>
        </p:txBody>
      </p:sp>
      <p:grpSp>
        <p:nvGrpSpPr>
          <p:cNvPr id="11" name="Group 10">
            <a:extLst>
              <a:ext uri="{FF2B5EF4-FFF2-40B4-BE49-F238E27FC236}">
                <a16:creationId xmlns="" xmlns:a16="http://schemas.microsoft.com/office/drawing/2014/main" id="{F40B5C03-9427-4A4E-B004-879B88550C87}"/>
              </a:ext>
            </a:extLst>
          </p:cNvPr>
          <p:cNvGrpSpPr/>
          <p:nvPr/>
        </p:nvGrpSpPr>
        <p:grpSpPr>
          <a:xfrm>
            <a:off x="125966" y="3576666"/>
            <a:ext cx="4171204" cy="899800"/>
            <a:chOff x="1563388" y="1976287"/>
            <a:chExt cx="4171204" cy="1209365"/>
          </a:xfrm>
        </p:grpSpPr>
        <p:sp>
          <p:nvSpPr>
            <p:cNvPr id="12" name="Rounded Rectangle 13">
              <a:extLst>
                <a:ext uri="{FF2B5EF4-FFF2-40B4-BE49-F238E27FC236}">
                  <a16:creationId xmlns="" xmlns:a16="http://schemas.microsoft.com/office/drawing/2014/main" id="{7F6FB5CE-3EDB-49AA-ABC1-500834F887D0}"/>
                </a:ext>
              </a:extLst>
            </p:cNvPr>
            <p:cNvSpPr/>
            <p:nvPr/>
          </p:nvSpPr>
          <p:spPr>
            <a:xfrm>
              <a:off x="1563388" y="1976287"/>
              <a:ext cx="4144237" cy="1209365"/>
            </a:xfrm>
            <a:prstGeom prst="roundRect">
              <a:avLst>
                <a:gd name="adj" fmla="val 16516"/>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arian"/>
              </a:endParaRPr>
            </a:p>
          </p:txBody>
        </p:sp>
        <p:sp>
          <p:nvSpPr>
            <p:cNvPr id="13" name="TextBox 12">
              <a:extLst>
                <a:ext uri="{FF2B5EF4-FFF2-40B4-BE49-F238E27FC236}">
                  <a16:creationId xmlns="" xmlns:a16="http://schemas.microsoft.com/office/drawing/2014/main" id="{AEA4F988-245E-4C80-A909-520043D00F4F}"/>
                </a:ext>
              </a:extLst>
            </p:cNvPr>
            <p:cNvSpPr txBox="1"/>
            <p:nvPr/>
          </p:nvSpPr>
          <p:spPr>
            <a:xfrm>
              <a:off x="1590356" y="2007653"/>
              <a:ext cx="4144236"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Aarian"/>
                </a:rPr>
                <a:t>Giới</a:t>
              </a:r>
              <a:r>
                <a:rPr kumimoji="0" lang="en-US" sz="2400" b="0" i="0" u="none" strike="noStrike" kern="1200" cap="none" spc="0" normalizeH="0" baseline="0" noProof="0" dirty="0">
                  <a:ln>
                    <a:noFill/>
                  </a:ln>
                  <a:solidFill>
                    <a:srgbClr val="002060"/>
                  </a:solidFill>
                  <a:effectLst/>
                  <a:uLnTx/>
                  <a:uFillTx/>
                  <a:latin typeface="Aarian"/>
                </a:rPr>
                <a:t> </a:t>
              </a:r>
              <a:r>
                <a:rPr kumimoji="0" lang="en-US" sz="2400" b="0" i="0" u="none" strike="noStrike" kern="1200" cap="none" spc="0" normalizeH="0" baseline="0" noProof="0" dirty="0" err="1">
                  <a:ln>
                    <a:noFill/>
                  </a:ln>
                  <a:solidFill>
                    <a:srgbClr val="002060"/>
                  </a:solidFill>
                  <a:effectLst/>
                  <a:uLnTx/>
                  <a:uFillTx/>
                  <a:latin typeface="Aarian"/>
                </a:rPr>
                <a:t>thiệu</a:t>
              </a:r>
              <a:r>
                <a:rPr kumimoji="0" lang="en-US" sz="2400" b="0" i="0" u="none" strike="noStrike" kern="1200" cap="none" spc="0" normalizeH="0" baseline="0" noProof="0" dirty="0">
                  <a:ln>
                    <a:noFill/>
                  </a:ln>
                  <a:solidFill>
                    <a:srgbClr val="002060"/>
                  </a:solidFill>
                  <a:effectLst/>
                  <a:uLnTx/>
                  <a:uFillTx/>
                  <a:latin typeface="Aarian"/>
                </a:rPr>
                <a:t> bao </a:t>
              </a:r>
              <a:r>
                <a:rPr kumimoji="0" lang="en-US" sz="2400" b="0" i="0" u="none" strike="noStrike" kern="1200" cap="none" spc="0" normalizeH="0" baseline="0" noProof="0" dirty="0" err="1">
                  <a:ln>
                    <a:noFill/>
                  </a:ln>
                  <a:solidFill>
                    <a:srgbClr val="002060"/>
                  </a:solidFill>
                  <a:effectLst/>
                  <a:uLnTx/>
                  <a:uFillTx/>
                  <a:latin typeface="Aarian"/>
                </a:rPr>
                <a:t>quát</a:t>
              </a:r>
              <a:r>
                <a:rPr kumimoji="0" lang="en-US" sz="2400" b="0" i="0" u="none" strike="noStrike" kern="1200" cap="none" spc="0" normalizeH="0" baseline="0" noProof="0" dirty="0">
                  <a:ln>
                    <a:noFill/>
                  </a:ln>
                  <a:solidFill>
                    <a:srgbClr val="002060"/>
                  </a:solidFill>
                  <a:effectLst/>
                  <a:uLnTx/>
                  <a:uFillTx/>
                  <a:latin typeface="Aarian"/>
                </a:rPr>
                <a:t> </a:t>
              </a:r>
              <a:r>
                <a:rPr kumimoji="0" lang="en-US" sz="2400" b="0" i="0" u="none" strike="noStrike" kern="1200" cap="none" spc="0" normalizeH="0" baseline="0" noProof="0" dirty="0" err="1">
                  <a:ln>
                    <a:noFill/>
                  </a:ln>
                  <a:solidFill>
                    <a:srgbClr val="002060"/>
                  </a:solidFill>
                  <a:effectLst/>
                  <a:uLnTx/>
                  <a:uFillTx/>
                  <a:latin typeface="Aarian"/>
                </a:rPr>
                <a:t>về</a:t>
              </a:r>
              <a:r>
                <a:rPr kumimoji="0" lang="en-US" sz="2400" b="0" i="0" u="none" strike="noStrike" kern="1200" cap="none" spc="0" normalizeH="0" baseline="0" noProof="0" dirty="0">
                  <a:ln>
                    <a:noFill/>
                  </a:ln>
                  <a:solidFill>
                    <a:srgbClr val="002060"/>
                  </a:solidFill>
                  <a:effectLst/>
                  <a:uLnTx/>
                  <a:uFillTx/>
                  <a:latin typeface="Aarian"/>
                </a:rPr>
                <a:t> </a:t>
              </a:r>
              <a:r>
                <a:rPr kumimoji="0" lang="en-US" sz="2400" b="0" i="0" u="none" strike="noStrike" kern="1200" cap="none" spc="0" normalizeH="0" baseline="0" noProof="0" dirty="0" err="1">
                  <a:ln>
                    <a:noFill/>
                  </a:ln>
                  <a:solidFill>
                    <a:srgbClr val="002060"/>
                  </a:solidFill>
                  <a:effectLst/>
                  <a:uLnTx/>
                  <a:uFillTx/>
                  <a:latin typeface="Aarian"/>
                </a:rPr>
                <a:t>vịnh</a:t>
              </a:r>
              <a:r>
                <a:rPr kumimoji="0" lang="en-US" sz="2400" b="0" i="0" u="none" strike="noStrike" kern="1200" cap="none" spc="0" normalizeH="0" baseline="0" noProof="0" dirty="0">
                  <a:ln>
                    <a:noFill/>
                  </a:ln>
                  <a:solidFill>
                    <a:srgbClr val="002060"/>
                  </a:solidFill>
                  <a:effectLst/>
                  <a:uLnTx/>
                  <a:uFillTx/>
                  <a:latin typeface="Aarian"/>
                </a:rPr>
                <a:t> </a:t>
              </a:r>
              <a:r>
                <a:rPr kumimoji="0" lang="en-US" sz="2400" b="0" i="0" u="none" strike="noStrike" kern="1200" cap="none" spc="0" normalizeH="0" baseline="0" noProof="0" dirty="0" err="1">
                  <a:ln>
                    <a:noFill/>
                  </a:ln>
                  <a:solidFill>
                    <a:srgbClr val="002060"/>
                  </a:solidFill>
                  <a:effectLst/>
                  <a:uLnTx/>
                  <a:uFillTx/>
                  <a:latin typeface="Aarian"/>
                </a:rPr>
                <a:t>Hạ</a:t>
              </a:r>
              <a:r>
                <a:rPr kumimoji="0" lang="en-US" sz="2400" b="0" i="0" u="none" strike="noStrike" kern="1200" cap="none" spc="0" normalizeH="0" baseline="0" noProof="0" dirty="0">
                  <a:ln>
                    <a:noFill/>
                  </a:ln>
                  <a:solidFill>
                    <a:srgbClr val="002060"/>
                  </a:solidFill>
                  <a:effectLst/>
                  <a:uLnTx/>
                  <a:uFillTx/>
                  <a:latin typeface="Aarian"/>
                </a:rPr>
                <a:t> Long.</a:t>
              </a:r>
            </a:p>
          </p:txBody>
        </p:sp>
      </p:grpSp>
      <p:sp>
        <p:nvSpPr>
          <p:cNvPr id="14" name="Rounded Rectangle 22">
            <a:extLst>
              <a:ext uri="{FF2B5EF4-FFF2-40B4-BE49-F238E27FC236}">
                <a16:creationId xmlns="" xmlns:a16="http://schemas.microsoft.com/office/drawing/2014/main" id="{BF1323A4-59CD-427F-93DA-22685984F0E3}"/>
              </a:ext>
            </a:extLst>
          </p:cNvPr>
          <p:cNvSpPr/>
          <p:nvPr/>
        </p:nvSpPr>
        <p:spPr>
          <a:xfrm>
            <a:off x="1711447" y="4857715"/>
            <a:ext cx="7816586" cy="1995388"/>
          </a:xfrm>
          <a:prstGeom prst="roundRect">
            <a:avLst>
              <a:gd name="adj" fmla="val 17021"/>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arian"/>
            </a:endParaRPr>
          </a:p>
        </p:txBody>
      </p:sp>
      <p:sp>
        <p:nvSpPr>
          <p:cNvPr id="15" name="Rectangle 14">
            <a:extLst>
              <a:ext uri="{FF2B5EF4-FFF2-40B4-BE49-F238E27FC236}">
                <a16:creationId xmlns="" xmlns:a16="http://schemas.microsoft.com/office/drawing/2014/main" id="{63086E00-4717-4AB4-AA54-3FAA3F966551}"/>
              </a:ext>
            </a:extLst>
          </p:cNvPr>
          <p:cNvSpPr/>
          <p:nvPr/>
        </p:nvSpPr>
        <p:spPr>
          <a:xfrm>
            <a:off x="1867642" y="4857715"/>
            <a:ext cx="7743936" cy="1938992"/>
          </a:xfrm>
          <a:prstGeom prst="rect">
            <a:avLst/>
          </a:prstGeom>
        </p:spPr>
        <p:txBody>
          <a:bodyPr wrap="square">
            <a:spAutoFit/>
          </a:bodyPr>
          <a:lstStyle/>
          <a:p>
            <a:pPr lvl="0" algn="just">
              <a:defRPr/>
            </a:pPr>
            <a:r>
              <a:rPr lang="vi-VN" sz="2400" b="1" dirty="0">
                <a:solidFill>
                  <a:srgbClr val="0070C0"/>
                </a:solidFill>
                <a:latin typeface="Aarian"/>
                <a:cs typeface="Calibri" panose="020F0502020204030204" pitchFamily="34" charset="0"/>
              </a:rPr>
              <a:t>Nêu cảm nghĩ của em về vịnh Hạ Long.</a:t>
            </a:r>
          </a:p>
          <a:p>
            <a:pPr lvl="0" algn="just">
              <a:defRPr/>
            </a:pPr>
            <a:r>
              <a:rPr lang="vi-VN" sz="2400" b="1" dirty="0">
                <a:solidFill>
                  <a:srgbClr val="0070C0"/>
                </a:solidFill>
                <a:latin typeface="Aarian"/>
                <a:cs typeface="Calibri" panose="020F0502020204030204" pitchFamily="34" charset="0"/>
              </a:rPr>
              <a:t>- Cảm nghĩ về vẻ đẹp của vịnh (yêu thích mây trời, núi non, sóng nước,...)</a:t>
            </a:r>
          </a:p>
          <a:p>
            <a:pPr lvl="0" algn="just">
              <a:defRPr/>
            </a:pPr>
            <a:r>
              <a:rPr lang="vi-VN" sz="2400" b="1" dirty="0">
                <a:solidFill>
                  <a:srgbClr val="0070C0"/>
                </a:solidFill>
                <a:latin typeface="Aarian"/>
                <a:cs typeface="Calibri" panose="020F0502020204030204" pitchFamily="34" charset="0"/>
              </a:rPr>
              <a:t>- Tự hào vì vịnh Hạ Long được UNESCO công nhận là di sản thiên nhiên thế giới.</a:t>
            </a:r>
          </a:p>
        </p:txBody>
      </p:sp>
      <p:sp>
        <p:nvSpPr>
          <p:cNvPr id="16" name="Rounded Rectangle 38">
            <a:extLst>
              <a:ext uri="{FF2B5EF4-FFF2-40B4-BE49-F238E27FC236}">
                <a16:creationId xmlns="" xmlns:a16="http://schemas.microsoft.com/office/drawing/2014/main" id="{E2F8F84E-2A2E-4959-8993-91D6C5CD5C15}"/>
              </a:ext>
            </a:extLst>
          </p:cNvPr>
          <p:cNvSpPr/>
          <p:nvPr/>
        </p:nvSpPr>
        <p:spPr>
          <a:xfrm>
            <a:off x="4870807" y="3633629"/>
            <a:ext cx="4144237" cy="881150"/>
          </a:xfrm>
          <a:prstGeom prst="roundRect">
            <a:avLst>
              <a:gd name="adj" fmla="val 16516"/>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arian"/>
            </a:endParaRPr>
          </a:p>
        </p:txBody>
      </p:sp>
      <p:sp>
        <p:nvSpPr>
          <p:cNvPr id="17" name="Rectangle 16">
            <a:extLst>
              <a:ext uri="{FF2B5EF4-FFF2-40B4-BE49-F238E27FC236}">
                <a16:creationId xmlns="" xmlns:a16="http://schemas.microsoft.com/office/drawing/2014/main" id="{709A5986-3C5A-4F98-8E43-740E6132D8FD}"/>
              </a:ext>
            </a:extLst>
          </p:cNvPr>
          <p:cNvSpPr/>
          <p:nvPr/>
        </p:nvSpPr>
        <p:spPr>
          <a:xfrm>
            <a:off x="4946389" y="3658706"/>
            <a:ext cx="3963263" cy="830997"/>
          </a:xfrm>
          <a:prstGeom prst="rect">
            <a:avLst/>
          </a:prstGeom>
        </p:spPr>
        <p:txBody>
          <a:bodyPr wrap="square">
            <a:spAutoFit/>
          </a:bodyPr>
          <a:lstStyle/>
          <a:p>
            <a:pPr lvl="0" algn="just">
              <a:defRPr/>
            </a:pPr>
            <a:r>
              <a:rPr lang="en-US" sz="2400" dirty="0" err="1">
                <a:solidFill>
                  <a:srgbClr val="0000CC"/>
                </a:solidFill>
                <a:latin typeface="Aarian"/>
              </a:rPr>
              <a:t>Nêu</a:t>
            </a:r>
            <a:r>
              <a:rPr lang="en-US" sz="2400" dirty="0">
                <a:solidFill>
                  <a:srgbClr val="0000CC"/>
                </a:solidFill>
                <a:latin typeface="Aarian"/>
              </a:rPr>
              <a:t> </a:t>
            </a:r>
            <a:r>
              <a:rPr lang="en-US" sz="2400" dirty="0" err="1">
                <a:solidFill>
                  <a:srgbClr val="0000CC"/>
                </a:solidFill>
                <a:latin typeface="Aarian"/>
              </a:rPr>
              <a:t>đặc</a:t>
            </a:r>
            <a:r>
              <a:rPr lang="en-US" sz="2400" dirty="0">
                <a:solidFill>
                  <a:srgbClr val="0000CC"/>
                </a:solidFill>
                <a:latin typeface="Aarian"/>
              </a:rPr>
              <a:t> </a:t>
            </a:r>
            <a:r>
              <a:rPr lang="en-US" sz="2400" dirty="0" err="1">
                <a:solidFill>
                  <a:srgbClr val="0000CC"/>
                </a:solidFill>
                <a:latin typeface="Aarian"/>
              </a:rPr>
              <a:t>điểm</a:t>
            </a:r>
            <a:r>
              <a:rPr lang="en-US" sz="2400" dirty="0">
                <a:solidFill>
                  <a:srgbClr val="0000CC"/>
                </a:solidFill>
                <a:latin typeface="Aarian"/>
              </a:rPr>
              <a:t> </a:t>
            </a:r>
            <a:r>
              <a:rPr lang="en-US" sz="2400" dirty="0" err="1">
                <a:solidFill>
                  <a:srgbClr val="0000CC"/>
                </a:solidFill>
                <a:latin typeface="Aarian"/>
              </a:rPr>
              <a:t>nổi</a:t>
            </a:r>
            <a:r>
              <a:rPr lang="en-US" sz="2400" dirty="0">
                <a:solidFill>
                  <a:srgbClr val="0000CC"/>
                </a:solidFill>
                <a:latin typeface="Aarian"/>
              </a:rPr>
              <a:t> </a:t>
            </a:r>
            <a:r>
              <a:rPr lang="en-US" sz="2400" dirty="0" err="1">
                <a:solidFill>
                  <a:srgbClr val="0000CC"/>
                </a:solidFill>
                <a:latin typeface="Aarian"/>
              </a:rPr>
              <a:t>bật</a:t>
            </a:r>
            <a:r>
              <a:rPr lang="en-US" sz="2400" dirty="0">
                <a:solidFill>
                  <a:srgbClr val="0000CC"/>
                </a:solidFill>
                <a:latin typeface="Aarian"/>
              </a:rPr>
              <a:t> </a:t>
            </a:r>
            <a:r>
              <a:rPr lang="en-US" sz="2400" dirty="0" err="1">
                <a:solidFill>
                  <a:srgbClr val="0000CC"/>
                </a:solidFill>
                <a:latin typeface="Aarian"/>
              </a:rPr>
              <a:t>của</a:t>
            </a:r>
            <a:r>
              <a:rPr lang="en-US" sz="2400" dirty="0">
                <a:solidFill>
                  <a:srgbClr val="0000CC"/>
                </a:solidFill>
                <a:latin typeface="Aarian"/>
              </a:rPr>
              <a:t> </a:t>
            </a:r>
            <a:r>
              <a:rPr lang="en-US" sz="2400" dirty="0" err="1">
                <a:solidFill>
                  <a:srgbClr val="0000CC"/>
                </a:solidFill>
                <a:latin typeface="Aarian"/>
              </a:rPr>
              <a:t>cảnh</a:t>
            </a:r>
            <a:r>
              <a:rPr lang="en-US" sz="2400" dirty="0">
                <a:solidFill>
                  <a:srgbClr val="0000CC"/>
                </a:solidFill>
                <a:latin typeface="Aarian"/>
              </a:rPr>
              <a:t> </a:t>
            </a:r>
            <a:r>
              <a:rPr lang="en-US" sz="2400" dirty="0" err="1">
                <a:solidFill>
                  <a:srgbClr val="0000CC"/>
                </a:solidFill>
                <a:latin typeface="Aarian"/>
              </a:rPr>
              <a:t>vật</a:t>
            </a:r>
            <a:r>
              <a:rPr lang="en-US" sz="2400" dirty="0">
                <a:solidFill>
                  <a:srgbClr val="0000CC"/>
                </a:solidFill>
                <a:latin typeface="Aarian"/>
              </a:rPr>
              <a:t>.</a:t>
            </a:r>
          </a:p>
        </p:txBody>
      </p:sp>
      <p:sp>
        <p:nvSpPr>
          <p:cNvPr id="18" name="Right Arrow 24">
            <a:extLst>
              <a:ext uri="{FF2B5EF4-FFF2-40B4-BE49-F238E27FC236}">
                <a16:creationId xmlns="" xmlns:a16="http://schemas.microsoft.com/office/drawing/2014/main" id="{D1B70B15-F311-4E95-9FD3-DA88067CA4C3}"/>
              </a:ext>
            </a:extLst>
          </p:cNvPr>
          <p:cNvSpPr/>
          <p:nvPr/>
        </p:nvSpPr>
        <p:spPr>
          <a:xfrm>
            <a:off x="4267733" y="3950220"/>
            <a:ext cx="676003" cy="2680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arian"/>
            </a:endParaRPr>
          </a:p>
        </p:txBody>
      </p:sp>
      <p:sp>
        <p:nvSpPr>
          <p:cNvPr id="19" name="Right Arrow 40">
            <a:extLst>
              <a:ext uri="{FF2B5EF4-FFF2-40B4-BE49-F238E27FC236}">
                <a16:creationId xmlns="" xmlns:a16="http://schemas.microsoft.com/office/drawing/2014/main" id="{F4A400FA-0CCA-4D46-A10F-0847064FCA35}"/>
              </a:ext>
            </a:extLst>
          </p:cNvPr>
          <p:cNvSpPr/>
          <p:nvPr/>
        </p:nvSpPr>
        <p:spPr>
          <a:xfrm rot="5400000">
            <a:off x="6790470" y="4590459"/>
            <a:ext cx="419428" cy="2680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arian"/>
            </a:endParaRPr>
          </a:p>
        </p:txBody>
      </p:sp>
      <p:sp>
        <p:nvSpPr>
          <p:cNvPr id="20" name="Oval 19">
            <a:extLst>
              <a:ext uri="{FF2B5EF4-FFF2-40B4-BE49-F238E27FC236}">
                <a16:creationId xmlns="" xmlns:a16="http://schemas.microsoft.com/office/drawing/2014/main" id="{42826C2A-1021-4CD3-9560-E014E645535B}"/>
              </a:ext>
            </a:extLst>
          </p:cNvPr>
          <p:cNvSpPr/>
          <p:nvPr/>
        </p:nvSpPr>
        <p:spPr>
          <a:xfrm>
            <a:off x="-120002" y="3339638"/>
            <a:ext cx="507543" cy="474056"/>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arian"/>
              </a:rPr>
              <a:t>a</a:t>
            </a:r>
          </a:p>
        </p:txBody>
      </p:sp>
      <p:sp>
        <p:nvSpPr>
          <p:cNvPr id="21" name="Oval 20">
            <a:extLst>
              <a:ext uri="{FF2B5EF4-FFF2-40B4-BE49-F238E27FC236}">
                <a16:creationId xmlns="" xmlns:a16="http://schemas.microsoft.com/office/drawing/2014/main" id="{D30966DD-F74E-4F67-917E-F9F9CC3A2AC4}"/>
              </a:ext>
            </a:extLst>
          </p:cNvPr>
          <p:cNvSpPr/>
          <p:nvPr/>
        </p:nvSpPr>
        <p:spPr>
          <a:xfrm>
            <a:off x="1364270" y="5590183"/>
            <a:ext cx="507543" cy="474056"/>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arian"/>
              </a:rPr>
              <a:t>c</a:t>
            </a:r>
          </a:p>
        </p:txBody>
      </p:sp>
      <p:sp>
        <p:nvSpPr>
          <p:cNvPr id="22" name="Oval 21">
            <a:extLst>
              <a:ext uri="{FF2B5EF4-FFF2-40B4-BE49-F238E27FC236}">
                <a16:creationId xmlns="" xmlns:a16="http://schemas.microsoft.com/office/drawing/2014/main" id="{60340581-9A91-4BF0-9982-91790FF96FDD}"/>
              </a:ext>
            </a:extLst>
          </p:cNvPr>
          <p:cNvSpPr/>
          <p:nvPr/>
        </p:nvSpPr>
        <p:spPr>
          <a:xfrm>
            <a:off x="4439871" y="3429000"/>
            <a:ext cx="604222" cy="474056"/>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arian"/>
              </a:rPr>
              <a:t>b </a:t>
            </a:r>
          </a:p>
        </p:txBody>
      </p:sp>
    </p:spTree>
    <p:extLst>
      <p:ext uri="{BB962C8B-B14F-4D97-AF65-F5344CB8AC3E}">
        <p14:creationId xmlns:p14="http://schemas.microsoft.com/office/powerpoint/2010/main" val="2588490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par>
                                <p:cTn id="18" presetID="2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500"/>
                                        <p:tgtEl>
                                          <p:spTgt spid="14"/>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down)">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5" grpId="0"/>
      <p:bldP spid="16" grpId="0" animBg="1"/>
      <p:bldP spid="17" grpId="0"/>
      <p:bldP spid="18" grpId="0" animBg="1"/>
      <p:bldP spid="19" grpId="0" animBg="1"/>
      <p:bldP spid="20" grpId="0" animBg="1"/>
      <p:bldP spid="2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 xmlns:a16="http://schemas.microsoft.com/office/drawing/2014/main"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 xmlns:a16="http://schemas.microsoft.com/office/drawing/2014/main" id="{FDAB3ACC-0D2B-4C41-A251-443732A932F8}"/>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 xmlns:a16="http://schemas.microsoft.com/office/drawing/2014/main" id="{83994838-A32F-4C80-8F06-2AE2685F1F5F}"/>
              </a:ext>
            </a:extLst>
          </p:cNvPr>
          <p:cNvPicPr>
            <a:picLocks noChangeAspect="1"/>
          </p:cNvPicPr>
          <p:nvPr/>
        </p:nvPicPr>
        <p:blipFill>
          <a:blip r:embed="rId9" cstate="print">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pic>
        <p:nvPicPr>
          <p:cNvPr id="5" name="Picture 4">
            <a:extLst>
              <a:ext uri="{FF2B5EF4-FFF2-40B4-BE49-F238E27FC236}">
                <a16:creationId xmlns="" xmlns:a16="http://schemas.microsoft.com/office/drawing/2014/main" id="{EAC756B3-F26A-4AF4-BEB0-3E35DF8C21D7}"/>
              </a:ext>
            </a:extLst>
          </p:cNvPr>
          <p:cNvPicPr>
            <a:picLocks noChangeAspect="1"/>
          </p:cNvPicPr>
          <p:nvPr/>
        </p:nvPicPr>
        <p:blipFill>
          <a:blip r:embed="rId11"/>
          <a:stretch>
            <a:fillRect/>
          </a:stretch>
        </p:blipFill>
        <p:spPr>
          <a:xfrm>
            <a:off x="2482240" y="3200400"/>
            <a:ext cx="8242478" cy="3657600"/>
          </a:xfrm>
          <a:prstGeom prst="rect">
            <a:avLst/>
          </a:prstGeom>
        </p:spPr>
      </p:pic>
      <p:sp>
        <p:nvSpPr>
          <p:cNvPr id="33" name="TextBox 32">
            <a:extLst>
              <a:ext uri="{FF2B5EF4-FFF2-40B4-BE49-F238E27FC236}">
                <a16:creationId xmlns="" xmlns:a16="http://schemas.microsoft.com/office/drawing/2014/main" id="{7AD0CEE5-6AB4-4016-BB8C-31C65EE6BBA3}"/>
              </a:ext>
            </a:extLst>
          </p:cNvPr>
          <p:cNvSpPr txBox="1"/>
          <p:nvPr/>
        </p:nvSpPr>
        <p:spPr>
          <a:xfrm>
            <a:off x="1312460" y="1443286"/>
            <a:ext cx="9567080" cy="1323439"/>
          </a:xfrm>
          <a:prstGeom prst="rect">
            <a:avLst/>
          </a:prstGeom>
          <a:noFill/>
        </p:spPr>
        <p:txBody>
          <a:bodyPr wrap="square" rtlCol="0">
            <a:spAutoFit/>
          </a:bodyPr>
          <a:lstStyle/>
          <a:p>
            <a:pPr lvl="0" algn="ctr">
              <a:defRPr/>
            </a:pPr>
            <a:r>
              <a:rPr lang="en-US" sz="4000" b="1" dirty="0" err="1">
                <a:solidFill>
                  <a:srgbClr val="AA27DA"/>
                </a:solidFill>
              </a:rPr>
              <a:t>Trao</a:t>
            </a:r>
            <a:r>
              <a:rPr lang="en-US" sz="4000" b="1" dirty="0">
                <a:solidFill>
                  <a:srgbClr val="AA27DA"/>
                </a:solidFill>
              </a:rPr>
              <a:t> </a:t>
            </a:r>
            <a:r>
              <a:rPr lang="en-US" sz="4000" b="1" dirty="0" err="1">
                <a:solidFill>
                  <a:srgbClr val="AA27DA"/>
                </a:solidFill>
              </a:rPr>
              <a:t>đổi</a:t>
            </a:r>
            <a:r>
              <a:rPr lang="en-US" sz="4000" b="1" dirty="0">
                <a:solidFill>
                  <a:srgbClr val="AA27DA"/>
                </a:solidFill>
              </a:rPr>
              <a:t> </a:t>
            </a:r>
            <a:r>
              <a:rPr lang="en-US" sz="4000" b="1" dirty="0" err="1">
                <a:solidFill>
                  <a:srgbClr val="AA27DA"/>
                </a:solidFill>
              </a:rPr>
              <a:t>nhóm</a:t>
            </a:r>
            <a:r>
              <a:rPr lang="en-US" sz="4000" b="1" dirty="0">
                <a:solidFill>
                  <a:srgbClr val="AA27DA"/>
                </a:solidFill>
              </a:rPr>
              <a:t> </a:t>
            </a:r>
            <a:r>
              <a:rPr lang="en-US" sz="4000" b="1" dirty="0" err="1">
                <a:solidFill>
                  <a:srgbClr val="AA27DA"/>
                </a:solidFill>
              </a:rPr>
              <a:t>để</a:t>
            </a:r>
            <a:r>
              <a:rPr lang="en-US" sz="4000" b="1" dirty="0">
                <a:solidFill>
                  <a:srgbClr val="AA27DA"/>
                </a:solidFill>
              </a:rPr>
              <a:t> </a:t>
            </a:r>
            <a:r>
              <a:rPr lang="en-US" sz="4000" b="1" dirty="0" err="1">
                <a:solidFill>
                  <a:srgbClr val="AA27DA"/>
                </a:solidFill>
              </a:rPr>
              <a:t>nêu</a:t>
            </a:r>
            <a:r>
              <a:rPr lang="en-US" sz="4000" b="1" dirty="0">
                <a:solidFill>
                  <a:srgbClr val="AA27DA"/>
                </a:solidFill>
              </a:rPr>
              <a:t> </a:t>
            </a:r>
            <a:r>
              <a:rPr lang="en-US" sz="4000" b="1" dirty="0" err="1">
                <a:solidFill>
                  <a:srgbClr val="AA27DA"/>
                </a:solidFill>
              </a:rPr>
              <a:t>cảm</a:t>
            </a:r>
            <a:r>
              <a:rPr lang="en-US" sz="4000" b="1" dirty="0">
                <a:solidFill>
                  <a:srgbClr val="AA27DA"/>
                </a:solidFill>
              </a:rPr>
              <a:t> </a:t>
            </a:r>
            <a:r>
              <a:rPr lang="en-US" sz="4000" b="1" dirty="0" err="1">
                <a:solidFill>
                  <a:srgbClr val="AA27DA"/>
                </a:solidFill>
              </a:rPr>
              <a:t>xúc</a:t>
            </a:r>
            <a:r>
              <a:rPr lang="en-US" sz="4000" b="1" dirty="0">
                <a:solidFill>
                  <a:srgbClr val="AA27DA"/>
                </a:solidFill>
              </a:rPr>
              <a:t> </a:t>
            </a:r>
            <a:r>
              <a:rPr lang="en-US" sz="4000" b="1" dirty="0" err="1">
                <a:solidFill>
                  <a:srgbClr val="AA27DA"/>
                </a:solidFill>
              </a:rPr>
              <a:t>của</a:t>
            </a:r>
            <a:r>
              <a:rPr lang="en-US" sz="4000" b="1" dirty="0">
                <a:solidFill>
                  <a:srgbClr val="AA27DA"/>
                </a:solidFill>
              </a:rPr>
              <a:t> </a:t>
            </a:r>
            <a:r>
              <a:rPr lang="en-US" sz="4000" b="1" dirty="0" err="1">
                <a:solidFill>
                  <a:srgbClr val="AA27DA"/>
                </a:solidFill>
              </a:rPr>
              <a:t>bản</a:t>
            </a:r>
            <a:r>
              <a:rPr lang="en-US" sz="4000" b="1" dirty="0">
                <a:solidFill>
                  <a:srgbClr val="AA27DA"/>
                </a:solidFill>
              </a:rPr>
              <a:t> </a:t>
            </a:r>
            <a:r>
              <a:rPr lang="en-US" sz="4000" b="1" dirty="0" err="1">
                <a:solidFill>
                  <a:srgbClr val="AA27DA"/>
                </a:solidFill>
              </a:rPr>
              <a:t>thân</a:t>
            </a:r>
            <a:r>
              <a:rPr lang="en-US" sz="4000" b="1" dirty="0">
                <a:solidFill>
                  <a:srgbClr val="AA27DA"/>
                </a:solidFill>
              </a:rPr>
              <a:t> </a:t>
            </a:r>
            <a:r>
              <a:rPr lang="en-US" sz="4000" b="1" dirty="0" err="1">
                <a:solidFill>
                  <a:srgbClr val="AA27DA"/>
                </a:solidFill>
              </a:rPr>
              <a:t>về</a:t>
            </a:r>
            <a:r>
              <a:rPr lang="en-US" sz="4000" b="1" dirty="0">
                <a:solidFill>
                  <a:srgbClr val="AA27DA"/>
                </a:solidFill>
              </a:rPr>
              <a:t> </a:t>
            </a:r>
            <a:r>
              <a:rPr lang="en-US" sz="4000" b="1" dirty="0" err="1">
                <a:solidFill>
                  <a:srgbClr val="AA27DA"/>
                </a:solidFill>
              </a:rPr>
              <a:t>vẻ</a:t>
            </a:r>
            <a:r>
              <a:rPr lang="en-US" sz="4000" b="1" dirty="0">
                <a:solidFill>
                  <a:srgbClr val="AA27DA"/>
                </a:solidFill>
              </a:rPr>
              <a:t> </a:t>
            </a:r>
            <a:r>
              <a:rPr lang="en-US" sz="4000" b="1" dirty="0" err="1">
                <a:solidFill>
                  <a:srgbClr val="AA27DA"/>
                </a:solidFill>
              </a:rPr>
              <a:t>đẹp</a:t>
            </a:r>
            <a:r>
              <a:rPr lang="en-US" sz="4000" b="1" dirty="0">
                <a:solidFill>
                  <a:srgbClr val="AA27DA"/>
                </a:solidFill>
              </a:rPr>
              <a:t> </a:t>
            </a:r>
            <a:r>
              <a:rPr lang="en-US" sz="4000" b="1" dirty="0" err="1">
                <a:solidFill>
                  <a:srgbClr val="AA27DA"/>
                </a:solidFill>
              </a:rPr>
              <a:t>cảnh</a:t>
            </a:r>
            <a:r>
              <a:rPr lang="en-US" sz="4000" b="1" dirty="0">
                <a:solidFill>
                  <a:srgbClr val="AA27DA"/>
                </a:solidFill>
              </a:rPr>
              <a:t> </a:t>
            </a:r>
            <a:r>
              <a:rPr lang="en-US" sz="4000" b="1" dirty="0" err="1">
                <a:solidFill>
                  <a:srgbClr val="AA27DA"/>
                </a:solidFill>
              </a:rPr>
              <a:t>vịnh</a:t>
            </a:r>
            <a:r>
              <a:rPr lang="en-US" sz="4000" b="1" dirty="0">
                <a:solidFill>
                  <a:srgbClr val="AA27DA"/>
                </a:solidFill>
              </a:rPr>
              <a:t> </a:t>
            </a:r>
            <a:r>
              <a:rPr lang="en-US" sz="4000" b="1" dirty="0" err="1">
                <a:solidFill>
                  <a:srgbClr val="AA27DA"/>
                </a:solidFill>
              </a:rPr>
              <a:t>Hạ</a:t>
            </a:r>
            <a:r>
              <a:rPr lang="en-US" sz="4000" b="1" dirty="0">
                <a:solidFill>
                  <a:srgbClr val="AA27DA"/>
                </a:solidFill>
              </a:rPr>
              <a:t> Long.</a:t>
            </a:r>
            <a:endParaRPr kumimoji="0" lang="en-US" sz="4000" b="1" i="0" u="none" strike="noStrike" kern="1200" cap="none" spc="0" normalizeH="0" baseline="0" noProof="0" dirty="0">
              <a:ln>
                <a:noFill/>
              </a:ln>
              <a:solidFill>
                <a:srgbClr val="AA27DA"/>
              </a:solidFill>
              <a:effectLst/>
              <a:uLnTx/>
              <a:uFillTx/>
              <a:latin typeface="Calibri" panose="020F0502020204030204"/>
            </a:endParaRPr>
          </a:p>
        </p:txBody>
      </p:sp>
    </p:spTree>
    <p:extLst>
      <p:ext uri="{BB962C8B-B14F-4D97-AF65-F5344CB8AC3E}">
        <p14:creationId xmlns:p14="http://schemas.microsoft.com/office/powerpoint/2010/main" val="2133204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par>
                              <p:cTn id="14" fill="hold">
                                <p:stCondLst>
                                  <p:cond delay="750"/>
                                </p:stCondLst>
                                <p:childTnLst>
                                  <p:par>
                                    <p:cTn id="15" presetID="12" presetClass="entr" presetSubtype="1"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p:tgtEl>
                                              <p:spTgt spid="33"/>
                                            </p:tgtEl>
                                            <p:attrNameLst>
                                              <p:attrName>ppt_y</p:attrName>
                                            </p:attrNameLst>
                                          </p:cBhvr>
                                          <p:tavLst>
                                            <p:tav tm="0">
                                              <p:val>
                                                <p:strVal val="#ppt_y-#ppt_h*1.125000"/>
                                              </p:val>
                                            </p:tav>
                                            <p:tav tm="100000">
                                              <p:val>
                                                <p:strVal val="#ppt_y"/>
                                              </p:val>
                                            </p:tav>
                                          </p:tavLst>
                                        </p:anim>
                                        <p:animEffect transition="in" filter="wipe(down)">
                                          <p:cBhvr>
                                            <p:cTn id="18" dur="500"/>
                                            <p:tgtEl>
                                              <p:spTgt spid="33"/>
                                            </p:tgtEl>
                                          </p:cBhvr>
                                        </p:animEffect>
                                      </p:childTnLst>
                                    </p:cTn>
                                  </p:par>
                                </p:childTnLst>
                              </p:cTn>
                            </p:par>
                            <p:par>
                              <p:cTn id="19" fill="hold">
                                <p:stCondLst>
                                  <p:cond delay="1250"/>
                                </p:stCondLst>
                                <p:childTnLst>
                                  <p:par>
                                    <p:cTn id="20" presetID="2" presetClass="entr" presetSubtype="4" fill="hold" nodeType="afterEffect" p14:presetBounceEnd="50000">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14:bounceEnd="50000">
                                          <p:cBhvr additive="base">
                                            <p:cTn id="22"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par>
                              <p:cTn id="14" fill="hold">
                                <p:stCondLst>
                                  <p:cond delay="750"/>
                                </p:stCondLst>
                                <p:childTnLst>
                                  <p:par>
                                    <p:cTn id="15" presetID="12" presetClass="entr" presetSubtype="1"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p:tgtEl>
                                              <p:spTgt spid="33"/>
                                            </p:tgtEl>
                                            <p:attrNameLst>
                                              <p:attrName>ppt_y</p:attrName>
                                            </p:attrNameLst>
                                          </p:cBhvr>
                                          <p:tavLst>
                                            <p:tav tm="0">
                                              <p:val>
                                                <p:strVal val="#ppt_y-#ppt_h*1.125000"/>
                                              </p:val>
                                            </p:tav>
                                            <p:tav tm="100000">
                                              <p:val>
                                                <p:strVal val="#ppt_y"/>
                                              </p:val>
                                            </p:tav>
                                          </p:tavLst>
                                        </p:anim>
                                        <p:animEffect transition="in" filter="wipe(down)">
                                          <p:cBhvr>
                                            <p:cTn id="18" dur="500"/>
                                            <p:tgtEl>
                                              <p:spTgt spid="33"/>
                                            </p:tgtEl>
                                          </p:cBhvr>
                                        </p:animEffect>
                                      </p:childTnLst>
                                    </p:cTn>
                                  </p:par>
                                </p:childTnLst>
                              </p:cTn>
                            </p:par>
                            <p:par>
                              <p:cTn id="19" fill="hold">
                                <p:stCondLst>
                                  <p:cond delay="1250"/>
                                </p:stCondLst>
                                <p:childTnLst>
                                  <p:par>
                                    <p:cTn id="20" presetID="2" presetClass="entr" presetSubtype="4"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 xmlns:a16="http://schemas.microsoft.com/office/drawing/2014/main"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 xmlns:a16="http://schemas.microsoft.com/office/drawing/2014/main" id="{FDAB3ACC-0D2B-4C41-A251-443732A932F8}"/>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 xmlns:a16="http://schemas.microsoft.com/office/drawing/2014/main" id="{83994838-A32F-4C80-8F06-2AE2685F1F5F}"/>
              </a:ext>
            </a:extLst>
          </p:cNvPr>
          <p:cNvPicPr>
            <a:picLocks noChangeAspect="1"/>
          </p:cNvPicPr>
          <p:nvPr/>
        </p:nvPicPr>
        <p:blipFill>
          <a:blip r:embed="rId9" cstate="print">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2" name="TextBox 1">
            <a:extLst>
              <a:ext uri="{FF2B5EF4-FFF2-40B4-BE49-F238E27FC236}">
                <a16:creationId xmlns="" xmlns:a16="http://schemas.microsoft.com/office/drawing/2014/main" id="{F9A5C4AF-E172-4188-93E9-1F282030BFA5}"/>
              </a:ext>
            </a:extLst>
          </p:cNvPr>
          <p:cNvSpPr txBox="1"/>
          <p:nvPr/>
        </p:nvSpPr>
        <p:spPr>
          <a:xfrm>
            <a:off x="3699694" y="442198"/>
            <a:ext cx="51545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A4353"/>
                </a:solidFill>
                <a:effectLst/>
                <a:uLnTx/>
                <a:uFillTx/>
                <a:latin typeface="Aarian"/>
                <a:ea typeface="Cambria" panose="02040503050406030204" pitchFamily="18" charset="0"/>
              </a:rPr>
              <a:t>Chia </a:t>
            </a:r>
            <a:r>
              <a:rPr kumimoji="0" lang="en-US" sz="4000" b="1" i="0" u="none" strike="noStrike" kern="1200" cap="none" spc="0" normalizeH="0" baseline="0" noProof="0" dirty="0" err="1">
                <a:ln>
                  <a:noFill/>
                </a:ln>
                <a:solidFill>
                  <a:srgbClr val="FA4353"/>
                </a:solidFill>
                <a:effectLst/>
                <a:uLnTx/>
                <a:uFillTx/>
                <a:latin typeface="Aarian"/>
                <a:ea typeface="Cambria" panose="02040503050406030204" pitchFamily="18" charset="0"/>
              </a:rPr>
              <a:t>sẻ</a:t>
            </a:r>
            <a:r>
              <a:rPr kumimoji="0" lang="en-US" sz="4000" b="1" i="0" u="none" strike="noStrike" kern="1200" cap="none" spc="0" normalizeH="0" baseline="0" noProof="0" dirty="0">
                <a:ln>
                  <a:noFill/>
                </a:ln>
                <a:solidFill>
                  <a:srgbClr val="FA4353"/>
                </a:solidFill>
                <a:effectLst/>
                <a:uLnTx/>
                <a:uFillTx/>
                <a:latin typeface="Aarian"/>
                <a:ea typeface="Cambria" panose="02040503050406030204" pitchFamily="18" charset="0"/>
              </a:rPr>
              <a:t> </a:t>
            </a:r>
            <a:r>
              <a:rPr kumimoji="0" lang="en-US" sz="4000" b="1" i="0" u="none" strike="noStrike" kern="1200" cap="none" spc="0" normalizeH="0" baseline="0" noProof="0" dirty="0" err="1">
                <a:ln>
                  <a:noFill/>
                </a:ln>
                <a:solidFill>
                  <a:srgbClr val="FA4353"/>
                </a:solidFill>
                <a:effectLst/>
                <a:uLnTx/>
                <a:uFillTx/>
                <a:latin typeface="Aarian"/>
                <a:ea typeface="Cambria" panose="02040503050406030204" pitchFamily="18" charset="0"/>
              </a:rPr>
              <a:t>trước</a:t>
            </a:r>
            <a:r>
              <a:rPr kumimoji="0" lang="en-US" sz="4000" b="1" i="0" u="none" strike="noStrike" kern="1200" cap="none" spc="0" normalizeH="0" baseline="0" noProof="0" dirty="0">
                <a:ln>
                  <a:noFill/>
                </a:ln>
                <a:solidFill>
                  <a:srgbClr val="FA4353"/>
                </a:solidFill>
                <a:effectLst/>
                <a:uLnTx/>
                <a:uFillTx/>
                <a:latin typeface="Aarian"/>
                <a:ea typeface="Cambria" panose="02040503050406030204" pitchFamily="18" charset="0"/>
              </a:rPr>
              <a:t> </a:t>
            </a:r>
            <a:r>
              <a:rPr kumimoji="0" lang="en-US" sz="4000" b="1" i="0" u="none" strike="noStrike" kern="1200" cap="none" spc="0" normalizeH="0" baseline="0" noProof="0" dirty="0" err="1">
                <a:ln>
                  <a:noFill/>
                </a:ln>
                <a:solidFill>
                  <a:srgbClr val="FA4353"/>
                </a:solidFill>
                <a:effectLst/>
                <a:uLnTx/>
                <a:uFillTx/>
                <a:latin typeface="Aarian"/>
                <a:ea typeface="Cambria" panose="02040503050406030204" pitchFamily="18" charset="0"/>
              </a:rPr>
              <a:t>lớp</a:t>
            </a:r>
            <a:endParaRPr kumimoji="0" lang="en-US" sz="4000" b="1" i="0" u="none" strike="noStrike" kern="1200" cap="none" spc="0" normalizeH="0" baseline="0" noProof="0" dirty="0">
              <a:ln>
                <a:noFill/>
              </a:ln>
              <a:solidFill>
                <a:srgbClr val="FA4353"/>
              </a:solidFill>
              <a:effectLst/>
              <a:uLnTx/>
              <a:uFillTx/>
              <a:latin typeface="Aarian"/>
              <a:ea typeface="Cambria" panose="02040503050406030204" pitchFamily="18" charset="0"/>
            </a:endParaRPr>
          </a:p>
        </p:txBody>
      </p:sp>
      <p:pic>
        <p:nvPicPr>
          <p:cNvPr id="6" name="Picture 5" descr="A group of cartoon characters&#10;&#10;Description automatically generated with low confidence">
            <a:extLst>
              <a:ext uri="{FF2B5EF4-FFF2-40B4-BE49-F238E27FC236}">
                <a16:creationId xmlns="" xmlns:a16="http://schemas.microsoft.com/office/drawing/2014/main" id="{B84E3314-2F91-4E79-8CD2-5032706E081E}"/>
              </a:ext>
            </a:extLst>
          </p:cNvPr>
          <p:cNvPicPr>
            <a:picLocks noChangeAspect="1"/>
          </p:cNvPicPr>
          <p:nvPr/>
        </p:nvPicPr>
        <p:blipFill rotWithShape="1">
          <a:blip r:embed="rId11">
            <a:extLst>
              <a:ext uri="{28A0092B-C50C-407E-A947-70E740481C1C}">
                <a14:useLocalDpi xmlns:a14="http://schemas.microsoft.com/office/drawing/2010/main" val="0"/>
              </a:ext>
            </a:extLst>
          </a:blip>
          <a:srcRect l="54490" t="60176" r="-208"/>
          <a:stretch/>
        </p:blipFill>
        <p:spPr>
          <a:xfrm>
            <a:off x="3340998" y="3657600"/>
            <a:ext cx="5510002" cy="3200400"/>
          </a:xfrm>
          <a:prstGeom prst="rect">
            <a:avLst/>
          </a:prstGeom>
        </p:spPr>
      </p:pic>
      <p:grpSp>
        <p:nvGrpSpPr>
          <p:cNvPr id="18" name="Group 17">
            <a:extLst>
              <a:ext uri="{FF2B5EF4-FFF2-40B4-BE49-F238E27FC236}">
                <a16:creationId xmlns="" xmlns:a16="http://schemas.microsoft.com/office/drawing/2014/main" id="{E8BE9571-E1A3-420E-B0B2-E2326221118B}"/>
              </a:ext>
            </a:extLst>
          </p:cNvPr>
          <p:cNvGrpSpPr/>
          <p:nvPr/>
        </p:nvGrpSpPr>
        <p:grpSpPr>
          <a:xfrm>
            <a:off x="2212414" y="746760"/>
            <a:ext cx="3383280" cy="3383280"/>
            <a:chOff x="7066657" y="802141"/>
            <a:chExt cx="3383280" cy="3383280"/>
          </a:xfrm>
        </p:grpSpPr>
        <p:pic>
          <p:nvPicPr>
            <p:cNvPr id="12" name="Picture 11">
              <a:extLst>
                <a:ext uri="{FF2B5EF4-FFF2-40B4-BE49-F238E27FC236}">
                  <a16:creationId xmlns="" xmlns:a16="http://schemas.microsoft.com/office/drawing/2014/main" id="{31122197-2DE6-40C6-8C4C-0D6BE2D15785}"/>
                </a:ext>
              </a:extLst>
            </p:cNvPr>
            <p:cNvPicPr>
              <a:picLocks noChangeAspect="1"/>
            </p:cNvPicPr>
            <p:nvPr/>
          </p:nvPicPr>
          <p:blipFill>
            <a:blip r:embed="rId12"/>
            <a:stretch>
              <a:fillRect/>
            </a:stretch>
          </p:blipFill>
          <p:spPr>
            <a:xfrm flipH="1">
              <a:off x="7066657" y="802141"/>
              <a:ext cx="3383280" cy="3383280"/>
            </a:xfrm>
            <a:prstGeom prst="rect">
              <a:avLst/>
            </a:prstGeom>
          </p:spPr>
        </p:pic>
        <p:sp>
          <p:nvSpPr>
            <p:cNvPr id="13" name="TextBox 12">
              <a:extLst>
                <a:ext uri="{FF2B5EF4-FFF2-40B4-BE49-F238E27FC236}">
                  <a16:creationId xmlns="" xmlns:a16="http://schemas.microsoft.com/office/drawing/2014/main" id="{956B0C73-CE79-4C03-B262-38C7593D8A73}"/>
                </a:ext>
              </a:extLst>
            </p:cNvPr>
            <p:cNvSpPr txBox="1"/>
            <p:nvPr/>
          </p:nvSpPr>
          <p:spPr>
            <a:xfrm flipH="1">
              <a:off x="7459822" y="2232171"/>
              <a:ext cx="25969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5823"/>
                  </a:solidFill>
                  <a:effectLst/>
                  <a:uLnTx/>
                  <a:uFillTx/>
                  <a:latin typeface="Aarian"/>
                  <a:ea typeface="Cambria" panose="02040503050406030204" pitchFamily="18" charset="0"/>
                </a:rPr>
                <a:t>Trình</a:t>
              </a:r>
              <a:r>
                <a:rPr kumimoji="0" lang="en-US" sz="2800" b="1" i="0" u="none" strike="noStrike" kern="1200" cap="none" spc="0" normalizeH="0" baseline="0" noProof="0" dirty="0">
                  <a:ln>
                    <a:noFill/>
                  </a:ln>
                  <a:solidFill>
                    <a:srgbClr val="FF5823"/>
                  </a:solidFill>
                  <a:effectLst/>
                  <a:uLnTx/>
                  <a:uFillTx/>
                  <a:latin typeface="Aarian"/>
                  <a:ea typeface="Cambria" panose="02040503050406030204" pitchFamily="18" charset="0"/>
                </a:rPr>
                <a:t> </a:t>
              </a:r>
              <a:r>
                <a:rPr kumimoji="0" lang="en-US" sz="2800" b="1" i="0" u="none" strike="noStrike" kern="1200" cap="none" spc="0" normalizeH="0" baseline="0" noProof="0" dirty="0" err="1">
                  <a:ln>
                    <a:noFill/>
                  </a:ln>
                  <a:solidFill>
                    <a:srgbClr val="FF5823"/>
                  </a:solidFill>
                  <a:effectLst/>
                  <a:uLnTx/>
                  <a:uFillTx/>
                  <a:latin typeface="Aarian"/>
                  <a:ea typeface="Cambria" panose="02040503050406030204" pitchFamily="18" charset="0"/>
                </a:rPr>
                <a:t>bày</a:t>
              </a:r>
              <a:endParaRPr kumimoji="0" lang="en-US" sz="2800" b="1" i="0" u="none" strike="noStrike" kern="1200" cap="none" spc="0" normalizeH="0" baseline="0" noProof="0" dirty="0">
                <a:ln>
                  <a:noFill/>
                </a:ln>
                <a:solidFill>
                  <a:srgbClr val="FF5823"/>
                </a:solidFill>
                <a:effectLst/>
                <a:uLnTx/>
                <a:uFillTx/>
                <a:latin typeface="Aarian"/>
                <a:ea typeface="Cambria" panose="02040503050406030204" pitchFamily="18" charset="0"/>
              </a:endParaRPr>
            </a:p>
          </p:txBody>
        </p:sp>
      </p:grpSp>
      <p:grpSp>
        <p:nvGrpSpPr>
          <p:cNvPr id="21" name="Group 20">
            <a:extLst>
              <a:ext uri="{FF2B5EF4-FFF2-40B4-BE49-F238E27FC236}">
                <a16:creationId xmlns="" xmlns:a16="http://schemas.microsoft.com/office/drawing/2014/main" id="{8D33E957-8492-4AB8-A7DF-A5C384984EC0}"/>
              </a:ext>
            </a:extLst>
          </p:cNvPr>
          <p:cNvGrpSpPr/>
          <p:nvPr/>
        </p:nvGrpSpPr>
        <p:grpSpPr>
          <a:xfrm>
            <a:off x="6596307" y="746760"/>
            <a:ext cx="3383280" cy="3383280"/>
            <a:chOff x="7066657" y="802141"/>
            <a:chExt cx="3383280" cy="3383280"/>
          </a:xfrm>
        </p:grpSpPr>
        <p:pic>
          <p:nvPicPr>
            <p:cNvPr id="22" name="Picture 21">
              <a:extLst>
                <a:ext uri="{FF2B5EF4-FFF2-40B4-BE49-F238E27FC236}">
                  <a16:creationId xmlns="" xmlns:a16="http://schemas.microsoft.com/office/drawing/2014/main" id="{563F98A2-801E-40A0-AD78-91006530E9FE}"/>
                </a:ext>
              </a:extLst>
            </p:cNvPr>
            <p:cNvPicPr>
              <a:picLocks noChangeAspect="1"/>
            </p:cNvPicPr>
            <p:nvPr/>
          </p:nvPicPr>
          <p:blipFill>
            <a:blip r:embed="rId12"/>
            <a:stretch>
              <a:fillRect/>
            </a:stretch>
          </p:blipFill>
          <p:spPr>
            <a:xfrm>
              <a:off x="7066657" y="802141"/>
              <a:ext cx="3383280" cy="3383280"/>
            </a:xfrm>
            <a:prstGeom prst="rect">
              <a:avLst/>
            </a:prstGeom>
          </p:spPr>
        </p:pic>
        <p:sp>
          <p:nvSpPr>
            <p:cNvPr id="23" name="TextBox 22">
              <a:extLst>
                <a:ext uri="{FF2B5EF4-FFF2-40B4-BE49-F238E27FC236}">
                  <a16:creationId xmlns="" xmlns:a16="http://schemas.microsoft.com/office/drawing/2014/main" id="{E74798A1-E42A-4A4D-BF9E-790ED4B5270B}"/>
                </a:ext>
              </a:extLst>
            </p:cNvPr>
            <p:cNvSpPr txBox="1"/>
            <p:nvPr/>
          </p:nvSpPr>
          <p:spPr>
            <a:xfrm flipH="1">
              <a:off x="7459822" y="2232171"/>
              <a:ext cx="25969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AA27DA"/>
                  </a:solidFill>
                  <a:effectLst/>
                  <a:uLnTx/>
                  <a:uFillTx/>
                  <a:latin typeface="Aarian"/>
                  <a:ea typeface="Cambria" panose="02040503050406030204" pitchFamily="18" charset="0"/>
                </a:rPr>
                <a:t>Nhận</a:t>
              </a:r>
              <a:r>
                <a:rPr kumimoji="0" lang="en-US" sz="2800" b="1" i="0" u="none" strike="noStrike" kern="1200" cap="none" spc="0" normalizeH="0" baseline="0" noProof="0" dirty="0">
                  <a:ln>
                    <a:noFill/>
                  </a:ln>
                  <a:solidFill>
                    <a:srgbClr val="AA27DA"/>
                  </a:solidFill>
                  <a:effectLst/>
                  <a:uLnTx/>
                  <a:uFillTx/>
                  <a:latin typeface="Aarian"/>
                  <a:ea typeface="Cambria" panose="02040503050406030204" pitchFamily="18" charset="0"/>
                </a:rPr>
                <a:t> </a:t>
              </a:r>
              <a:r>
                <a:rPr kumimoji="0" lang="en-US" sz="2800" b="1" i="0" u="none" strike="noStrike" kern="1200" cap="none" spc="0" normalizeH="0" baseline="0" noProof="0" dirty="0" err="1">
                  <a:ln>
                    <a:noFill/>
                  </a:ln>
                  <a:solidFill>
                    <a:srgbClr val="AA27DA"/>
                  </a:solidFill>
                  <a:effectLst/>
                  <a:uLnTx/>
                  <a:uFillTx/>
                  <a:latin typeface="Aarian"/>
                  <a:ea typeface="Cambria" panose="02040503050406030204" pitchFamily="18" charset="0"/>
                </a:rPr>
                <a:t>xét</a:t>
              </a:r>
              <a:endParaRPr kumimoji="0" lang="en-US" sz="2800" b="1" i="0" u="none" strike="noStrike" kern="1200" cap="none" spc="0" normalizeH="0" baseline="0" noProof="0" dirty="0">
                <a:ln>
                  <a:noFill/>
                </a:ln>
                <a:solidFill>
                  <a:srgbClr val="AA27DA"/>
                </a:solidFill>
                <a:effectLst/>
                <a:uLnTx/>
                <a:uFillTx/>
                <a:latin typeface="Aarian"/>
                <a:ea typeface="Cambria" panose="02040503050406030204" pitchFamily="18" charset="0"/>
              </a:endParaRPr>
            </a:p>
          </p:txBody>
        </p:sp>
      </p:grpSp>
    </p:spTree>
    <p:extLst>
      <p:ext uri="{BB962C8B-B14F-4D97-AF65-F5344CB8AC3E}">
        <p14:creationId xmlns:p14="http://schemas.microsoft.com/office/powerpoint/2010/main" val="3916805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14:presetBounceEnd="50000">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14:bounceEnd="50000">
                                          <p:cBhvr additive="base">
                                            <p:cTn id="22"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 xmlns:a16="http://schemas.microsoft.com/office/drawing/2014/main" id="{FFDBB3AE-D94C-4A29-B0B6-31DC501F64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 xmlns:a16="http://schemas.microsoft.com/office/drawing/2014/main" id="{D2500517-08B9-4457-9BFB-28C473CC0A30}"/>
              </a:ext>
            </a:extLst>
          </p:cNvPr>
          <p:cNvSpPr txBox="1"/>
          <p:nvPr/>
        </p:nvSpPr>
        <p:spPr>
          <a:xfrm>
            <a:off x="387541" y="134032"/>
            <a:ext cx="11772900" cy="584775"/>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defRPr/>
            </a:pPr>
            <a:r>
              <a:rPr lang="en-US" sz="3200" dirty="0">
                <a:solidFill>
                  <a:srgbClr val="FF0000"/>
                </a:solidFill>
                <a:effectLst/>
                <a:latin typeface="Aarian"/>
                <a:cs typeface="Calibri" panose="020F0502020204030204" pitchFamily="34" charset="0"/>
              </a:rPr>
              <a:t>1. </a:t>
            </a:r>
            <a:r>
              <a:rPr lang="vi-VN" sz="3200" dirty="0">
                <a:solidFill>
                  <a:srgbClr val="FF0000"/>
                </a:solidFill>
                <a:effectLst/>
                <a:latin typeface="Aarian"/>
                <a:cs typeface="Calibri" panose="020F0502020204030204" pitchFamily="34" charset="0"/>
              </a:rPr>
              <a:t>Nêu cảm xúc của em về </a:t>
            </a:r>
            <a:r>
              <a:rPr lang="vi-VN" sz="3200" dirty="0" smtClean="0">
                <a:solidFill>
                  <a:srgbClr val="FF0000"/>
                </a:solidFill>
                <a:effectLst/>
                <a:latin typeface="Aarian"/>
                <a:cs typeface="Calibri" panose="020F0502020204030204" pitchFamily="34" charset="0"/>
              </a:rPr>
              <a:t>cảnh </a:t>
            </a:r>
            <a:r>
              <a:rPr lang="vi-VN" sz="3200" dirty="0">
                <a:solidFill>
                  <a:srgbClr val="FF0000"/>
                </a:solidFill>
                <a:effectLst/>
                <a:latin typeface="Aarian"/>
                <a:cs typeface="Calibri" panose="020F0502020204030204" pitchFamily="34" charset="0"/>
              </a:rPr>
              <a:t>đẹp vịnh Hạ Long</a:t>
            </a:r>
            <a:endParaRPr kumimoji="0" lang="vi-VN" sz="3200" b="1" i="0" u="none" strike="noStrike" kern="1200" cap="none" spc="0" normalizeH="0" baseline="0" noProof="0" dirty="0">
              <a:ln>
                <a:noFill/>
              </a:ln>
              <a:solidFill>
                <a:srgbClr val="FF0000"/>
              </a:solidFill>
              <a:effectLst/>
              <a:uLnTx/>
              <a:uFillTx/>
              <a:latin typeface="Aarian"/>
              <a:cs typeface="Calibri" panose="020F0502020204030204" pitchFamily="34" charset="0"/>
            </a:endParaRPr>
          </a:p>
        </p:txBody>
      </p:sp>
      <p:pic>
        <p:nvPicPr>
          <p:cNvPr id="8" name="图片 7">
            <a:extLst>
              <a:ext uri="{FF2B5EF4-FFF2-40B4-BE49-F238E27FC236}">
                <a16:creationId xmlns="" xmlns:a16="http://schemas.microsoft.com/office/drawing/2014/main" id="{B22044F1-BCAB-4756-96A8-12394F452C00}"/>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9904177" y="5303520"/>
            <a:ext cx="2287823" cy="1554480"/>
          </a:xfrm>
          <a:prstGeom prst="rect">
            <a:avLst/>
          </a:prstGeom>
        </p:spPr>
      </p:pic>
      <p:pic>
        <p:nvPicPr>
          <p:cNvPr id="10" name="Picture 9">
            <a:extLst>
              <a:ext uri="{FF2B5EF4-FFF2-40B4-BE49-F238E27FC236}">
                <a16:creationId xmlns="" xmlns:a16="http://schemas.microsoft.com/office/drawing/2014/main" id="{44CFBCA8-B0FC-BE86-D74C-86239C862945}"/>
              </a:ext>
            </a:extLst>
          </p:cNvPr>
          <p:cNvPicPr>
            <a:picLocks noChangeAspect="1"/>
          </p:cNvPicPr>
          <p:nvPr/>
        </p:nvPicPr>
        <p:blipFill>
          <a:blip r:embed="rId7"/>
          <a:stretch>
            <a:fillRect/>
          </a:stretch>
        </p:blipFill>
        <p:spPr>
          <a:xfrm>
            <a:off x="6866150" y="718807"/>
            <a:ext cx="4962212" cy="27912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ounded Rectangle 12">
            <a:extLst>
              <a:ext uri="{FF2B5EF4-FFF2-40B4-BE49-F238E27FC236}">
                <a16:creationId xmlns="" xmlns:a16="http://schemas.microsoft.com/office/drawing/2014/main" id="{B9A797F6-445B-4F6E-8C7D-94467B4CA750}"/>
              </a:ext>
            </a:extLst>
          </p:cNvPr>
          <p:cNvSpPr/>
          <p:nvPr/>
        </p:nvSpPr>
        <p:spPr>
          <a:xfrm>
            <a:off x="2868100" y="2773464"/>
            <a:ext cx="1551666" cy="566174"/>
          </a:xfrm>
          <a:prstGeom prst="round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FF0000"/>
                </a:solidFill>
                <a:effectLst/>
                <a:uLnTx/>
                <a:uFillTx/>
                <a:latin typeface="Aarian"/>
              </a:rPr>
              <a:t>Gợi</a:t>
            </a:r>
            <a:r>
              <a:rPr kumimoji="0" lang="en-US" sz="2400" b="1" i="1" u="none" strike="noStrike" kern="1200" cap="none" spc="0" normalizeH="0" baseline="0" noProof="0" dirty="0">
                <a:ln>
                  <a:noFill/>
                </a:ln>
                <a:solidFill>
                  <a:srgbClr val="FF0000"/>
                </a:solidFill>
                <a:effectLst/>
                <a:uLnTx/>
                <a:uFillTx/>
                <a:latin typeface="Aarian"/>
              </a:rPr>
              <a:t> </a:t>
            </a:r>
            <a:r>
              <a:rPr kumimoji="0" lang="en-US" sz="2400" b="1" i="1" u="none" strike="noStrike" kern="1200" cap="none" spc="0" normalizeH="0" baseline="0" noProof="0" dirty="0" smtClean="0">
                <a:ln>
                  <a:noFill/>
                </a:ln>
                <a:solidFill>
                  <a:srgbClr val="FF0000"/>
                </a:solidFill>
                <a:effectLst/>
                <a:uLnTx/>
                <a:uFillTx/>
                <a:latin typeface="Aarian"/>
              </a:rPr>
              <a:t>ý: </a:t>
            </a:r>
            <a:endParaRPr kumimoji="0" lang="en-US" sz="2400" b="1" i="1" u="none" strike="noStrike" kern="1200" cap="none" spc="0" normalizeH="0" baseline="0" noProof="0" dirty="0">
              <a:ln>
                <a:noFill/>
              </a:ln>
              <a:solidFill>
                <a:srgbClr val="FF0000"/>
              </a:solidFill>
              <a:effectLst/>
              <a:uLnTx/>
              <a:uFillTx/>
              <a:latin typeface="Aarian"/>
            </a:endParaRPr>
          </a:p>
        </p:txBody>
      </p:sp>
      <p:grpSp>
        <p:nvGrpSpPr>
          <p:cNvPr id="11" name="Group 10">
            <a:extLst>
              <a:ext uri="{FF2B5EF4-FFF2-40B4-BE49-F238E27FC236}">
                <a16:creationId xmlns="" xmlns:a16="http://schemas.microsoft.com/office/drawing/2014/main" id="{F40B5C03-9427-4A4E-B004-879B88550C87}"/>
              </a:ext>
            </a:extLst>
          </p:cNvPr>
          <p:cNvGrpSpPr/>
          <p:nvPr/>
        </p:nvGrpSpPr>
        <p:grpSpPr>
          <a:xfrm>
            <a:off x="125966" y="3576666"/>
            <a:ext cx="4171204" cy="899800"/>
            <a:chOff x="1563388" y="1976287"/>
            <a:chExt cx="4171204" cy="1209365"/>
          </a:xfrm>
        </p:grpSpPr>
        <p:sp>
          <p:nvSpPr>
            <p:cNvPr id="12" name="Rounded Rectangle 13">
              <a:extLst>
                <a:ext uri="{FF2B5EF4-FFF2-40B4-BE49-F238E27FC236}">
                  <a16:creationId xmlns="" xmlns:a16="http://schemas.microsoft.com/office/drawing/2014/main" id="{7F6FB5CE-3EDB-49AA-ABC1-500834F887D0}"/>
                </a:ext>
              </a:extLst>
            </p:cNvPr>
            <p:cNvSpPr/>
            <p:nvPr/>
          </p:nvSpPr>
          <p:spPr>
            <a:xfrm>
              <a:off x="1563388" y="1976287"/>
              <a:ext cx="4144237" cy="1209365"/>
            </a:xfrm>
            <a:prstGeom prst="roundRect">
              <a:avLst>
                <a:gd name="adj" fmla="val 16516"/>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arian"/>
              </a:endParaRPr>
            </a:p>
          </p:txBody>
        </p:sp>
        <p:sp>
          <p:nvSpPr>
            <p:cNvPr id="13" name="TextBox 12">
              <a:extLst>
                <a:ext uri="{FF2B5EF4-FFF2-40B4-BE49-F238E27FC236}">
                  <a16:creationId xmlns="" xmlns:a16="http://schemas.microsoft.com/office/drawing/2014/main" id="{AEA4F988-245E-4C80-A909-520043D00F4F}"/>
                </a:ext>
              </a:extLst>
            </p:cNvPr>
            <p:cNvSpPr txBox="1"/>
            <p:nvPr/>
          </p:nvSpPr>
          <p:spPr>
            <a:xfrm>
              <a:off x="1590356" y="2007653"/>
              <a:ext cx="4144236"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Aarian"/>
                </a:rPr>
                <a:t>Giới</a:t>
              </a:r>
              <a:r>
                <a:rPr kumimoji="0" lang="en-US" sz="2400" b="0" i="0" u="none" strike="noStrike" kern="1200" cap="none" spc="0" normalizeH="0" baseline="0" noProof="0" dirty="0">
                  <a:ln>
                    <a:noFill/>
                  </a:ln>
                  <a:solidFill>
                    <a:srgbClr val="002060"/>
                  </a:solidFill>
                  <a:effectLst/>
                  <a:uLnTx/>
                  <a:uFillTx/>
                  <a:latin typeface="Aarian"/>
                </a:rPr>
                <a:t> </a:t>
              </a:r>
              <a:r>
                <a:rPr kumimoji="0" lang="en-US" sz="2400" b="0" i="0" u="none" strike="noStrike" kern="1200" cap="none" spc="0" normalizeH="0" baseline="0" noProof="0" dirty="0" err="1">
                  <a:ln>
                    <a:noFill/>
                  </a:ln>
                  <a:solidFill>
                    <a:srgbClr val="002060"/>
                  </a:solidFill>
                  <a:effectLst/>
                  <a:uLnTx/>
                  <a:uFillTx/>
                  <a:latin typeface="Aarian"/>
                </a:rPr>
                <a:t>thiệu</a:t>
              </a:r>
              <a:r>
                <a:rPr kumimoji="0" lang="en-US" sz="2400" b="0" i="0" u="none" strike="noStrike" kern="1200" cap="none" spc="0" normalizeH="0" baseline="0" noProof="0" dirty="0">
                  <a:ln>
                    <a:noFill/>
                  </a:ln>
                  <a:solidFill>
                    <a:srgbClr val="002060"/>
                  </a:solidFill>
                  <a:effectLst/>
                  <a:uLnTx/>
                  <a:uFillTx/>
                  <a:latin typeface="Aarian"/>
                </a:rPr>
                <a:t> bao </a:t>
              </a:r>
              <a:r>
                <a:rPr kumimoji="0" lang="en-US" sz="2400" b="0" i="0" u="none" strike="noStrike" kern="1200" cap="none" spc="0" normalizeH="0" baseline="0" noProof="0" dirty="0" err="1">
                  <a:ln>
                    <a:noFill/>
                  </a:ln>
                  <a:solidFill>
                    <a:srgbClr val="002060"/>
                  </a:solidFill>
                  <a:effectLst/>
                  <a:uLnTx/>
                  <a:uFillTx/>
                  <a:latin typeface="Aarian"/>
                </a:rPr>
                <a:t>quát</a:t>
              </a:r>
              <a:r>
                <a:rPr kumimoji="0" lang="en-US" sz="2400" b="0" i="0" u="none" strike="noStrike" kern="1200" cap="none" spc="0" normalizeH="0" baseline="0" noProof="0" dirty="0">
                  <a:ln>
                    <a:noFill/>
                  </a:ln>
                  <a:solidFill>
                    <a:srgbClr val="002060"/>
                  </a:solidFill>
                  <a:effectLst/>
                  <a:uLnTx/>
                  <a:uFillTx/>
                  <a:latin typeface="Aarian"/>
                </a:rPr>
                <a:t> </a:t>
              </a:r>
              <a:r>
                <a:rPr kumimoji="0" lang="en-US" sz="2400" b="0" i="0" u="none" strike="noStrike" kern="1200" cap="none" spc="0" normalizeH="0" baseline="0" noProof="0" dirty="0" err="1">
                  <a:ln>
                    <a:noFill/>
                  </a:ln>
                  <a:solidFill>
                    <a:srgbClr val="002060"/>
                  </a:solidFill>
                  <a:effectLst/>
                  <a:uLnTx/>
                  <a:uFillTx/>
                  <a:latin typeface="Aarian"/>
                </a:rPr>
                <a:t>về</a:t>
              </a:r>
              <a:r>
                <a:rPr kumimoji="0" lang="en-US" sz="2400" b="0" i="0" u="none" strike="noStrike" kern="1200" cap="none" spc="0" normalizeH="0" baseline="0" noProof="0" dirty="0">
                  <a:ln>
                    <a:noFill/>
                  </a:ln>
                  <a:solidFill>
                    <a:srgbClr val="002060"/>
                  </a:solidFill>
                  <a:effectLst/>
                  <a:uLnTx/>
                  <a:uFillTx/>
                  <a:latin typeface="Aarian"/>
                </a:rPr>
                <a:t> </a:t>
              </a:r>
              <a:r>
                <a:rPr kumimoji="0" lang="en-US" sz="2400" b="0" i="0" u="none" strike="noStrike" kern="1200" cap="none" spc="0" normalizeH="0" baseline="0" noProof="0" dirty="0" err="1">
                  <a:ln>
                    <a:noFill/>
                  </a:ln>
                  <a:solidFill>
                    <a:srgbClr val="002060"/>
                  </a:solidFill>
                  <a:effectLst/>
                  <a:uLnTx/>
                  <a:uFillTx/>
                  <a:latin typeface="Aarian"/>
                </a:rPr>
                <a:t>vịnh</a:t>
              </a:r>
              <a:r>
                <a:rPr kumimoji="0" lang="en-US" sz="2400" b="0" i="0" u="none" strike="noStrike" kern="1200" cap="none" spc="0" normalizeH="0" baseline="0" noProof="0" dirty="0">
                  <a:ln>
                    <a:noFill/>
                  </a:ln>
                  <a:solidFill>
                    <a:srgbClr val="002060"/>
                  </a:solidFill>
                  <a:effectLst/>
                  <a:uLnTx/>
                  <a:uFillTx/>
                  <a:latin typeface="Aarian"/>
                </a:rPr>
                <a:t> </a:t>
              </a:r>
              <a:r>
                <a:rPr kumimoji="0" lang="en-US" sz="2400" b="0" i="0" u="none" strike="noStrike" kern="1200" cap="none" spc="0" normalizeH="0" baseline="0" noProof="0" dirty="0" err="1">
                  <a:ln>
                    <a:noFill/>
                  </a:ln>
                  <a:solidFill>
                    <a:srgbClr val="002060"/>
                  </a:solidFill>
                  <a:effectLst/>
                  <a:uLnTx/>
                  <a:uFillTx/>
                  <a:latin typeface="Aarian"/>
                </a:rPr>
                <a:t>Hạ</a:t>
              </a:r>
              <a:r>
                <a:rPr kumimoji="0" lang="en-US" sz="2400" b="0" i="0" u="none" strike="noStrike" kern="1200" cap="none" spc="0" normalizeH="0" baseline="0" noProof="0" dirty="0">
                  <a:ln>
                    <a:noFill/>
                  </a:ln>
                  <a:solidFill>
                    <a:srgbClr val="002060"/>
                  </a:solidFill>
                  <a:effectLst/>
                  <a:uLnTx/>
                  <a:uFillTx/>
                  <a:latin typeface="Aarian"/>
                </a:rPr>
                <a:t> Long.</a:t>
              </a:r>
            </a:p>
          </p:txBody>
        </p:sp>
      </p:grpSp>
      <p:sp>
        <p:nvSpPr>
          <p:cNvPr id="14" name="Rounded Rectangle 22">
            <a:extLst>
              <a:ext uri="{FF2B5EF4-FFF2-40B4-BE49-F238E27FC236}">
                <a16:creationId xmlns="" xmlns:a16="http://schemas.microsoft.com/office/drawing/2014/main" id="{BF1323A4-59CD-427F-93DA-22685984F0E3}"/>
              </a:ext>
            </a:extLst>
          </p:cNvPr>
          <p:cNvSpPr/>
          <p:nvPr/>
        </p:nvSpPr>
        <p:spPr>
          <a:xfrm>
            <a:off x="1711447" y="4857715"/>
            <a:ext cx="7816586" cy="1995388"/>
          </a:xfrm>
          <a:prstGeom prst="roundRect">
            <a:avLst>
              <a:gd name="adj" fmla="val 17021"/>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arian"/>
            </a:endParaRPr>
          </a:p>
        </p:txBody>
      </p:sp>
      <p:sp>
        <p:nvSpPr>
          <p:cNvPr id="15" name="Rectangle 14">
            <a:extLst>
              <a:ext uri="{FF2B5EF4-FFF2-40B4-BE49-F238E27FC236}">
                <a16:creationId xmlns="" xmlns:a16="http://schemas.microsoft.com/office/drawing/2014/main" id="{63086E00-4717-4AB4-AA54-3FAA3F966551}"/>
              </a:ext>
            </a:extLst>
          </p:cNvPr>
          <p:cNvSpPr/>
          <p:nvPr/>
        </p:nvSpPr>
        <p:spPr>
          <a:xfrm>
            <a:off x="1867642" y="4857715"/>
            <a:ext cx="7743936" cy="1938992"/>
          </a:xfrm>
          <a:prstGeom prst="rect">
            <a:avLst/>
          </a:prstGeom>
        </p:spPr>
        <p:txBody>
          <a:bodyPr wrap="square">
            <a:spAutoFit/>
          </a:bodyPr>
          <a:lstStyle/>
          <a:p>
            <a:pPr lvl="0" algn="just">
              <a:defRPr/>
            </a:pPr>
            <a:r>
              <a:rPr lang="vi-VN" sz="2400" b="1" dirty="0">
                <a:solidFill>
                  <a:srgbClr val="0070C0"/>
                </a:solidFill>
                <a:latin typeface="Aarian"/>
                <a:cs typeface="Calibri" panose="020F0502020204030204" pitchFamily="34" charset="0"/>
              </a:rPr>
              <a:t>Nêu cảm nghĩ của em về vịnh Hạ Long.</a:t>
            </a:r>
          </a:p>
          <a:p>
            <a:pPr lvl="0" algn="just">
              <a:defRPr/>
            </a:pPr>
            <a:r>
              <a:rPr lang="vi-VN" sz="2400" b="1" dirty="0">
                <a:solidFill>
                  <a:srgbClr val="0070C0"/>
                </a:solidFill>
                <a:latin typeface="Aarian"/>
                <a:cs typeface="Calibri" panose="020F0502020204030204" pitchFamily="34" charset="0"/>
              </a:rPr>
              <a:t>- Cảm nghĩ về vẻ đẹp của vịnh (yêu thích mây trời, núi non, sóng nước,...)</a:t>
            </a:r>
          </a:p>
          <a:p>
            <a:pPr lvl="0" algn="just">
              <a:defRPr/>
            </a:pPr>
            <a:r>
              <a:rPr lang="vi-VN" sz="2400" b="1" dirty="0">
                <a:solidFill>
                  <a:srgbClr val="0070C0"/>
                </a:solidFill>
                <a:latin typeface="Aarian"/>
                <a:cs typeface="Calibri" panose="020F0502020204030204" pitchFamily="34" charset="0"/>
              </a:rPr>
              <a:t>- Tự hào vì vịnh Hạ Long được UNESCO công nhận là di sản thiên nhiên thế giới.</a:t>
            </a:r>
          </a:p>
        </p:txBody>
      </p:sp>
      <p:sp>
        <p:nvSpPr>
          <p:cNvPr id="16" name="Rounded Rectangle 38">
            <a:extLst>
              <a:ext uri="{FF2B5EF4-FFF2-40B4-BE49-F238E27FC236}">
                <a16:creationId xmlns="" xmlns:a16="http://schemas.microsoft.com/office/drawing/2014/main" id="{E2F8F84E-2A2E-4959-8993-91D6C5CD5C15}"/>
              </a:ext>
            </a:extLst>
          </p:cNvPr>
          <p:cNvSpPr/>
          <p:nvPr/>
        </p:nvSpPr>
        <p:spPr>
          <a:xfrm>
            <a:off x="4870807" y="3633629"/>
            <a:ext cx="4144237" cy="881150"/>
          </a:xfrm>
          <a:prstGeom prst="roundRect">
            <a:avLst>
              <a:gd name="adj" fmla="val 16516"/>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arian"/>
            </a:endParaRPr>
          </a:p>
        </p:txBody>
      </p:sp>
      <p:sp>
        <p:nvSpPr>
          <p:cNvPr id="17" name="Rectangle 16">
            <a:extLst>
              <a:ext uri="{FF2B5EF4-FFF2-40B4-BE49-F238E27FC236}">
                <a16:creationId xmlns="" xmlns:a16="http://schemas.microsoft.com/office/drawing/2014/main" id="{709A5986-3C5A-4F98-8E43-740E6132D8FD}"/>
              </a:ext>
            </a:extLst>
          </p:cNvPr>
          <p:cNvSpPr/>
          <p:nvPr/>
        </p:nvSpPr>
        <p:spPr>
          <a:xfrm>
            <a:off x="4946389" y="3658706"/>
            <a:ext cx="3963263" cy="830997"/>
          </a:xfrm>
          <a:prstGeom prst="rect">
            <a:avLst/>
          </a:prstGeom>
        </p:spPr>
        <p:txBody>
          <a:bodyPr wrap="square">
            <a:spAutoFit/>
          </a:bodyPr>
          <a:lstStyle/>
          <a:p>
            <a:pPr lvl="0" algn="just">
              <a:defRPr/>
            </a:pPr>
            <a:r>
              <a:rPr lang="en-US" sz="2400" dirty="0" err="1">
                <a:solidFill>
                  <a:srgbClr val="0000CC"/>
                </a:solidFill>
                <a:latin typeface="Aarian"/>
              </a:rPr>
              <a:t>Nêu</a:t>
            </a:r>
            <a:r>
              <a:rPr lang="en-US" sz="2400" dirty="0">
                <a:solidFill>
                  <a:srgbClr val="0000CC"/>
                </a:solidFill>
                <a:latin typeface="Aarian"/>
              </a:rPr>
              <a:t> </a:t>
            </a:r>
            <a:r>
              <a:rPr lang="en-US" sz="2400" dirty="0" err="1">
                <a:solidFill>
                  <a:srgbClr val="0000CC"/>
                </a:solidFill>
                <a:latin typeface="Aarian"/>
              </a:rPr>
              <a:t>đặc</a:t>
            </a:r>
            <a:r>
              <a:rPr lang="en-US" sz="2400" dirty="0">
                <a:solidFill>
                  <a:srgbClr val="0000CC"/>
                </a:solidFill>
                <a:latin typeface="Aarian"/>
              </a:rPr>
              <a:t> </a:t>
            </a:r>
            <a:r>
              <a:rPr lang="en-US" sz="2400" dirty="0" err="1">
                <a:solidFill>
                  <a:srgbClr val="0000CC"/>
                </a:solidFill>
                <a:latin typeface="Aarian"/>
              </a:rPr>
              <a:t>điểm</a:t>
            </a:r>
            <a:r>
              <a:rPr lang="en-US" sz="2400" dirty="0">
                <a:solidFill>
                  <a:srgbClr val="0000CC"/>
                </a:solidFill>
                <a:latin typeface="Aarian"/>
              </a:rPr>
              <a:t> </a:t>
            </a:r>
            <a:r>
              <a:rPr lang="en-US" sz="2400" dirty="0" err="1">
                <a:solidFill>
                  <a:srgbClr val="0000CC"/>
                </a:solidFill>
                <a:latin typeface="Aarian"/>
              </a:rPr>
              <a:t>nổi</a:t>
            </a:r>
            <a:r>
              <a:rPr lang="en-US" sz="2400" dirty="0">
                <a:solidFill>
                  <a:srgbClr val="0000CC"/>
                </a:solidFill>
                <a:latin typeface="Aarian"/>
              </a:rPr>
              <a:t> </a:t>
            </a:r>
            <a:r>
              <a:rPr lang="en-US" sz="2400" dirty="0" err="1">
                <a:solidFill>
                  <a:srgbClr val="0000CC"/>
                </a:solidFill>
                <a:latin typeface="Aarian"/>
              </a:rPr>
              <a:t>bật</a:t>
            </a:r>
            <a:r>
              <a:rPr lang="en-US" sz="2400" dirty="0">
                <a:solidFill>
                  <a:srgbClr val="0000CC"/>
                </a:solidFill>
                <a:latin typeface="Aarian"/>
              </a:rPr>
              <a:t> </a:t>
            </a:r>
            <a:r>
              <a:rPr lang="en-US" sz="2400" dirty="0" err="1">
                <a:solidFill>
                  <a:srgbClr val="0000CC"/>
                </a:solidFill>
                <a:latin typeface="Aarian"/>
              </a:rPr>
              <a:t>của</a:t>
            </a:r>
            <a:r>
              <a:rPr lang="en-US" sz="2400" dirty="0">
                <a:solidFill>
                  <a:srgbClr val="0000CC"/>
                </a:solidFill>
                <a:latin typeface="Aarian"/>
              </a:rPr>
              <a:t> </a:t>
            </a:r>
            <a:r>
              <a:rPr lang="en-US" sz="2400" dirty="0" err="1">
                <a:solidFill>
                  <a:srgbClr val="0000CC"/>
                </a:solidFill>
                <a:latin typeface="Aarian"/>
              </a:rPr>
              <a:t>cảnh</a:t>
            </a:r>
            <a:r>
              <a:rPr lang="en-US" sz="2400" dirty="0">
                <a:solidFill>
                  <a:srgbClr val="0000CC"/>
                </a:solidFill>
                <a:latin typeface="Aarian"/>
              </a:rPr>
              <a:t> </a:t>
            </a:r>
            <a:r>
              <a:rPr lang="en-US" sz="2400" dirty="0" err="1">
                <a:solidFill>
                  <a:srgbClr val="0000CC"/>
                </a:solidFill>
                <a:latin typeface="Aarian"/>
              </a:rPr>
              <a:t>vật</a:t>
            </a:r>
            <a:r>
              <a:rPr lang="en-US" sz="2400" dirty="0">
                <a:solidFill>
                  <a:srgbClr val="0000CC"/>
                </a:solidFill>
                <a:latin typeface="Aarian"/>
              </a:rPr>
              <a:t>.</a:t>
            </a:r>
          </a:p>
        </p:txBody>
      </p:sp>
      <p:sp>
        <p:nvSpPr>
          <p:cNvPr id="18" name="Right Arrow 24">
            <a:extLst>
              <a:ext uri="{FF2B5EF4-FFF2-40B4-BE49-F238E27FC236}">
                <a16:creationId xmlns="" xmlns:a16="http://schemas.microsoft.com/office/drawing/2014/main" id="{D1B70B15-F311-4E95-9FD3-DA88067CA4C3}"/>
              </a:ext>
            </a:extLst>
          </p:cNvPr>
          <p:cNvSpPr/>
          <p:nvPr/>
        </p:nvSpPr>
        <p:spPr>
          <a:xfrm>
            <a:off x="4267733" y="3950220"/>
            <a:ext cx="676003" cy="2680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arian"/>
            </a:endParaRPr>
          </a:p>
        </p:txBody>
      </p:sp>
      <p:sp>
        <p:nvSpPr>
          <p:cNvPr id="19" name="Right Arrow 40">
            <a:extLst>
              <a:ext uri="{FF2B5EF4-FFF2-40B4-BE49-F238E27FC236}">
                <a16:creationId xmlns="" xmlns:a16="http://schemas.microsoft.com/office/drawing/2014/main" id="{F4A400FA-0CCA-4D46-A10F-0847064FCA35}"/>
              </a:ext>
            </a:extLst>
          </p:cNvPr>
          <p:cNvSpPr/>
          <p:nvPr/>
        </p:nvSpPr>
        <p:spPr>
          <a:xfrm rot="5400000">
            <a:off x="6790470" y="4590459"/>
            <a:ext cx="419428" cy="2680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arian"/>
            </a:endParaRPr>
          </a:p>
        </p:txBody>
      </p:sp>
      <p:sp>
        <p:nvSpPr>
          <p:cNvPr id="20" name="Oval 19">
            <a:extLst>
              <a:ext uri="{FF2B5EF4-FFF2-40B4-BE49-F238E27FC236}">
                <a16:creationId xmlns="" xmlns:a16="http://schemas.microsoft.com/office/drawing/2014/main" id="{42826C2A-1021-4CD3-9560-E014E645535B}"/>
              </a:ext>
            </a:extLst>
          </p:cNvPr>
          <p:cNvSpPr/>
          <p:nvPr/>
        </p:nvSpPr>
        <p:spPr>
          <a:xfrm>
            <a:off x="-120002" y="3339638"/>
            <a:ext cx="507543" cy="474056"/>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arian"/>
              </a:rPr>
              <a:t>a</a:t>
            </a:r>
          </a:p>
        </p:txBody>
      </p:sp>
      <p:sp>
        <p:nvSpPr>
          <p:cNvPr id="21" name="Oval 20">
            <a:extLst>
              <a:ext uri="{FF2B5EF4-FFF2-40B4-BE49-F238E27FC236}">
                <a16:creationId xmlns="" xmlns:a16="http://schemas.microsoft.com/office/drawing/2014/main" id="{D30966DD-F74E-4F67-917E-F9F9CC3A2AC4}"/>
              </a:ext>
            </a:extLst>
          </p:cNvPr>
          <p:cNvSpPr/>
          <p:nvPr/>
        </p:nvSpPr>
        <p:spPr>
          <a:xfrm>
            <a:off x="1364270" y="5590183"/>
            <a:ext cx="507543" cy="474056"/>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arian"/>
              </a:rPr>
              <a:t>c</a:t>
            </a:r>
          </a:p>
        </p:txBody>
      </p:sp>
      <p:sp>
        <p:nvSpPr>
          <p:cNvPr id="22" name="Oval 21">
            <a:extLst>
              <a:ext uri="{FF2B5EF4-FFF2-40B4-BE49-F238E27FC236}">
                <a16:creationId xmlns="" xmlns:a16="http://schemas.microsoft.com/office/drawing/2014/main" id="{60340581-9A91-4BF0-9982-91790FF96FDD}"/>
              </a:ext>
            </a:extLst>
          </p:cNvPr>
          <p:cNvSpPr/>
          <p:nvPr/>
        </p:nvSpPr>
        <p:spPr>
          <a:xfrm>
            <a:off x="4439871" y="3429000"/>
            <a:ext cx="604222" cy="474056"/>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arian"/>
              </a:rPr>
              <a:t>b </a:t>
            </a:r>
          </a:p>
        </p:txBody>
      </p:sp>
    </p:spTree>
    <p:extLst>
      <p:ext uri="{BB962C8B-B14F-4D97-AF65-F5344CB8AC3E}">
        <p14:creationId xmlns:p14="http://schemas.microsoft.com/office/powerpoint/2010/main" val="404524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C1FA1CA6-DF43-2543-A3EC-880DC0793A5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p:blipFill>
        <p:spPr bwMode="auto">
          <a:xfrm>
            <a:off x="1785938" y="639536"/>
            <a:ext cx="8162925" cy="466452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Nhóm 1">
            <a:extLst>
              <a:ext uri="{FF2B5EF4-FFF2-40B4-BE49-F238E27FC236}">
                <a16:creationId xmlns="" xmlns:a16="http://schemas.microsoft.com/office/drawing/2014/main" id="{7D5BEA58-12D5-5E91-095E-F320410C8FF8}"/>
              </a:ext>
            </a:extLst>
          </p:cNvPr>
          <p:cNvGrpSpPr/>
          <p:nvPr/>
        </p:nvGrpSpPr>
        <p:grpSpPr>
          <a:xfrm>
            <a:off x="4150715" y="5519296"/>
            <a:ext cx="3890569" cy="1083784"/>
            <a:chOff x="4570728" y="703456"/>
            <a:chExt cx="3890569" cy="1083784"/>
          </a:xfrm>
        </p:grpSpPr>
        <p:grpSp>
          <p:nvGrpSpPr>
            <p:cNvPr id="3" name="组合 20">
              <a:extLst>
                <a:ext uri="{FF2B5EF4-FFF2-40B4-BE49-F238E27FC236}">
                  <a16:creationId xmlns="" xmlns:a16="http://schemas.microsoft.com/office/drawing/2014/main" id="{F6389AE7-780B-CE48-3B79-D8538BE440C3}"/>
                </a:ext>
              </a:extLst>
            </p:cNvPr>
            <p:cNvGrpSpPr/>
            <p:nvPr/>
          </p:nvGrpSpPr>
          <p:grpSpPr>
            <a:xfrm>
              <a:off x="4570728" y="708819"/>
              <a:ext cx="3890569" cy="1078421"/>
              <a:chOff x="6003773" y="3774989"/>
              <a:chExt cx="4627548" cy="616035"/>
            </a:xfrm>
          </p:grpSpPr>
          <p:sp>
            <p:nvSpPr>
              <p:cNvPr id="5" name="矩形: 圆角 19">
                <a:extLst>
                  <a:ext uri="{FF2B5EF4-FFF2-40B4-BE49-F238E27FC236}">
                    <a16:creationId xmlns="" xmlns:a16="http://schemas.microsoft.com/office/drawing/2014/main" id="{7B3D0074-0618-ACDE-32AC-263C00FB2B75}"/>
                  </a:ext>
                </a:extLst>
              </p:cNvPr>
              <p:cNvSpPr/>
              <p:nvPr/>
            </p:nvSpPr>
            <p:spPr>
              <a:xfrm>
                <a:off x="6003773" y="3774989"/>
                <a:ext cx="4627548" cy="398245"/>
              </a:xfrm>
              <a:prstGeom prst="roundRect">
                <a:avLst>
                  <a:gd name="adj" fmla="val 50000"/>
                </a:avLst>
              </a:prstGeom>
              <a:gradFill flip="none" rotWithShape="1">
                <a:gsLst>
                  <a:gs pos="0">
                    <a:srgbClr val="4BAE54"/>
                  </a:gs>
                  <a:gs pos="96629">
                    <a:srgbClr val="2E9C2C"/>
                  </a:gs>
                </a:gsLst>
                <a:lin ang="5400000" scaled="1"/>
                <a:tileRect/>
              </a:gra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grpSp>
            <p:nvGrpSpPr>
              <p:cNvPr id="6" name="组合 9">
                <a:extLst>
                  <a:ext uri="{FF2B5EF4-FFF2-40B4-BE49-F238E27FC236}">
                    <a16:creationId xmlns="" xmlns:a16="http://schemas.microsoft.com/office/drawing/2014/main" id="{1D8098B9-C3C9-3385-B145-650D3643F650}"/>
                  </a:ext>
                </a:extLst>
              </p:cNvPr>
              <p:cNvGrpSpPr/>
              <p:nvPr/>
            </p:nvGrpSpPr>
            <p:grpSpPr>
              <a:xfrm>
                <a:off x="6192203" y="3940174"/>
                <a:ext cx="3241675" cy="450850"/>
                <a:chOff x="8609" y="5264"/>
                <a:chExt cx="5105" cy="710"/>
              </a:xfrm>
              <a:noFill/>
            </p:grpSpPr>
            <p:sp>
              <p:nvSpPr>
                <p:cNvPr id="7" name="椭圆 3">
                  <a:extLst>
                    <a:ext uri="{FF2B5EF4-FFF2-40B4-BE49-F238E27FC236}">
                      <a16:creationId xmlns="" xmlns:a16="http://schemas.microsoft.com/office/drawing/2014/main" id="{E2E0A192-580C-1800-5091-C73505F81319}"/>
                    </a:ext>
                  </a:extLst>
                </p:cNvPr>
                <p:cNvSpPr/>
                <p:nvPr/>
              </p:nvSpPr>
              <p:spPr>
                <a:xfrm>
                  <a:off x="8609" y="5264"/>
                  <a:ext cx="710" cy="7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sp>
              <p:nvSpPr>
                <p:cNvPr id="8" name="椭圆 4">
                  <a:extLst>
                    <a:ext uri="{FF2B5EF4-FFF2-40B4-BE49-F238E27FC236}">
                      <a16:creationId xmlns="" xmlns:a16="http://schemas.microsoft.com/office/drawing/2014/main" id="{8198016D-6615-7A9E-0B8B-7D50C9E06BE0}"/>
                    </a:ext>
                  </a:extLst>
                </p:cNvPr>
                <p:cNvSpPr/>
                <p:nvPr/>
              </p:nvSpPr>
              <p:spPr>
                <a:xfrm>
                  <a:off x="9488" y="5264"/>
                  <a:ext cx="710" cy="7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sp>
              <p:nvSpPr>
                <p:cNvPr id="9" name="椭圆 5">
                  <a:extLst>
                    <a:ext uri="{FF2B5EF4-FFF2-40B4-BE49-F238E27FC236}">
                      <a16:creationId xmlns="" xmlns:a16="http://schemas.microsoft.com/office/drawing/2014/main" id="{01EB62FB-B9DC-A8EC-DF5A-97E2D980F476}"/>
                    </a:ext>
                  </a:extLst>
                </p:cNvPr>
                <p:cNvSpPr/>
                <p:nvPr/>
              </p:nvSpPr>
              <p:spPr>
                <a:xfrm>
                  <a:off x="10367" y="5264"/>
                  <a:ext cx="710" cy="7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sp>
              <p:nvSpPr>
                <p:cNvPr id="10" name="椭圆 6">
                  <a:extLst>
                    <a:ext uri="{FF2B5EF4-FFF2-40B4-BE49-F238E27FC236}">
                      <a16:creationId xmlns="" xmlns:a16="http://schemas.microsoft.com/office/drawing/2014/main" id="{C5F3519D-7072-330A-5EBE-8F22C7EB31FD}"/>
                    </a:ext>
                  </a:extLst>
                </p:cNvPr>
                <p:cNvSpPr/>
                <p:nvPr/>
              </p:nvSpPr>
              <p:spPr>
                <a:xfrm>
                  <a:off x="11246" y="5264"/>
                  <a:ext cx="710" cy="7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sp>
              <p:nvSpPr>
                <p:cNvPr id="11" name="椭圆 7">
                  <a:extLst>
                    <a:ext uri="{FF2B5EF4-FFF2-40B4-BE49-F238E27FC236}">
                      <a16:creationId xmlns="" xmlns:a16="http://schemas.microsoft.com/office/drawing/2014/main" id="{A4118A01-25FC-D16D-7026-F6C92C8A4717}"/>
                    </a:ext>
                  </a:extLst>
                </p:cNvPr>
                <p:cNvSpPr/>
                <p:nvPr/>
              </p:nvSpPr>
              <p:spPr>
                <a:xfrm>
                  <a:off x="12125" y="5264"/>
                  <a:ext cx="710" cy="7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sp>
              <p:nvSpPr>
                <p:cNvPr id="12" name="椭圆 8">
                  <a:extLst>
                    <a:ext uri="{FF2B5EF4-FFF2-40B4-BE49-F238E27FC236}">
                      <a16:creationId xmlns="" xmlns:a16="http://schemas.microsoft.com/office/drawing/2014/main" id="{FE556FE0-B829-7AB2-45C2-57D2EF1839B4}"/>
                    </a:ext>
                  </a:extLst>
                </p:cNvPr>
                <p:cNvSpPr/>
                <p:nvPr/>
              </p:nvSpPr>
              <p:spPr>
                <a:xfrm>
                  <a:off x="13004" y="5264"/>
                  <a:ext cx="710" cy="7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grpSp>
        </p:grpSp>
        <p:sp>
          <p:nvSpPr>
            <p:cNvPr id="4" name="Hộp Văn bản 3">
              <a:extLst>
                <a:ext uri="{FF2B5EF4-FFF2-40B4-BE49-F238E27FC236}">
                  <a16:creationId xmlns="" xmlns:a16="http://schemas.microsoft.com/office/drawing/2014/main" id="{92EF0345-C3B5-B2CE-EE27-D65417319610}"/>
                </a:ext>
              </a:extLst>
            </p:cNvPr>
            <p:cNvSpPr txBox="1"/>
            <p:nvPr/>
          </p:nvSpPr>
          <p:spPr>
            <a:xfrm>
              <a:off x="4879987" y="703456"/>
              <a:ext cx="3517310" cy="707886"/>
            </a:xfrm>
            <a:prstGeom prst="rect">
              <a:avLst/>
            </a:prstGeom>
            <a:noFill/>
          </p:spPr>
          <p:txBody>
            <a:bodyPr wrap="none" rtlCol="0">
              <a:spAutoFit/>
            </a:bodyPr>
            <a:lstStyle/>
            <a:p>
              <a:r>
                <a:rPr lang="en-US" sz="4000" b="1" dirty="0" err="1">
                  <a:solidFill>
                    <a:srgbClr val="FFFF00"/>
                  </a:solidFill>
                  <a:latin typeface="Vogue-ExtraBold" panose="020B0500000000000000" pitchFamily="34" charset="0"/>
                  <a:ea typeface="Vogue-ExtraBold" panose="020B0500000000000000" pitchFamily="34" charset="0"/>
                  <a:cs typeface="Vogue-ExtraBold" panose="020B0500000000000000" pitchFamily="34" charset="0"/>
                </a:rPr>
                <a:t>Chùa</a:t>
              </a:r>
              <a:r>
                <a:rPr lang="en-US" sz="4000" b="1" dirty="0">
                  <a:solidFill>
                    <a:srgbClr val="FFFF00"/>
                  </a:solidFill>
                  <a:latin typeface="Vogue-ExtraBold" panose="020B0500000000000000" pitchFamily="34" charset="0"/>
                  <a:ea typeface="Vogue-ExtraBold" panose="020B0500000000000000" pitchFamily="34" charset="0"/>
                  <a:cs typeface="Vogue-ExtraBold" panose="020B0500000000000000" pitchFamily="34" charset="0"/>
                </a:rPr>
                <a:t> </a:t>
              </a:r>
              <a:r>
                <a:rPr lang="en-US" sz="4000" b="1" dirty="0" err="1">
                  <a:solidFill>
                    <a:srgbClr val="FFFF00"/>
                  </a:solidFill>
                  <a:latin typeface="Vogue-ExtraBold" panose="020B0500000000000000" pitchFamily="34" charset="0"/>
                  <a:ea typeface="Vogue-ExtraBold" panose="020B0500000000000000" pitchFamily="34" charset="0"/>
                  <a:cs typeface="Vogue-ExtraBold" panose="020B0500000000000000" pitchFamily="34" charset="0"/>
                </a:rPr>
                <a:t>Một</a:t>
              </a:r>
              <a:r>
                <a:rPr lang="en-US" sz="4000" b="1" dirty="0">
                  <a:solidFill>
                    <a:srgbClr val="FFFF00"/>
                  </a:solidFill>
                  <a:latin typeface="Vogue-ExtraBold" panose="020B0500000000000000" pitchFamily="34" charset="0"/>
                  <a:ea typeface="Vogue-ExtraBold" panose="020B0500000000000000" pitchFamily="34" charset="0"/>
                  <a:cs typeface="Vogue-ExtraBold" panose="020B0500000000000000" pitchFamily="34" charset="0"/>
                </a:rPr>
                <a:t> </a:t>
              </a:r>
              <a:r>
                <a:rPr lang="en-US" sz="4000" b="1" dirty="0" err="1">
                  <a:solidFill>
                    <a:srgbClr val="FFFF00"/>
                  </a:solidFill>
                  <a:latin typeface="Vogue-ExtraBold" panose="020B0500000000000000" pitchFamily="34" charset="0"/>
                  <a:ea typeface="Vogue-ExtraBold" panose="020B0500000000000000" pitchFamily="34" charset="0"/>
                  <a:cs typeface="Vogue-ExtraBold" panose="020B0500000000000000" pitchFamily="34" charset="0"/>
                </a:rPr>
                <a:t>Cột</a:t>
              </a:r>
              <a:endParaRPr lang="vi-VN" sz="4000" b="1" dirty="0">
                <a:solidFill>
                  <a:srgbClr val="FFFF00"/>
                </a:solidFill>
                <a:latin typeface="Vogue-ExtraBold" panose="020B0500000000000000" pitchFamily="34" charset="0"/>
                <a:ea typeface="Vogue-ExtraBold" panose="020B0500000000000000" pitchFamily="34" charset="0"/>
                <a:cs typeface="Vogue-ExtraBold" panose="020B0500000000000000" pitchFamily="34" charset="0"/>
              </a:endParaRPr>
            </a:p>
          </p:txBody>
        </p:sp>
      </p:grpSp>
    </p:spTree>
    <p:extLst>
      <p:ext uri="{BB962C8B-B14F-4D97-AF65-F5344CB8AC3E}">
        <p14:creationId xmlns:p14="http://schemas.microsoft.com/office/powerpoint/2010/main" val="33549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C1FA1CA6-DF43-2543-A3EC-880DC0793A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4538" y="282248"/>
            <a:ext cx="8162925" cy="543877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Nhóm 4">
            <a:extLst>
              <a:ext uri="{FF2B5EF4-FFF2-40B4-BE49-F238E27FC236}">
                <a16:creationId xmlns="" xmlns:a16="http://schemas.microsoft.com/office/drawing/2014/main" id="{2AA22A1C-749F-E140-0E47-50447399ED3C}"/>
              </a:ext>
            </a:extLst>
          </p:cNvPr>
          <p:cNvGrpSpPr/>
          <p:nvPr/>
        </p:nvGrpSpPr>
        <p:grpSpPr>
          <a:xfrm>
            <a:off x="3516071" y="5837386"/>
            <a:ext cx="5330446" cy="1131452"/>
            <a:chOff x="4471822" y="655786"/>
            <a:chExt cx="5330446" cy="1131452"/>
          </a:xfrm>
        </p:grpSpPr>
        <p:grpSp>
          <p:nvGrpSpPr>
            <p:cNvPr id="6" name="组合 20">
              <a:extLst>
                <a:ext uri="{FF2B5EF4-FFF2-40B4-BE49-F238E27FC236}">
                  <a16:creationId xmlns="" xmlns:a16="http://schemas.microsoft.com/office/drawing/2014/main" id="{CAE7E39B-0034-15C8-BE9A-9E42935ABBDD}"/>
                </a:ext>
              </a:extLst>
            </p:cNvPr>
            <p:cNvGrpSpPr/>
            <p:nvPr/>
          </p:nvGrpSpPr>
          <p:grpSpPr>
            <a:xfrm>
              <a:off x="4471822" y="666511"/>
              <a:ext cx="5159858" cy="1120727"/>
              <a:chOff x="5886132" y="3750822"/>
              <a:chExt cx="6137275" cy="640202"/>
            </a:xfrm>
          </p:grpSpPr>
          <p:sp>
            <p:nvSpPr>
              <p:cNvPr id="8" name="矩形: 圆角 19">
                <a:extLst>
                  <a:ext uri="{FF2B5EF4-FFF2-40B4-BE49-F238E27FC236}">
                    <a16:creationId xmlns="" xmlns:a16="http://schemas.microsoft.com/office/drawing/2014/main" id="{9E06EF7D-E40E-E610-2F9D-24AD8FE06602}"/>
                  </a:ext>
                </a:extLst>
              </p:cNvPr>
              <p:cNvSpPr/>
              <p:nvPr/>
            </p:nvSpPr>
            <p:spPr>
              <a:xfrm>
                <a:off x="5886132" y="3750822"/>
                <a:ext cx="6137275" cy="398245"/>
              </a:xfrm>
              <a:prstGeom prst="roundRect">
                <a:avLst>
                  <a:gd name="adj" fmla="val 50000"/>
                </a:avLst>
              </a:prstGeom>
              <a:gradFill flip="none" rotWithShape="1">
                <a:gsLst>
                  <a:gs pos="0">
                    <a:srgbClr val="4BAE54"/>
                  </a:gs>
                  <a:gs pos="96629">
                    <a:srgbClr val="2E9C2C"/>
                  </a:gs>
                </a:gsLst>
                <a:lin ang="5400000" scaled="1"/>
                <a:tileRect/>
              </a:gra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grpSp>
            <p:nvGrpSpPr>
              <p:cNvPr id="9" name="组合 9">
                <a:extLst>
                  <a:ext uri="{FF2B5EF4-FFF2-40B4-BE49-F238E27FC236}">
                    <a16:creationId xmlns="" xmlns:a16="http://schemas.microsoft.com/office/drawing/2014/main" id="{30979CA3-F831-706B-57A3-4765428F4DD9}"/>
                  </a:ext>
                </a:extLst>
              </p:cNvPr>
              <p:cNvGrpSpPr/>
              <p:nvPr/>
            </p:nvGrpSpPr>
            <p:grpSpPr>
              <a:xfrm>
                <a:off x="6192203" y="3940174"/>
                <a:ext cx="3241675" cy="450850"/>
                <a:chOff x="8609" y="5264"/>
                <a:chExt cx="5105" cy="710"/>
              </a:xfrm>
              <a:noFill/>
            </p:grpSpPr>
            <p:sp>
              <p:nvSpPr>
                <p:cNvPr id="12" name="椭圆 3">
                  <a:extLst>
                    <a:ext uri="{FF2B5EF4-FFF2-40B4-BE49-F238E27FC236}">
                      <a16:creationId xmlns="" xmlns:a16="http://schemas.microsoft.com/office/drawing/2014/main" id="{12BEB720-BB59-44B5-FBD6-5F3CE904F0FC}"/>
                    </a:ext>
                  </a:extLst>
                </p:cNvPr>
                <p:cNvSpPr/>
                <p:nvPr/>
              </p:nvSpPr>
              <p:spPr>
                <a:xfrm>
                  <a:off x="8609" y="5264"/>
                  <a:ext cx="710" cy="7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sp>
              <p:nvSpPr>
                <p:cNvPr id="13" name="椭圆 4">
                  <a:extLst>
                    <a:ext uri="{FF2B5EF4-FFF2-40B4-BE49-F238E27FC236}">
                      <a16:creationId xmlns="" xmlns:a16="http://schemas.microsoft.com/office/drawing/2014/main" id="{A00351BC-D7BE-F9FD-1258-2575BCCDA077}"/>
                    </a:ext>
                  </a:extLst>
                </p:cNvPr>
                <p:cNvSpPr/>
                <p:nvPr/>
              </p:nvSpPr>
              <p:spPr>
                <a:xfrm>
                  <a:off x="9488" y="5264"/>
                  <a:ext cx="710" cy="7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sp>
              <p:nvSpPr>
                <p:cNvPr id="14" name="椭圆 5">
                  <a:extLst>
                    <a:ext uri="{FF2B5EF4-FFF2-40B4-BE49-F238E27FC236}">
                      <a16:creationId xmlns="" xmlns:a16="http://schemas.microsoft.com/office/drawing/2014/main" id="{003247EF-2EF2-8E38-0456-583ADC3C32D7}"/>
                    </a:ext>
                  </a:extLst>
                </p:cNvPr>
                <p:cNvSpPr/>
                <p:nvPr/>
              </p:nvSpPr>
              <p:spPr>
                <a:xfrm>
                  <a:off x="10367" y="5264"/>
                  <a:ext cx="710" cy="7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sp>
              <p:nvSpPr>
                <p:cNvPr id="15" name="椭圆 6">
                  <a:extLst>
                    <a:ext uri="{FF2B5EF4-FFF2-40B4-BE49-F238E27FC236}">
                      <a16:creationId xmlns="" xmlns:a16="http://schemas.microsoft.com/office/drawing/2014/main" id="{8F709D3A-6563-9C6A-790B-8720182E8231}"/>
                    </a:ext>
                  </a:extLst>
                </p:cNvPr>
                <p:cNvSpPr/>
                <p:nvPr/>
              </p:nvSpPr>
              <p:spPr>
                <a:xfrm>
                  <a:off x="11246" y="5264"/>
                  <a:ext cx="710" cy="7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sp>
              <p:nvSpPr>
                <p:cNvPr id="16" name="椭圆 7">
                  <a:extLst>
                    <a:ext uri="{FF2B5EF4-FFF2-40B4-BE49-F238E27FC236}">
                      <a16:creationId xmlns="" xmlns:a16="http://schemas.microsoft.com/office/drawing/2014/main" id="{0B8F9FCD-B6F1-56B6-F17E-1311496E2A76}"/>
                    </a:ext>
                  </a:extLst>
                </p:cNvPr>
                <p:cNvSpPr/>
                <p:nvPr/>
              </p:nvSpPr>
              <p:spPr>
                <a:xfrm>
                  <a:off x="12125" y="5264"/>
                  <a:ext cx="710" cy="7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sp>
              <p:nvSpPr>
                <p:cNvPr id="17" name="椭圆 8">
                  <a:extLst>
                    <a:ext uri="{FF2B5EF4-FFF2-40B4-BE49-F238E27FC236}">
                      <a16:creationId xmlns="" xmlns:a16="http://schemas.microsoft.com/office/drawing/2014/main" id="{E0D9117F-2534-79DC-A78A-C1BAD14502AE}"/>
                    </a:ext>
                  </a:extLst>
                </p:cNvPr>
                <p:cNvSpPr/>
                <p:nvPr/>
              </p:nvSpPr>
              <p:spPr>
                <a:xfrm>
                  <a:off x="13004" y="5264"/>
                  <a:ext cx="710" cy="7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grpSp>
        </p:grpSp>
        <p:sp>
          <p:nvSpPr>
            <p:cNvPr id="7" name="Hộp Văn bản 6">
              <a:extLst>
                <a:ext uri="{FF2B5EF4-FFF2-40B4-BE49-F238E27FC236}">
                  <a16:creationId xmlns="" xmlns:a16="http://schemas.microsoft.com/office/drawing/2014/main" id="{F81270D9-F523-902D-6083-49EFFA707FD9}"/>
                </a:ext>
              </a:extLst>
            </p:cNvPr>
            <p:cNvSpPr txBox="1"/>
            <p:nvPr/>
          </p:nvSpPr>
          <p:spPr>
            <a:xfrm>
              <a:off x="4693177" y="655786"/>
              <a:ext cx="5109091" cy="707886"/>
            </a:xfrm>
            <a:prstGeom prst="rect">
              <a:avLst/>
            </a:prstGeom>
            <a:noFill/>
          </p:spPr>
          <p:txBody>
            <a:bodyPr wrap="none" rtlCol="0">
              <a:spAutoFit/>
            </a:bodyPr>
            <a:lstStyle/>
            <a:p>
              <a:r>
                <a:rPr lang="en-US" sz="4000" b="1" dirty="0" err="1">
                  <a:solidFill>
                    <a:srgbClr val="FFFF00"/>
                  </a:solidFill>
                  <a:latin typeface="Vogue-ExtraBold" panose="020B0500000000000000" pitchFamily="34" charset="0"/>
                  <a:ea typeface="Vogue-ExtraBold" panose="020B0500000000000000" pitchFamily="34" charset="0"/>
                  <a:cs typeface="Vogue-ExtraBold" panose="020B0500000000000000" pitchFamily="34" charset="0"/>
                </a:rPr>
                <a:t>Phong</a:t>
              </a:r>
              <a:r>
                <a:rPr lang="en-US" sz="4000" b="1" dirty="0">
                  <a:solidFill>
                    <a:srgbClr val="FFFF00"/>
                  </a:solidFill>
                  <a:latin typeface="Vogue-ExtraBold" panose="020B0500000000000000" pitchFamily="34" charset="0"/>
                  <a:ea typeface="Vogue-ExtraBold" panose="020B0500000000000000" pitchFamily="34" charset="0"/>
                  <a:cs typeface="Vogue-ExtraBold" panose="020B0500000000000000" pitchFamily="34" charset="0"/>
                </a:rPr>
                <a:t> </a:t>
              </a:r>
              <a:r>
                <a:rPr lang="en-US" sz="4000" b="1" dirty="0" err="1">
                  <a:solidFill>
                    <a:srgbClr val="FFFF00"/>
                  </a:solidFill>
                  <a:latin typeface="Vogue-ExtraBold" panose="020B0500000000000000" pitchFamily="34" charset="0"/>
                  <a:ea typeface="Vogue-ExtraBold" panose="020B0500000000000000" pitchFamily="34" charset="0"/>
                  <a:cs typeface="Vogue-ExtraBold" panose="020B0500000000000000" pitchFamily="34" charset="0"/>
                </a:rPr>
                <a:t>Nha</a:t>
              </a:r>
              <a:r>
                <a:rPr lang="en-US" sz="4000" b="1" dirty="0">
                  <a:solidFill>
                    <a:srgbClr val="FFFF00"/>
                  </a:solidFill>
                  <a:latin typeface="Vogue-ExtraBold" panose="020B0500000000000000" pitchFamily="34" charset="0"/>
                  <a:ea typeface="Vogue-ExtraBold" panose="020B0500000000000000" pitchFamily="34" charset="0"/>
                  <a:cs typeface="Vogue-ExtraBold" panose="020B0500000000000000" pitchFamily="34" charset="0"/>
                </a:rPr>
                <a:t> </a:t>
              </a:r>
              <a:r>
                <a:rPr lang="en-US" sz="4000" b="1" dirty="0" err="1">
                  <a:solidFill>
                    <a:srgbClr val="FFFF00"/>
                  </a:solidFill>
                  <a:latin typeface="Vogue-ExtraBold" panose="020B0500000000000000" pitchFamily="34" charset="0"/>
                  <a:ea typeface="Vogue-ExtraBold" panose="020B0500000000000000" pitchFamily="34" charset="0"/>
                  <a:cs typeface="Vogue-ExtraBold" panose="020B0500000000000000" pitchFamily="34" charset="0"/>
                </a:rPr>
                <a:t>Kẻ</a:t>
              </a:r>
              <a:r>
                <a:rPr lang="en-US" sz="4000" b="1" dirty="0">
                  <a:solidFill>
                    <a:srgbClr val="FFFF00"/>
                  </a:solidFill>
                  <a:latin typeface="Vogue-ExtraBold" panose="020B0500000000000000" pitchFamily="34" charset="0"/>
                  <a:ea typeface="Vogue-ExtraBold" panose="020B0500000000000000" pitchFamily="34" charset="0"/>
                  <a:cs typeface="Vogue-ExtraBold" panose="020B0500000000000000" pitchFamily="34" charset="0"/>
                </a:rPr>
                <a:t> </a:t>
              </a:r>
              <a:r>
                <a:rPr lang="en-US" sz="4000" b="1" dirty="0" err="1">
                  <a:solidFill>
                    <a:srgbClr val="FFFF00"/>
                  </a:solidFill>
                  <a:latin typeface="Vogue-ExtraBold" panose="020B0500000000000000" pitchFamily="34" charset="0"/>
                  <a:ea typeface="Vogue-ExtraBold" panose="020B0500000000000000" pitchFamily="34" charset="0"/>
                  <a:cs typeface="Vogue-ExtraBold" panose="020B0500000000000000" pitchFamily="34" charset="0"/>
                </a:rPr>
                <a:t>Bàng</a:t>
              </a:r>
              <a:endParaRPr lang="vi-VN" sz="4000" b="1" dirty="0">
                <a:solidFill>
                  <a:srgbClr val="FFFF00"/>
                </a:solidFill>
                <a:latin typeface="Vogue-ExtraBold" panose="020B0500000000000000" pitchFamily="34" charset="0"/>
                <a:ea typeface="Vogue-ExtraBold" panose="020B0500000000000000" pitchFamily="34" charset="0"/>
                <a:cs typeface="Vogue-ExtraBold" panose="020B0500000000000000" pitchFamily="34" charset="0"/>
              </a:endParaRPr>
            </a:p>
          </p:txBody>
        </p:sp>
      </p:grpSp>
    </p:spTree>
    <p:extLst>
      <p:ext uri="{BB962C8B-B14F-4D97-AF65-F5344CB8AC3E}">
        <p14:creationId xmlns:p14="http://schemas.microsoft.com/office/powerpoint/2010/main" val="354147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C1FA1CA6-DF43-2543-A3EC-880DC0793A5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1785938" y="675977"/>
            <a:ext cx="8162925" cy="459164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Nhóm 1">
            <a:extLst>
              <a:ext uri="{FF2B5EF4-FFF2-40B4-BE49-F238E27FC236}">
                <a16:creationId xmlns="" xmlns:a16="http://schemas.microsoft.com/office/drawing/2014/main" id="{EFE03A45-5F74-A0D3-0263-46AE4A322B75}"/>
              </a:ext>
            </a:extLst>
          </p:cNvPr>
          <p:cNvGrpSpPr/>
          <p:nvPr/>
        </p:nvGrpSpPr>
        <p:grpSpPr>
          <a:xfrm>
            <a:off x="4150715" y="5524659"/>
            <a:ext cx="3890569" cy="1078421"/>
            <a:chOff x="4570728" y="708819"/>
            <a:chExt cx="3890569" cy="1078421"/>
          </a:xfrm>
        </p:grpSpPr>
        <p:grpSp>
          <p:nvGrpSpPr>
            <p:cNvPr id="3" name="组合 20">
              <a:extLst>
                <a:ext uri="{FF2B5EF4-FFF2-40B4-BE49-F238E27FC236}">
                  <a16:creationId xmlns="" xmlns:a16="http://schemas.microsoft.com/office/drawing/2014/main" id="{5999FDDD-A18D-8BDD-6802-21AC78E43B38}"/>
                </a:ext>
              </a:extLst>
            </p:cNvPr>
            <p:cNvGrpSpPr/>
            <p:nvPr/>
          </p:nvGrpSpPr>
          <p:grpSpPr>
            <a:xfrm>
              <a:off x="4570728" y="708819"/>
              <a:ext cx="3890569" cy="1078421"/>
              <a:chOff x="6003773" y="3774989"/>
              <a:chExt cx="4627548" cy="616035"/>
            </a:xfrm>
          </p:grpSpPr>
          <p:sp>
            <p:nvSpPr>
              <p:cNvPr id="5" name="矩形: 圆角 19">
                <a:extLst>
                  <a:ext uri="{FF2B5EF4-FFF2-40B4-BE49-F238E27FC236}">
                    <a16:creationId xmlns="" xmlns:a16="http://schemas.microsoft.com/office/drawing/2014/main" id="{B49FC055-A0B8-4A18-C0B0-ED2DE6EFDB6E}"/>
                  </a:ext>
                </a:extLst>
              </p:cNvPr>
              <p:cNvSpPr/>
              <p:nvPr/>
            </p:nvSpPr>
            <p:spPr>
              <a:xfrm>
                <a:off x="6003773" y="3774989"/>
                <a:ext cx="4627548" cy="398245"/>
              </a:xfrm>
              <a:prstGeom prst="roundRect">
                <a:avLst>
                  <a:gd name="adj" fmla="val 50000"/>
                </a:avLst>
              </a:prstGeom>
              <a:gradFill flip="none" rotWithShape="1">
                <a:gsLst>
                  <a:gs pos="0">
                    <a:srgbClr val="4BAE54"/>
                  </a:gs>
                  <a:gs pos="96629">
                    <a:srgbClr val="2E9C2C"/>
                  </a:gs>
                </a:gsLst>
                <a:lin ang="5400000" scaled="1"/>
                <a:tileRect/>
              </a:gra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grpSp>
            <p:nvGrpSpPr>
              <p:cNvPr id="6" name="组合 9">
                <a:extLst>
                  <a:ext uri="{FF2B5EF4-FFF2-40B4-BE49-F238E27FC236}">
                    <a16:creationId xmlns="" xmlns:a16="http://schemas.microsoft.com/office/drawing/2014/main" id="{750458C9-8B92-E4DF-30C5-42AC1E4F0F2E}"/>
                  </a:ext>
                </a:extLst>
              </p:cNvPr>
              <p:cNvGrpSpPr/>
              <p:nvPr/>
            </p:nvGrpSpPr>
            <p:grpSpPr>
              <a:xfrm>
                <a:off x="6192203" y="3940174"/>
                <a:ext cx="3241675" cy="450850"/>
                <a:chOff x="8609" y="5264"/>
                <a:chExt cx="5105" cy="710"/>
              </a:xfrm>
              <a:noFill/>
            </p:grpSpPr>
            <p:sp>
              <p:nvSpPr>
                <p:cNvPr id="7" name="椭圆 3">
                  <a:extLst>
                    <a:ext uri="{FF2B5EF4-FFF2-40B4-BE49-F238E27FC236}">
                      <a16:creationId xmlns="" xmlns:a16="http://schemas.microsoft.com/office/drawing/2014/main" id="{97BEF4DE-2FD1-5143-B19D-5E0C527D2208}"/>
                    </a:ext>
                  </a:extLst>
                </p:cNvPr>
                <p:cNvSpPr/>
                <p:nvPr/>
              </p:nvSpPr>
              <p:spPr>
                <a:xfrm>
                  <a:off x="8609" y="5264"/>
                  <a:ext cx="710" cy="7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sp>
              <p:nvSpPr>
                <p:cNvPr id="8" name="椭圆 4">
                  <a:extLst>
                    <a:ext uri="{FF2B5EF4-FFF2-40B4-BE49-F238E27FC236}">
                      <a16:creationId xmlns="" xmlns:a16="http://schemas.microsoft.com/office/drawing/2014/main" id="{806DEB68-49EA-3D78-292D-C3B57E9DC0DA}"/>
                    </a:ext>
                  </a:extLst>
                </p:cNvPr>
                <p:cNvSpPr/>
                <p:nvPr/>
              </p:nvSpPr>
              <p:spPr>
                <a:xfrm>
                  <a:off x="9488" y="5264"/>
                  <a:ext cx="710" cy="7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sp>
              <p:nvSpPr>
                <p:cNvPr id="9" name="椭圆 5">
                  <a:extLst>
                    <a:ext uri="{FF2B5EF4-FFF2-40B4-BE49-F238E27FC236}">
                      <a16:creationId xmlns="" xmlns:a16="http://schemas.microsoft.com/office/drawing/2014/main" id="{A532ED18-94E5-13E8-248A-C2E64C8AE72A}"/>
                    </a:ext>
                  </a:extLst>
                </p:cNvPr>
                <p:cNvSpPr/>
                <p:nvPr/>
              </p:nvSpPr>
              <p:spPr>
                <a:xfrm>
                  <a:off x="10367" y="5264"/>
                  <a:ext cx="710" cy="7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sp>
              <p:nvSpPr>
                <p:cNvPr id="10" name="椭圆 6">
                  <a:extLst>
                    <a:ext uri="{FF2B5EF4-FFF2-40B4-BE49-F238E27FC236}">
                      <a16:creationId xmlns="" xmlns:a16="http://schemas.microsoft.com/office/drawing/2014/main" id="{7299B1D0-9564-B3D7-C21E-9DB63522AE7C}"/>
                    </a:ext>
                  </a:extLst>
                </p:cNvPr>
                <p:cNvSpPr/>
                <p:nvPr/>
              </p:nvSpPr>
              <p:spPr>
                <a:xfrm>
                  <a:off x="11246" y="5264"/>
                  <a:ext cx="710" cy="7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sp>
              <p:nvSpPr>
                <p:cNvPr id="11" name="椭圆 7">
                  <a:extLst>
                    <a:ext uri="{FF2B5EF4-FFF2-40B4-BE49-F238E27FC236}">
                      <a16:creationId xmlns="" xmlns:a16="http://schemas.microsoft.com/office/drawing/2014/main" id="{E0D10497-9527-4A12-F7A3-8A7EFDD577D6}"/>
                    </a:ext>
                  </a:extLst>
                </p:cNvPr>
                <p:cNvSpPr/>
                <p:nvPr/>
              </p:nvSpPr>
              <p:spPr>
                <a:xfrm>
                  <a:off x="12125" y="5264"/>
                  <a:ext cx="710" cy="7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sp>
              <p:nvSpPr>
                <p:cNvPr id="12" name="椭圆 8">
                  <a:extLst>
                    <a:ext uri="{FF2B5EF4-FFF2-40B4-BE49-F238E27FC236}">
                      <a16:creationId xmlns="" xmlns:a16="http://schemas.microsoft.com/office/drawing/2014/main" id="{EF029C34-4204-2D1D-402F-44489D0F3712}"/>
                    </a:ext>
                  </a:extLst>
                </p:cNvPr>
                <p:cNvSpPr/>
                <p:nvPr/>
              </p:nvSpPr>
              <p:spPr>
                <a:xfrm>
                  <a:off x="13004" y="5264"/>
                  <a:ext cx="710" cy="7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grpSp>
        </p:grpSp>
        <p:sp>
          <p:nvSpPr>
            <p:cNvPr id="4" name="Hộp Văn bản 3">
              <a:extLst>
                <a:ext uri="{FF2B5EF4-FFF2-40B4-BE49-F238E27FC236}">
                  <a16:creationId xmlns="" xmlns:a16="http://schemas.microsoft.com/office/drawing/2014/main" id="{94E12013-DFEF-D840-7105-B5F64ED5EC83}"/>
                </a:ext>
              </a:extLst>
            </p:cNvPr>
            <p:cNvSpPr txBox="1"/>
            <p:nvPr/>
          </p:nvSpPr>
          <p:spPr>
            <a:xfrm>
              <a:off x="5319210" y="708819"/>
              <a:ext cx="2547492" cy="707886"/>
            </a:xfrm>
            <a:prstGeom prst="rect">
              <a:avLst/>
            </a:prstGeom>
            <a:noFill/>
          </p:spPr>
          <p:txBody>
            <a:bodyPr wrap="none" rtlCol="0">
              <a:spAutoFit/>
            </a:bodyPr>
            <a:lstStyle/>
            <a:p>
              <a:r>
                <a:rPr lang="en-US" sz="4000" b="1" dirty="0" err="1">
                  <a:solidFill>
                    <a:srgbClr val="FFFF00"/>
                  </a:solidFill>
                  <a:latin typeface="Vogue-ExtraBold" panose="020B0500000000000000" pitchFamily="34" charset="0"/>
                  <a:ea typeface="Vogue-ExtraBold" panose="020B0500000000000000" pitchFamily="34" charset="0"/>
                  <a:cs typeface="Vogue-ExtraBold" panose="020B0500000000000000" pitchFamily="34" charset="0"/>
                </a:rPr>
                <a:t>Cầu</a:t>
              </a:r>
              <a:r>
                <a:rPr lang="en-US" sz="4000" b="1" dirty="0">
                  <a:solidFill>
                    <a:srgbClr val="FFFF00"/>
                  </a:solidFill>
                  <a:latin typeface="Vogue-ExtraBold" panose="020B0500000000000000" pitchFamily="34" charset="0"/>
                  <a:ea typeface="Vogue-ExtraBold" panose="020B0500000000000000" pitchFamily="34" charset="0"/>
                  <a:cs typeface="Vogue-ExtraBold" panose="020B0500000000000000" pitchFamily="34" charset="0"/>
                </a:rPr>
                <a:t> </a:t>
              </a:r>
              <a:r>
                <a:rPr lang="en-US" sz="4000" b="1" dirty="0" err="1">
                  <a:solidFill>
                    <a:srgbClr val="FFFF00"/>
                  </a:solidFill>
                  <a:latin typeface="Vogue-ExtraBold" panose="020B0500000000000000" pitchFamily="34" charset="0"/>
                  <a:ea typeface="Vogue-ExtraBold" panose="020B0500000000000000" pitchFamily="34" charset="0"/>
                  <a:cs typeface="Vogue-ExtraBold" panose="020B0500000000000000" pitchFamily="34" charset="0"/>
                </a:rPr>
                <a:t>Vàng</a:t>
              </a:r>
              <a:endParaRPr lang="vi-VN" sz="4000" b="1" dirty="0">
                <a:solidFill>
                  <a:srgbClr val="FFFF00"/>
                </a:solidFill>
                <a:latin typeface="Vogue-ExtraBold" panose="020B0500000000000000" pitchFamily="34" charset="0"/>
                <a:ea typeface="Vogue-ExtraBold" panose="020B0500000000000000" pitchFamily="34" charset="0"/>
                <a:cs typeface="Vogue-ExtraBold" panose="020B0500000000000000" pitchFamily="34" charset="0"/>
              </a:endParaRPr>
            </a:p>
          </p:txBody>
        </p:sp>
      </p:grpSp>
    </p:spTree>
    <p:extLst>
      <p:ext uri="{BB962C8B-B14F-4D97-AF65-F5344CB8AC3E}">
        <p14:creationId xmlns:p14="http://schemas.microsoft.com/office/powerpoint/2010/main" val="209452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 xmlns:a16="http://schemas.microsoft.com/office/drawing/2014/main" id="{5F1144C3-A032-4578-B28E-BDCAE4D622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 xmlns:a16="http://schemas.microsoft.com/office/drawing/2014/main" id="{7583B2CA-B7E3-414C-B220-0D744652F538}"/>
              </a:ext>
            </a:extLst>
          </p:cNvPr>
          <p:cNvSpPr txBox="1"/>
          <p:nvPr/>
        </p:nvSpPr>
        <p:spPr>
          <a:xfrm>
            <a:off x="5258511" y="2210227"/>
            <a:ext cx="509622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2060"/>
                </a:solidFill>
                <a:effectLst>
                  <a:glow rad="88900">
                    <a:srgbClr val="FF6600">
                      <a:alpha val="50000"/>
                    </a:srgbClr>
                  </a:glow>
                </a:effectLst>
                <a:uLnTx/>
                <a:uFillTx/>
                <a:ea typeface="+mn-ea"/>
                <a:cs typeface="+mn-cs"/>
              </a:rPr>
              <a:t>Nhà</a:t>
            </a:r>
            <a:r>
              <a:rPr kumimoji="0" lang="en-US" sz="7200" b="0" i="0" u="none" strike="noStrike" kern="1200" cap="none" spc="0" normalizeH="0" baseline="0" noProof="0" dirty="0">
                <a:ln>
                  <a:noFill/>
                </a:ln>
                <a:solidFill>
                  <a:srgbClr val="002060"/>
                </a:solidFill>
                <a:effectLst>
                  <a:glow rad="88900">
                    <a:srgbClr val="FF6600">
                      <a:alpha val="50000"/>
                    </a:srgbClr>
                  </a:glow>
                </a:effectLst>
                <a:uLnTx/>
                <a:uFillTx/>
                <a:ea typeface="+mn-ea"/>
                <a:cs typeface="+mn-cs"/>
              </a:rPr>
              <a:t> </a:t>
            </a:r>
            <a:r>
              <a:rPr kumimoji="0" lang="en-US" sz="7200" b="0" i="0" u="none" strike="noStrike" kern="1200" cap="none" spc="0" normalizeH="0" baseline="0" noProof="0" dirty="0" err="1">
                <a:ln>
                  <a:noFill/>
                </a:ln>
                <a:solidFill>
                  <a:srgbClr val="002060"/>
                </a:solidFill>
                <a:effectLst>
                  <a:glow rad="88900">
                    <a:srgbClr val="FF6600">
                      <a:alpha val="50000"/>
                    </a:srgbClr>
                  </a:glow>
                </a:effectLst>
                <a:uLnTx/>
                <a:uFillTx/>
                <a:ea typeface="+mn-ea"/>
                <a:cs typeface="+mn-cs"/>
              </a:rPr>
              <a:t>văn</a:t>
            </a:r>
            <a:r>
              <a:rPr kumimoji="0" lang="en-US" sz="7200" b="0" i="0" u="none" strike="noStrike" kern="1200" cap="none" spc="0" normalizeH="0" baseline="0" noProof="0" dirty="0">
                <a:ln>
                  <a:noFill/>
                </a:ln>
                <a:solidFill>
                  <a:srgbClr val="002060"/>
                </a:solidFill>
                <a:effectLst>
                  <a:glow rad="88900">
                    <a:srgbClr val="FF6600">
                      <a:alpha val="50000"/>
                    </a:srgbClr>
                  </a:glow>
                </a:effectLst>
                <a:uLnTx/>
                <a:uFillTx/>
                <a:ea typeface="+mn-ea"/>
                <a:cs typeface="+mn-cs"/>
              </a:rPr>
              <a:t> </a:t>
            </a:r>
            <a:r>
              <a:rPr kumimoji="0" lang="en-US" sz="7200" b="0" i="0" u="none" strike="noStrike" kern="1200" cap="none" spc="0" normalizeH="0" baseline="0" noProof="0" dirty="0" err="1">
                <a:ln>
                  <a:noFill/>
                </a:ln>
                <a:solidFill>
                  <a:srgbClr val="002060"/>
                </a:solidFill>
                <a:effectLst>
                  <a:glow rad="88900">
                    <a:srgbClr val="FF6600">
                      <a:alpha val="50000"/>
                    </a:srgbClr>
                  </a:glow>
                </a:effectLst>
                <a:uLnTx/>
                <a:uFillTx/>
                <a:ea typeface="+mn-ea"/>
                <a:cs typeface="+mn-cs"/>
              </a:rPr>
              <a:t>nhí</a:t>
            </a:r>
            <a:endParaRPr kumimoji="0" lang="en-US" sz="7200" b="0" i="0" u="none" strike="noStrike" kern="1200" cap="none" spc="0" normalizeH="0" baseline="0" noProof="0" dirty="0">
              <a:ln>
                <a:noFill/>
              </a:ln>
              <a:solidFill>
                <a:srgbClr val="002060"/>
              </a:solidFill>
              <a:effectLst>
                <a:glow rad="88900">
                  <a:srgbClr val="FF6600">
                    <a:alpha val="50000"/>
                  </a:srgbClr>
                </a:glow>
              </a:effectLst>
              <a:uLnTx/>
              <a:uFillTx/>
              <a:ea typeface="+mn-ea"/>
              <a:cs typeface="+mn-cs"/>
            </a:endParaRPr>
          </a:p>
        </p:txBody>
      </p:sp>
      <p:pic>
        <p:nvPicPr>
          <p:cNvPr id="22" name="图片 21">
            <a:extLst>
              <a:ext uri="{FF2B5EF4-FFF2-40B4-BE49-F238E27FC236}">
                <a16:creationId xmlns=""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289547"/>
            <a:ext cx="4343400" cy="2568453"/>
          </a:xfrm>
          <a:prstGeom prst="rect">
            <a:avLst/>
          </a:prstGeom>
        </p:spPr>
      </p:pic>
      <p:pic>
        <p:nvPicPr>
          <p:cNvPr id="3" name="Picture 2" descr="A picture containing light&#10;&#10;Description automatically generated">
            <a:extLst>
              <a:ext uri="{FF2B5EF4-FFF2-40B4-BE49-F238E27FC236}">
                <a16:creationId xmlns="" xmlns:a16="http://schemas.microsoft.com/office/drawing/2014/main" id="{FF81BBDE-DAF3-4D68-AA59-363851466A5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3920" y="1657985"/>
            <a:ext cx="5212080" cy="5212080"/>
          </a:xfrm>
          <a:prstGeom prst="rect">
            <a:avLst/>
          </a:prstGeom>
        </p:spPr>
      </p:pic>
    </p:spTree>
    <p:extLst>
      <p:ext uri="{BB962C8B-B14F-4D97-AF65-F5344CB8AC3E}">
        <p14:creationId xmlns:p14="http://schemas.microsoft.com/office/powerpoint/2010/main" val="2400308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4" fill="hold" nodeType="withEffect">
                                  <p:stCondLst>
                                    <p:cond delay="25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1"/>
                                        </p:tgtEl>
                                        <p:attrNameLst>
                                          <p:attrName>ppt_y</p:attrName>
                                        </p:attrNameLst>
                                      </p:cBhvr>
                                      <p:tavLst>
                                        <p:tav tm="0">
                                          <p:val>
                                            <p:strVal val="#ppt_y"/>
                                          </p:val>
                                        </p:tav>
                                        <p:tav tm="100000">
                                          <p:val>
                                            <p:strVal val="#ppt_y"/>
                                          </p:val>
                                        </p:tav>
                                      </p:tavLst>
                                    </p:anim>
                                    <p:anim calcmode="lin" valueType="num">
                                      <p:cBhvr>
                                        <p:cTn id="25"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1"/>
                                        </p:tgtEl>
                                      </p:cBhvr>
                                    </p:animEffect>
                                  </p:childTnLst>
                                </p:cTn>
                              </p:par>
                              <p:par>
                                <p:cTn id="28" presetID="22" presetClass="entr" presetSubtype="4" fill="hold" nodeType="withEffect">
                                  <p:stCondLst>
                                    <p:cond delay="75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BB365CEA-1205-4ADF-AF8C-16B76A729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descr="A picture containing text, plant&#10;&#10;Description automatically generated">
            <a:extLst>
              <a:ext uri="{FF2B5EF4-FFF2-40B4-BE49-F238E27FC236}">
                <a16:creationId xmlns="" xmlns:a16="http://schemas.microsoft.com/office/drawing/2014/main" id="{9F9CD225-F782-4DFE-B45C-1B5B5D6521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831650"/>
            <a:ext cx="5029200" cy="5029200"/>
          </a:xfrm>
          <a:prstGeom prst="rect">
            <a:avLst/>
          </a:prstGeom>
        </p:spPr>
      </p:pic>
      <p:pic>
        <p:nvPicPr>
          <p:cNvPr id="5" name="图片 4">
            <a:extLst>
              <a:ext uri="{FF2B5EF4-FFF2-40B4-BE49-F238E27FC236}">
                <a16:creationId xmlns="" xmlns:a16="http://schemas.microsoft.com/office/drawing/2014/main" id="{FFDBB3AE-D94C-4A29-B0B6-31DC501F64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 xmlns:a16="http://schemas.microsoft.com/office/drawing/2014/main" id="{D2500517-08B9-4457-9BFB-28C473CC0A30}"/>
              </a:ext>
            </a:extLst>
          </p:cNvPr>
          <p:cNvSpPr txBox="1"/>
          <p:nvPr/>
        </p:nvSpPr>
        <p:spPr>
          <a:xfrm>
            <a:off x="709684" y="693927"/>
            <a:ext cx="10863617" cy="1323439"/>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lgn="ctr">
              <a:defRPr/>
            </a:pPr>
            <a:r>
              <a:rPr lang="en-US" sz="4000" dirty="0">
                <a:solidFill>
                  <a:srgbClr val="FF0000"/>
                </a:solidFill>
                <a:effectLst/>
                <a:latin typeface="Aarian"/>
                <a:cs typeface="Calibri" panose="020F0502020204030204" pitchFamily="34" charset="0"/>
              </a:rPr>
              <a:t>2. </a:t>
            </a:r>
            <a:r>
              <a:rPr lang="vi-VN" sz="4000" dirty="0">
                <a:solidFill>
                  <a:srgbClr val="FF0000"/>
                </a:solidFill>
                <a:effectLst/>
                <a:latin typeface="Aarian"/>
                <a:cs typeface="Calibri" panose="020F0502020204030204" pitchFamily="34" charset="0"/>
              </a:rPr>
              <a:t>Viết một đoạn văn nêu tình cảm, cảm xúc của em về một cảnh đẹp của đất nước</a:t>
            </a:r>
            <a:r>
              <a:rPr lang="en-US" sz="4000" dirty="0">
                <a:solidFill>
                  <a:srgbClr val="FF0000"/>
                </a:solidFill>
                <a:effectLst/>
                <a:latin typeface="Aarian"/>
                <a:cs typeface="Calibri" panose="020F0502020204030204" pitchFamily="34" charset="0"/>
              </a:rPr>
              <a:t>.</a:t>
            </a:r>
            <a:endParaRPr kumimoji="0" lang="vi-VN" sz="4000" b="1" i="0" u="none" strike="noStrike" kern="1200" cap="none" spc="0" normalizeH="0" baseline="0" noProof="0" dirty="0">
              <a:ln>
                <a:noFill/>
              </a:ln>
              <a:solidFill>
                <a:srgbClr val="FF0000"/>
              </a:solidFill>
              <a:effectLst/>
              <a:uLnTx/>
              <a:uFillTx/>
              <a:latin typeface="Aarian"/>
              <a:cs typeface="Calibri" panose="020F0502020204030204" pitchFamily="34" charset="0"/>
            </a:endParaRPr>
          </a:p>
        </p:txBody>
      </p:sp>
      <p:pic>
        <p:nvPicPr>
          <p:cNvPr id="26" name="Picture 25" descr="A group of cartoon characters&#10;&#10;Description automatically generated with low confidence">
            <a:extLst>
              <a:ext uri="{FF2B5EF4-FFF2-40B4-BE49-F238E27FC236}">
                <a16:creationId xmlns="" xmlns:a16="http://schemas.microsoft.com/office/drawing/2014/main" id="{0A6D6415-D1B6-43D2-A442-2CE17B1DB2D0}"/>
              </a:ext>
            </a:extLst>
          </p:cNvPr>
          <p:cNvPicPr>
            <a:picLocks noChangeAspect="1"/>
          </p:cNvPicPr>
          <p:nvPr/>
        </p:nvPicPr>
        <p:blipFill rotWithShape="1">
          <a:blip r:embed="rId7">
            <a:extLst>
              <a:ext uri="{28A0092B-C50C-407E-A947-70E740481C1C}">
                <a14:useLocalDpi xmlns:a14="http://schemas.microsoft.com/office/drawing/2010/main" val="0"/>
              </a:ext>
            </a:extLst>
          </a:blip>
          <a:srcRect l="-8" t="60075" r="81026" b="101"/>
          <a:stretch/>
        </p:blipFill>
        <p:spPr>
          <a:xfrm>
            <a:off x="4497795" y="2017366"/>
            <a:ext cx="2549287" cy="3566160"/>
          </a:xfrm>
          <a:prstGeom prst="rect">
            <a:avLst/>
          </a:prstGeom>
        </p:spPr>
      </p:pic>
    </p:spTree>
    <p:extLst>
      <p:ext uri="{BB962C8B-B14F-4D97-AF65-F5344CB8AC3E}">
        <p14:creationId xmlns:p14="http://schemas.microsoft.com/office/powerpoint/2010/main" val="1747539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2" presetClass="entr" presetSubtype="4" fill="hold" nodeType="afterEffect" p14:presetBounceEnd="50000">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14:bounceEnd="50000">
                                          <p:cBhvr additive="base">
                                            <p:cTn id="18"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19"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 xmlns:a16="http://schemas.microsoft.com/office/drawing/2014/main"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 xmlns:a16="http://schemas.microsoft.com/office/drawing/2014/main" id="{31C7EA0D-BFEA-41D7-944F-791C45A0C6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 xmlns:a16="http://schemas.microsoft.com/office/drawing/2014/main" id="{8FA9E474-A80A-418D-82D9-29F27DC6B6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 xmlns:a16="http://schemas.microsoft.com/office/drawing/2014/main"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 xmlns:a16="http://schemas.microsoft.com/office/drawing/2014/main"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 xmlns:a16="http://schemas.microsoft.com/office/drawing/2014/main"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19" name="Picture 18" descr="A picture containing text&#10;&#10;Description automatically generated">
            <a:extLst>
              <a:ext uri="{FF2B5EF4-FFF2-40B4-BE49-F238E27FC236}">
                <a16:creationId xmlns="" xmlns:a16="http://schemas.microsoft.com/office/drawing/2014/main" id="{E410F80C-9EE8-4E5C-A36F-EF3E2967E7E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8113"/>
          <a:stretch/>
        </p:blipFill>
        <p:spPr>
          <a:xfrm>
            <a:off x="4182257" y="5692609"/>
            <a:ext cx="6096012" cy="3772704"/>
          </a:xfrm>
          <a:prstGeom prst="rect">
            <a:avLst/>
          </a:prstGeom>
        </p:spPr>
      </p:pic>
      <p:sp>
        <p:nvSpPr>
          <p:cNvPr id="9" name="TextBox 8">
            <a:extLst>
              <a:ext uri="{FF2B5EF4-FFF2-40B4-BE49-F238E27FC236}">
                <a16:creationId xmlns="" xmlns:a16="http://schemas.microsoft.com/office/drawing/2014/main" id="{F3118C62-FFE6-4821-B9E4-050942920316}"/>
              </a:ext>
            </a:extLst>
          </p:cNvPr>
          <p:cNvSpPr txBox="1"/>
          <p:nvPr/>
        </p:nvSpPr>
        <p:spPr>
          <a:xfrm>
            <a:off x="907276" y="2057046"/>
            <a:ext cx="10138295" cy="1938992"/>
          </a:xfrm>
          <a:prstGeom prst="rect">
            <a:avLst/>
          </a:prstGeom>
          <a:noFill/>
        </p:spPr>
        <p:txBody>
          <a:bodyPr wrap="square" rtlCol="0">
            <a:spAutoFit/>
          </a:bodyPr>
          <a:lstStyle/>
          <a:p>
            <a:pPr algn="ctr"/>
            <a:r>
              <a:rPr lang="en-US" sz="4000" b="1" dirty="0" err="1" smtClean="0">
                <a:solidFill>
                  <a:srgbClr val="0033CC"/>
                </a:solidFill>
                <a:latin typeface="Aarian"/>
                <a:cs typeface="Times New Roman" panose="02020603050405020304" pitchFamily="18" charset="0"/>
              </a:rPr>
              <a:t>Tiếng</a:t>
            </a:r>
            <a:r>
              <a:rPr lang="en-US" sz="4000" b="1" dirty="0" smtClean="0">
                <a:solidFill>
                  <a:srgbClr val="0033CC"/>
                </a:solidFill>
                <a:latin typeface="Aarian"/>
                <a:cs typeface="Times New Roman" panose="02020603050405020304" pitchFamily="18" charset="0"/>
              </a:rPr>
              <a:t> </a:t>
            </a:r>
            <a:r>
              <a:rPr lang="en-US" sz="4000" b="1" dirty="0" err="1" smtClean="0">
                <a:solidFill>
                  <a:srgbClr val="0033CC"/>
                </a:solidFill>
                <a:latin typeface="Aarian"/>
                <a:cs typeface="Times New Roman" panose="02020603050405020304" pitchFamily="18" charset="0"/>
              </a:rPr>
              <a:t>Việt</a:t>
            </a:r>
            <a:endParaRPr lang="en-US" sz="4000" b="1" dirty="0" smtClean="0">
              <a:solidFill>
                <a:srgbClr val="0033CC"/>
              </a:solidFill>
              <a:latin typeface="Aarian"/>
              <a:cs typeface="Times New Roman" panose="02020603050405020304" pitchFamily="18" charset="0"/>
            </a:endParaRPr>
          </a:p>
          <a:p>
            <a:pPr algn="ctr"/>
            <a:r>
              <a:rPr lang="en-US" sz="4000" b="1" dirty="0" err="1" smtClean="0">
                <a:solidFill>
                  <a:srgbClr val="FF0000"/>
                </a:solidFill>
                <a:latin typeface="Aarian"/>
                <a:cs typeface="Times New Roman" panose="02020603050405020304" pitchFamily="18" charset="0"/>
              </a:rPr>
              <a:t>Luyện</a:t>
            </a:r>
            <a:r>
              <a:rPr lang="en-US" sz="4000" b="1" dirty="0" smtClean="0">
                <a:solidFill>
                  <a:srgbClr val="FF0000"/>
                </a:solidFill>
                <a:latin typeface="Aarian"/>
                <a:cs typeface="Times New Roman" panose="02020603050405020304" pitchFamily="18" charset="0"/>
              </a:rPr>
              <a:t> </a:t>
            </a:r>
            <a:r>
              <a:rPr lang="en-US" sz="4000" b="1" dirty="0" err="1" smtClean="0">
                <a:solidFill>
                  <a:srgbClr val="FF0000"/>
                </a:solidFill>
                <a:latin typeface="Aarian"/>
                <a:cs typeface="Times New Roman" panose="02020603050405020304" pitchFamily="18" charset="0"/>
              </a:rPr>
              <a:t>tập</a:t>
            </a:r>
            <a:r>
              <a:rPr lang="vi-VN" sz="4000" b="1" dirty="0" smtClean="0">
                <a:solidFill>
                  <a:srgbClr val="FF0000"/>
                </a:solidFill>
                <a:latin typeface="Aarian"/>
                <a:cs typeface="Times New Roman" panose="02020603050405020304" pitchFamily="18" charset="0"/>
              </a:rPr>
              <a:t>: Viết </a:t>
            </a:r>
            <a:r>
              <a:rPr lang="vi-VN" sz="4000" b="1" dirty="0">
                <a:solidFill>
                  <a:srgbClr val="FF0000"/>
                </a:solidFill>
                <a:latin typeface="Aarian"/>
                <a:cs typeface="Times New Roman" panose="02020603050405020304" pitchFamily="18" charset="0"/>
              </a:rPr>
              <a:t>đoạn văn nêu tình cảm, cảm xúc về một cảnh đẹp của đất nước</a:t>
            </a:r>
            <a:endParaRPr lang="en-US" sz="4000" b="1" dirty="0">
              <a:solidFill>
                <a:srgbClr val="FF0000"/>
              </a:solidFill>
              <a:latin typeface="Aarian"/>
              <a:cs typeface="Times New Roman" panose="02020603050405020304" pitchFamily="18" charset="0"/>
            </a:endParaRPr>
          </a:p>
        </p:txBody>
      </p:sp>
      <p:sp>
        <p:nvSpPr>
          <p:cNvPr id="10" name="TextBox 9">
            <a:extLst>
              <a:ext uri="{FF2B5EF4-FFF2-40B4-BE49-F238E27FC236}">
                <a16:creationId xmlns="" xmlns:a16="http://schemas.microsoft.com/office/drawing/2014/main" id="{14E23AAF-4AE0-7162-30A2-1D985B889898}"/>
              </a:ext>
            </a:extLst>
          </p:cNvPr>
          <p:cNvSpPr txBox="1"/>
          <p:nvPr/>
        </p:nvSpPr>
        <p:spPr>
          <a:xfrm>
            <a:off x="1362505" y="1349160"/>
            <a:ext cx="9860487" cy="707886"/>
          </a:xfrm>
          <a:prstGeom prst="rect">
            <a:avLst/>
          </a:prstGeom>
          <a:noFill/>
        </p:spPr>
        <p:txBody>
          <a:bodyPr wrap="square" rtlCol="0">
            <a:spAutoFit/>
          </a:bodyPr>
          <a:lstStyle/>
          <a:p>
            <a:pPr algn="ctr"/>
            <a:r>
              <a:rPr lang="en-US" sz="4000" b="1" dirty="0" err="1" smtClean="0">
                <a:solidFill>
                  <a:srgbClr val="0033CC"/>
                </a:solidFill>
                <a:latin typeface="Aarian"/>
                <a:ea typeface="Cambria" panose="02040503050406030204" pitchFamily="18" charset="0"/>
              </a:rPr>
              <a:t>Thứ</a:t>
            </a:r>
            <a:r>
              <a:rPr lang="en-US" sz="4000" b="1" dirty="0" smtClean="0">
                <a:solidFill>
                  <a:srgbClr val="0033CC"/>
                </a:solidFill>
                <a:latin typeface="Aarian"/>
                <a:ea typeface="Cambria" panose="02040503050406030204" pitchFamily="18" charset="0"/>
              </a:rPr>
              <a:t> </a:t>
            </a:r>
            <a:r>
              <a:rPr lang="en-US" sz="4000" b="1" dirty="0" err="1" smtClean="0">
                <a:solidFill>
                  <a:srgbClr val="0033CC"/>
                </a:solidFill>
                <a:latin typeface="Aarian"/>
                <a:ea typeface="Cambria" panose="02040503050406030204" pitchFamily="18" charset="0"/>
              </a:rPr>
              <a:t>Sáu</a:t>
            </a:r>
            <a:r>
              <a:rPr lang="en-US" sz="4000" b="1" dirty="0" smtClean="0">
                <a:solidFill>
                  <a:srgbClr val="0033CC"/>
                </a:solidFill>
                <a:latin typeface="Aarian"/>
                <a:ea typeface="Cambria" panose="02040503050406030204" pitchFamily="18" charset="0"/>
              </a:rPr>
              <a:t> </a:t>
            </a:r>
            <a:r>
              <a:rPr lang="en-US" sz="4000" b="1" dirty="0" err="1" smtClean="0">
                <a:solidFill>
                  <a:srgbClr val="0033CC"/>
                </a:solidFill>
                <a:latin typeface="Aarian"/>
                <a:ea typeface="Cambria" panose="02040503050406030204" pitchFamily="18" charset="0"/>
              </a:rPr>
              <a:t>ngày</a:t>
            </a:r>
            <a:r>
              <a:rPr lang="en-US" sz="4000" b="1" dirty="0" smtClean="0">
                <a:solidFill>
                  <a:srgbClr val="0033CC"/>
                </a:solidFill>
                <a:latin typeface="Aarian"/>
                <a:ea typeface="Cambria" panose="02040503050406030204" pitchFamily="18" charset="0"/>
              </a:rPr>
              <a:t> 7 </a:t>
            </a:r>
            <a:r>
              <a:rPr lang="en-US" sz="4000" b="1" dirty="0" err="1" smtClean="0">
                <a:solidFill>
                  <a:srgbClr val="0033CC"/>
                </a:solidFill>
                <a:latin typeface="Aarian"/>
                <a:ea typeface="Cambria" panose="02040503050406030204" pitchFamily="18" charset="0"/>
              </a:rPr>
              <a:t>tháng</a:t>
            </a:r>
            <a:r>
              <a:rPr lang="en-US" sz="4000" b="1" dirty="0">
                <a:solidFill>
                  <a:srgbClr val="0033CC"/>
                </a:solidFill>
                <a:latin typeface="Aarian"/>
                <a:ea typeface="Cambria" panose="02040503050406030204" pitchFamily="18" charset="0"/>
              </a:rPr>
              <a:t> </a:t>
            </a:r>
            <a:r>
              <a:rPr lang="en-US" sz="4000" b="1" dirty="0" smtClean="0">
                <a:solidFill>
                  <a:srgbClr val="0033CC"/>
                </a:solidFill>
                <a:latin typeface="Aarian"/>
                <a:ea typeface="Cambria" panose="02040503050406030204" pitchFamily="18" charset="0"/>
              </a:rPr>
              <a:t>4 </a:t>
            </a:r>
            <a:r>
              <a:rPr lang="en-US" sz="4000" b="1" dirty="0" err="1" smtClean="0">
                <a:solidFill>
                  <a:srgbClr val="0033CC"/>
                </a:solidFill>
                <a:latin typeface="Aarian"/>
                <a:ea typeface="Cambria" panose="02040503050406030204" pitchFamily="18" charset="0"/>
              </a:rPr>
              <a:t>năm</a:t>
            </a:r>
            <a:r>
              <a:rPr lang="en-US" sz="4000" b="1" dirty="0" smtClean="0">
                <a:solidFill>
                  <a:srgbClr val="0033CC"/>
                </a:solidFill>
                <a:latin typeface="Aarian"/>
                <a:ea typeface="Cambria" panose="02040503050406030204" pitchFamily="18" charset="0"/>
              </a:rPr>
              <a:t> 2023</a:t>
            </a:r>
            <a:endParaRPr lang="en-US" sz="4000" b="1" dirty="0">
              <a:solidFill>
                <a:srgbClr val="0033CC"/>
              </a:solidFill>
              <a:latin typeface="Aarian"/>
              <a:ea typeface="Cambria" panose="02040503050406030204" pitchFamily="18" charset="0"/>
            </a:endParaRPr>
          </a:p>
        </p:txBody>
      </p:sp>
    </p:spTree>
    <p:extLst>
      <p:ext uri="{BB962C8B-B14F-4D97-AF65-F5344CB8AC3E}">
        <p14:creationId xmlns:p14="http://schemas.microsoft.com/office/powerpoint/2010/main" val="3268000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par>
                                <p:cTn id="14" presetID="22" presetClass="entr" presetSubtype="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par>
                                <p:cTn id="17" presetID="22"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
            <a:extLst>
              <a:ext uri="{FF2B5EF4-FFF2-40B4-BE49-F238E27FC236}">
                <a16:creationId xmlns="" xmlns:a16="http://schemas.microsoft.com/office/drawing/2014/main" id="{399BAD31-E68C-46A8-B240-9932AEF952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4" y="0"/>
            <a:ext cx="12192000" cy="6858000"/>
          </a:xfrm>
          <a:prstGeom prst="rect">
            <a:avLst/>
          </a:prstGeom>
        </p:spPr>
      </p:pic>
      <p:pic>
        <p:nvPicPr>
          <p:cNvPr id="22" name="图片 7">
            <a:extLst>
              <a:ext uri="{FF2B5EF4-FFF2-40B4-BE49-F238E27FC236}">
                <a16:creationId xmlns="" xmlns:a16="http://schemas.microsoft.com/office/drawing/2014/main" id="{088DBF1C-3F0E-4E90-B87E-8611E09376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4" y="1150677"/>
            <a:ext cx="3267075" cy="1089947"/>
          </a:xfrm>
          <a:prstGeom prst="rect">
            <a:avLst/>
          </a:prstGeom>
        </p:spPr>
      </p:pic>
      <p:pic>
        <p:nvPicPr>
          <p:cNvPr id="23" name="图片 19">
            <a:extLst>
              <a:ext uri="{FF2B5EF4-FFF2-40B4-BE49-F238E27FC236}">
                <a16:creationId xmlns="" xmlns:a16="http://schemas.microsoft.com/office/drawing/2014/main" id="{9D9D9BF9-0770-4198-A5B7-A2F088B324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72940" y="1150677"/>
            <a:ext cx="2328584" cy="6858000"/>
          </a:xfrm>
          <a:prstGeom prst="rect">
            <a:avLst/>
          </a:prstGeom>
        </p:spPr>
      </p:pic>
      <p:pic>
        <p:nvPicPr>
          <p:cNvPr id="26" name="图片 21">
            <a:extLst>
              <a:ext uri="{FF2B5EF4-FFF2-40B4-BE49-F238E27FC236}">
                <a16:creationId xmlns="" xmlns:a16="http://schemas.microsoft.com/office/drawing/2014/main" id="{8B98A05D-97C4-4259-9DCC-727C131F12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72327" y="5440224"/>
            <a:ext cx="4343400" cy="2568453"/>
          </a:xfrm>
          <a:prstGeom prst="rect">
            <a:avLst/>
          </a:prstGeom>
        </p:spPr>
      </p:pic>
      <p:sp>
        <p:nvSpPr>
          <p:cNvPr id="25" name="Rectangle: Rounded Corners 24">
            <a:extLst>
              <a:ext uri="{FF2B5EF4-FFF2-40B4-BE49-F238E27FC236}">
                <a16:creationId xmlns="" xmlns:a16="http://schemas.microsoft.com/office/drawing/2014/main" id="{A7456938-CE55-E760-2617-5F5E581A3F26}"/>
              </a:ext>
            </a:extLst>
          </p:cNvPr>
          <p:cNvSpPr/>
          <p:nvPr/>
        </p:nvSpPr>
        <p:spPr>
          <a:xfrm>
            <a:off x="3981449" y="1986460"/>
            <a:ext cx="4572000" cy="1442540"/>
          </a:xfrm>
          <a:prstGeom prst="roundRect">
            <a:avLst>
              <a:gd name="adj" fmla="val 23742"/>
            </a:avLst>
          </a:prstGeom>
          <a:blipFill>
            <a:blip r:embed="rId7"/>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Aarian"/>
              </a:rPr>
              <a:t>Đoạn</a:t>
            </a:r>
            <a:r>
              <a:rPr lang="en-US" sz="2800" b="1" dirty="0">
                <a:solidFill>
                  <a:srgbClr val="FF0000"/>
                </a:solidFill>
                <a:latin typeface="Aarian"/>
              </a:rPr>
              <a:t> </a:t>
            </a:r>
            <a:r>
              <a:rPr lang="en-US" sz="2800" b="1" dirty="0" err="1">
                <a:solidFill>
                  <a:srgbClr val="FF0000"/>
                </a:solidFill>
                <a:latin typeface="Aarian"/>
              </a:rPr>
              <a:t>văn</a:t>
            </a:r>
            <a:r>
              <a:rPr lang="en-US" sz="2800" b="1" dirty="0">
                <a:solidFill>
                  <a:srgbClr val="FF0000"/>
                </a:solidFill>
                <a:latin typeface="Aarian"/>
              </a:rPr>
              <a:t> </a:t>
            </a:r>
            <a:r>
              <a:rPr lang="en-US" sz="2800" b="1" dirty="0" err="1">
                <a:solidFill>
                  <a:srgbClr val="FF0000"/>
                </a:solidFill>
                <a:latin typeface="Aarian"/>
              </a:rPr>
              <a:t>nêu</a:t>
            </a:r>
            <a:r>
              <a:rPr lang="en-US" sz="2800" b="1" dirty="0">
                <a:solidFill>
                  <a:srgbClr val="FF0000"/>
                </a:solidFill>
                <a:latin typeface="Aarian"/>
              </a:rPr>
              <a:t> </a:t>
            </a:r>
            <a:r>
              <a:rPr lang="en-US" sz="2800" b="1" dirty="0" err="1">
                <a:solidFill>
                  <a:srgbClr val="FF0000"/>
                </a:solidFill>
                <a:latin typeface="Aarian"/>
              </a:rPr>
              <a:t>tình</a:t>
            </a:r>
            <a:r>
              <a:rPr lang="en-US" sz="2800" b="1" dirty="0">
                <a:solidFill>
                  <a:srgbClr val="FF0000"/>
                </a:solidFill>
                <a:latin typeface="Aarian"/>
              </a:rPr>
              <a:t> </a:t>
            </a:r>
            <a:r>
              <a:rPr lang="en-US" sz="2800" b="1" dirty="0" err="1">
                <a:solidFill>
                  <a:srgbClr val="FF0000"/>
                </a:solidFill>
                <a:latin typeface="Aarian"/>
              </a:rPr>
              <a:t>cảm</a:t>
            </a:r>
            <a:r>
              <a:rPr lang="en-US" sz="2800" b="1" dirty="0">
                <a:solidFill>
                  <a:srgbClr val="FF0000"/>
                </a:solidFill>
                <a:latin typeface="Aarian"/>
              </a:rPr>
              <a:t>, </a:t>
            </a:r>
            <a:r>
              <a:rPr lang="en-US" sz="2800" b="1" dirty="0" err="1">
                <a:solidFill>
                  <a:srgbClr val="FF0000"/>
                </a:solidFill>
                <a:latin typeface="Aarian"/>
              </a:rPr>
              <a:t>cảm</a:t>
            </a:r>
            <a:r>
              <a:rPr lang="en-US" sz="2800" b="1" dirty="0">
                <a:solidFill>
                  <a:srgbClr val="FF0000"/>
                </a:solidFill>
                <a:latin typeface="Aarian"/>
              </a:rPr>
              <a:t> </a:t>
            </a:r>
            <a:r>
              <a:rPr lang="en-US" sz="2800" b="1" dirty="0" err="1">
                <a:solidFill>
                  <a:srgbClr val="FF0000"/>
                </a:solidFill>
                <a:latin typeface="Aarian"/>
              </a:rPr>
              <a:t>xúc</a:t>
            </a:r>
            <a:r>
              <a:rPr lang="en-US" sz="2800" b="1" dirty="0">
                <a:solidFill>
                  <a:srgbClr val="FF0000"/>
                </a:solidFill>
                <a:latin typeface="Aarian"/>
              </a:rPr>
              <a:t> </a:t>
            </a:r>
            <a:r>
              <a:rPr lang="en-US" sz="2800" b="1" dirty="0" err="1">
                <a:solidFill>
                  <a:srgbClr val="FF0000"/>
                </a:solidFill>
                <a:latin typeface="Aarian"/>
              </a:rPr>
              <a:t>về</a:t>
            </a:r>
            <a:r>
              <a:rPr lang="en-US" sz="2800" b="1" dirty="0">
                <a:solidFill>
                  <a:srgbClr val="FF0000"/>
                </a:solidFill>
                <a:latin typeface="Aarian"/>
              </a:rPr>
              <a:t> </a:t>
            </a:r>
            <a:r>
              <a:rPr lang="en-US" sz="2800" b="1" dirty="0" err="1">
                <a:solidFill>
                  <a:srgbClr val="FF0000"/>
                </a:solidFill>
                <a:latin typeface="Aarian"/>
              </a:rPr>
              <a:t>một</a:t>
            </a:r>
            <a:r>
              <a:rPr lang="en-US" sz="2800" b="1" dirty="0">
                <a:solidFill>
                  <a:srgbClr val="FF0000"/>
                </a:solidFill>
                <a:latin typeface="Aarian"/>
              </a:rPr>
              <a:t> </a:t>
            </a:r>
            <a:r>
              <a:rPr lang="en-US" sz="2800" b="1" dirty="0" err="1">
                <a:solidFill>
                  <a:srgbClr val="FF0000"/>
                </a:solidFill>
                <a:latin typeface="Aarian"/>
              </a:rPr>
              <a:t>cảnh</a:t>
            </a:r>
            <a:r>
              <a:rPr lang="en-US" sz="2800" b="1" dirty="0">
                <a:solidFill>
                  <a:srgbClr val="FF0000"/>
                </a:solidFill>
                <a:latin typeface="Aarian"/>
              </a:rPr>
              <a:t> </a:t>
            </a:r>
            <a:r>
              <a:rPr lang="en-US" sz="2800" b="1" dirty="0" err="1">
                <a:solidFill>
                  <a:srgbClr val="FF0000"/>
                </a:solidFill>
                <a:latin typeface="Aarian"/>
              </a:rPr>
              <a:t>đẹp</a:t>
            </a:r>
            <a:r>
              <a:rPr lang="en-US" sz="2800" b="1" dirty="0">
                <a:solidFill>
                  <a:srgbClr val="FF0000"/>
                </a:solidFill>
                <a:latin typeface="Aarian"/>
              </a:rPr>
              <a:t> </a:t>
            </a:r>
            <a:r>
              <a:rPr lang="en-US" sz="2800" b="1" dirty="0" err="1">
                <a:solidFill>
                  <a:srgbClr val="FF0000"/>
                </a:solidFill>
                <a:latin typeface="Aarian"/>
              </a:rPr>
              <a:t>của</a:t>
            </a:r>
            <a:r>
              <a:rPr lang="en-US" sz="2800" b="1" dirty="0">
                <a:solidFill>
                  <a:srgbClr val="FF0000"/>
                </a:solidFill>
                <a:latin typeface="Aarian"/>
              </a:rPr>
              <a:t> </a:t>
            </a:r>
            <a:r>
              <a:rPr lang="en-US" sz="2800" b="1" dirty="0" err="1">
                <a:solidFill>
                  <a:srgbClr val="FF0000"/>
                </a:solidFill>
                <a:latin typeface="Aarian"/>
              </a:rPr>
              <a:t>đất</a:t>
            </a:r>
            <a:r>
              <a:rPr lang="en-US" sz="2800" b="1" dirty="0">
                <a:solidFill>
                  <a:srgbClr val="FF0000"/>
                </a:solidFill>
                <a:latin typeface="Aarian"/>
              </a:rPr>
              <a:t> </a:t>
            </a:r>
            <a:r>
              <a:rPr lang="en-US" sz="2800" b="1" dirty="0" err="1">
                <a:solidFill>
                  <a:srgbClr val="FF0000"/>
                </a:solidFill>
                <a:latin typeface="Aarian"/>
              </a:rPr>
              <a:t>nước</a:t>
            </a:r>
            <a:endParaRPr lang="en-US" sz="2800" b="1" dirty="0">
              <a:solidFill>
                <a:srgbClr val="FF0000"/>
              </a:solidFill>
              <a:latin typeface="Aarian"/>
            </a:endParaRPr>
          </a:p>
        </p:txBody>
      </p:sp>
      <p:cxnSp>
        <p:nvCxnSpPr>
          <p:cNvPr id="28" name="Straight Arrow Connector 27">
            <a:extLst>
              <a:ext uri="{FF2B5EF4-FFF2-40B4-BE49-F238E27FC236}">
                <a16:creationId xmlns="" xmlns:a16="http://schemas.microsoft.com/office/drawing/2014/main" id="{530BC74C-C184-33C4-802F-72909ACB2E7F}"/>
              </a:ext>
            </a:extLst>
          </p:cNvPr>
          <p:cNvCxnSpPr/>
          <p:nvPr/>
        </p:nvCxnSpPr>
        <p:spPr>
          <a:xfrm flipH="1">
            <a:off x="3305174" y="3541452"/>
            <a:ext cx="2924175" cy="36195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 xmlns:a16="http://schemas.microsoft.com/office/drawing/2014/main" id="{45B057D5-3A39-9FE2-D0D9-B93A48BB0ED1}"/>
              </a:ext>
            </a:extLst>
          </p:cNvPr>
          <p:cNvSpPr/>
          <p:nvPr/>
        </p:nvSpPr>
        <p:spPr>
          <a:xfrm>
            <a:off x="1485901" y="3941502"/>
            <a:ext cx="2581274" cy="1498722"/>
          </a:xfrm>
          <a:prstGeom prst="roundRect">
            <a:avLst>
              <a:gd name="adj" fmla="val 23742"/>
            </a:avLst>
          </a:prstGeom>
          <a:blipFill>
            <a:blip r:embed="rId8"/>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arian"/>
              </a:rPr>
              <a:t>a. </a:t>
            </a:r>
            <a:r>
              <a:rPr lang="en-US" sz="2800" dirty="0" err="1">
                <a:solidFill>
                  <a:srgbClr val="002060"/>
                </a:solidFill>
                <a:latin typeface="Aarian"/>
              </a:rPr>
              <a:t>Giới</a:t>
            </a:r>
            <a:r>
              <a:rPr lang="en-US" sz="2800" dirty="0">
                <a:solidFill>
                  <a:srgbClr val="002060"/>
                </a:solidFill>
                <a:latin typeface="Aarian"/>
              </a:rPr>
              <a:t> </a:t>
            </a:r>
            <a:r>
              <a:rPr lang="en-US" sz="2800" dirty="0" err="1">
                <a:solidFill>
                  <a:srgbClr val="002060"/>
                </a:solidFill>
                <a:latin typeface="Aarian"/>
              </a:rPr>
              <a:t>thiệu</a:t>
            </a:r>
            <a:r>
              <a:rPr lang="en-US" sz="2800" dirty="0">
                <a:solidFill>
                  <a:srgbClr val="002060"/>
                </a:solidFill>
                <a:latin typeface="Aarian"/>
              </a:rPr>
              <a:t> bao </a:t>
            </a:r>
            <a:r>
              <a:rPr lang="en-US" sz="2800" dirty="0" err="1">
                <a:solidFill>
                  <a:srgbClr val="002060"/>
                </a:solidFill>
                <a:latin typeface="Aarian"/>
              </a:rPr>
              <a:t>quát</a:t>
            </a:r>
            <a:r>
              <a:rPr lang="en-US" sz="2800" dirty="0">
                <a:solidFill>
                  <a:srgbClr val="002060"/>
                </a:solidFill>
                <a:latin typeface="Aarian"/>
              </a:rPr>
              <a:t> </a:t>
            </a:r>
            <a:r>
              <a:rPr lang="en-US" sz="2800" dirty="0" err="1">
                <a:solidFill>
                  <a:srgbClr val="002060"/>
                </a:solidFill>
                <a:latin typeface="Aarian"/>
              </a:rPr>
              <a:t>về</a:t>
            </a:r>
            <a:r>
              <a:rPr lang="en-US" sz="2800" dirty="0">
                <a:solidFill>
                  <a:srgbClr val="002060"/>
                </a:solidFill>
                <a:latin typeface="Aarian"/>
              </a:rPr>
              <a:t> </a:t>
            </a:r>
            <a:r>
              <a:rPr lang="en-US" sz="2800" dirty="0" err="1">
                <a:solidFill>
                  <a:srgbClr val="002060"/>
                </a:solidFill>
                <a:latin typeface="Aarian"/>
              </a:rPr>
              <a:t>cảnh</a:t>
            </a:r>
            <a:r>
              <a:rPr lang="en-US" sz="2800" dirty="0">
                <a:solidFill>
                  <a:srgbClr val="002060"/>
                </a:solidFill>
                <a:latin typeface="Aarian"/>
              </a:rPr>
              <a:t> </a:t>
            </a:r>
            <a:r>
              <a:rPr lang="en-US" sz="2800" dirty="0" err="1">
                <a:solidFill>
                  <a:srgbClr val="002060"/>
                </a:solidFill>
                <a:latin typeface="Aarian"/>
              </a:rPr>
              <a:t>đẹp</a:t>
            </a:r>
            <a:endParaRPr lang="en-US" sz="2800" dirty="0">
              <a:solidFill>
                <a:srgbClr val="002060"/>
              </a:solidFill>
              <a:latin typeface="Aarian"/>
            </a:endParaRPr>
          </a:p>
        </p:txBody>
      </p:sp>
      <p:cxnSp>
        <p:nvCxnSpPr>
          <p:cNvPr id="32" name="Straight Arrow Connector 31">
            <a:extLst>
              <a:ext uri="{FF2B5EF4-FFF2-40B4-BE49-F238E27FC236}">
                <a16:creationId xmlns="" xmlns:a16="http://schemas.microsoft.com/office/drawing/2014/main" id="{5B3BADE5-705B-1D24-F766-C45222E084AD}"/>
              </a:ext>
            </a:extLst>
          </p:cNvPr>
          <p:cNvCxnSpPr>
            <a:cxnSpLocks/>
          </p:cNvCxnSpPr>
          <p:nvPr/>
        </p:nvCxnSpPr>
        <p:spPr>
          <a:xfrm>
            <a:off x="6257924" y="3512877"/>
            <a:ext cx="0" cy="581025"/>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 xmlns:a16="http://schemas.microsoft.com/office/drawing/2014/main" id="{94942704-88F7-4824-6EAC-15BAC04F522B}"/>
              </a:ext>
            </a:extLst>
          </p:cNvPr>
          <p:cNvSpPr/>
          <p:nvPr/>
        </p:nvSpPr>
        <p:spPr>
          <a:xfrm>
            <a:off x="4995081" y="4074853"/>
            <a:ext cx="2784143" cy="1493434"/>
          </a:xfrm>
          <a:prstGeom prst="roundRect">
            <a:avLst>
              <a:gd name="adj" fmla="val 23742"/>
            </a:avLst>
          </a:prstGeom>
          <a:blipFill>
            <a:blip r:embed="rId8"/>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arian"/>
              </a:rPr>
              <a:t>b. </a:t>
            </a:r>
            <a:r>
              <a:rPr lang="en-US" sz="2800" dirty="0" err="1">
                <a:solidFill>
                  <a:srgbClr val="002060"/>
                </a:solidFill>
                <a:latin typeface="Aarian"/>
              </a:rPr>
              <a:t>Nêu</a:t>
            </a:r>
            <a:r>
              <a:rPr lang="en-US" sz="2800" dirty="0">
                <a:solidFill>
                  <a:srgbClr val="002060"/>
                </a:solidFill>
                <a:latin typeface="Aarian"/>
              </a:rPr>
              <a:t> </a:t>
            </a:r>
            <a:r>
              <a:rPr lang="en-US" sz="2800" dirty="0" err="1">
                <a:solidFill>
                  <a:srgbClr val="002060"/>
                </a:solidFill>
                <a:latin typeface="Aarian"/>
              </a:rPr>
              <a:t>đặc</a:t>
            </a:r>
            <a:r>
              <a:rPr lang="en-US" sz="2800" dirty="0">
                <a:solidFill>
                  <a:srgbClr val="002060"/>
                </a:solidFill>
                <a:latin typeface="Aarian"/>
              </a:rPr>
              <a:t> </a:t>
            </a:r>
            <a:r>
              <a:rPr lang="en-US" sz="2800" dirty="0" err="1">
                <a:solidFill>
                  <a:srgbClr val="002060"/>
                </a:solidFill>
                <a:latin typeface="Aarian"/>
              </a:rPr>
              <a:t>điểm</a:t>
            </a:r>
            <a:r>
              <a:rPr lang="en-US" sz="2800" dirty="0">
                <a:solidFill>
                  <a:srgbClr val="002060"/>
                </a:solidFill>
                <a:latin typeface="Aarian"/>
              </a:rPr>
              <a:t> </a:t>
            </a:r>
            <a:r>
              <a:rPr lang="en-US" sz="2800" dirty="0" err="1">
                <a:solidFill>
                  <a:srgbClr val="002060"/>
                </a:solidFill>
                <a:latin typeface="Aarian"/>
              </a:rPr>
              <a:t>nổi</a:t>
            </a:r>
            <a:r>
              <a:rPr lang="en-US" sz="2800" dirty="0">
                <a:solidFill>
                  <a:srgbClr val="002060"/>
                </a:solidFill>
                <a:latin typeface="Aarian"/>
              </a:rPr>
              <a:t> </a:t>
            </a:r>
            <a:r>
              <a:rPr lang="en-US" sz="2800" dirty="0" err="1">
                <a:solidFill>
                  <a:srgbClr val="002060"/>
                </a:solidFill>
                <a:latin typeface="Aarian"/>
              </a:rPr>
              <a:t>bật</a:t>
            </a:r>
            <a:r>
              <a:rPr lang="en-US" sz="2800" dirty="0">
                <a:solidFill>
                  <a:srgbClr val="002060"/>
                </a:solidFill>
                <a:latin typeface="Aarian"/>
              </a:rPr>
              <a:t> </a:t>
            </a:r>
            <a:r>
              <a:rPr lang="en-US" sz="2800" dirty="0" err="1">
                <a:solidFill>
                  <a:srgbClr val="002060"/>
                </a:solidFill>
                <a:latin typeface="Aarian"/>
              </a:rPr>
              <a:t>của</a:t>
            </a:r>
            <a:r>
              <a:rPr lang="en-US" sz="2800" dirty="0">
                <a:solidFill>
                  <a:srgbClr val="002060"/>
                </a:solidFill>
                <a:latin typeface="Aarian"/>
              </a:rPr>
              <a:t> </a:t>
            </a:r>
            <a:r>
              <a:rPr lang="en-US" sz="2800" dirty="0" err="1">
                <a:solidFill>
                  <a:srgbClr val="002060"/>
                </a:solidFill>
                <a:latin typeface="Aarian"/>
              </a:rPr>
              <a:t>cảnh</a:t>
            </a:r>
            <a:r>
              <a:rPr lang="en-US" sz="2800" dirty="0">
                <a:solidFill>
                  <a:srgbClr val="002060"/>
                </a:solidFill>
                <a:latin typeface="Aarian"/>
              </a:rPr>
              <a:t> </a:t>
            </a:r>
            <a:r>
              <a:rPr lang="en-US" sz="2800" dirty="0" err="1">
                <a:solidFill>
                  <a:srgbClr val="002060"/>
                </a:solidFill>
                <a:latin typeface="Aarian"/>
              </a:rPr>
              <a:t>đẹp</a:t>
            </a:r>
            <a:endParaRPr lang="en-US" sz="2800" dirty="0">
              <a:solidFill>
                <a:srgbClr val="002060"/>
              </a:solidFill>
              <a:latin typeface="Aarian"/>
            </a:endParaRPr>
          </a:p>
        </p:txBody>
      </p:sp>
      <p:cxnSp>
        <p:nvCxnSpPr>
          <p:cNvPr id="41" name="Straight Arrow Connector 40">
            <a:extLst>
              <a:ext uri="{FF2B5EF4-FFF2-40B4-BE49-F238E27FC236}">
                <a16:creationId xmlns="" xmlns:a16="http://schemas.microsoft.com/office/drawing/2014/main" id="{F361EF2F-11D5-FD4C-513E-E02E048360A4}"/>
              </a:ext>
            </a:extLst>
          </p:cNvPr>
          <p:cNvCxnSpPr>
            <a:cxnSpLocks/>
          </p:cNvCxnSpPr>
          <p:nvPr/>
        </p:nvCxnSpPr>
        <p:spPr>
          <a:xfrm>
            <a:off x="6267449" y="3531927"/>
            <a:ext cx="3228975" cy="43815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Rounded Corners 43">
            <a:extLst>
              <a:ext uri="{FF2B5EF4-FFF2-40B4-BE49-F238E27FC236}">
                <a16:creationId xmlns="" xmlns:a16="http://schemas.microsoft.com/office/drawing/2014/main" id="{3BD453ED-6CC0-6CF1-AC4A-C68519B5C320}"/>
              </a:ext>
            </a:extLst>
          </p:cNvPr>
          <p:cNvSpPr/>
          <p:nvPr/>
        </p:nvSpPr>
        <p:spPr>
          <a:xfrm>
            <a:off x="8220074" y="3989127"/>
            <a:ext cx="2543176" cy="1451097"/>
          </a:xfrm>
          <a:prstGeom prst="roundRect">
            <a:avLst>
              <a:gd name="adj" fmla="val 23742"/>
            </a:avLst>
          </a:prstGeom>
          <a:blipFill>
            <a:blip r:embed="rId8"/>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arian"/>
              </a:rPr>
              <a:t>c. </a:t>
            </a:r>
            <a:r>
              <a:rPr lang="en-US" sz="2800" dirty="0" err="1">
                <a:solidFill>
                  <a:srgbClr val="002060"/>
                </a:solidFill>
                <a:latin typeface="Aarian"/>
              </a:rPr>
              <a:t>Nêu</a:t>
            </a:r>
            <a:r>
              <a:rPr lang="en-US" sz="2800" dirty="0">
                <a:solidFill>
                  <a:srgbClr val="002060"/>
                </a:solidFill>
                <a:latin typeface="Aarian"/>
              </a:rPr>
              <a:t> </a:t>
            </a:r>
            <a:r>
              <a:rPr lang="en-US" sz="2800" dirty="0" err="1">
                <a:solidFill>
                  <a:srgbClr val="002060"/>
                </a:solidFill>
                <a:latin typeface="Aarian"/>
              </a:rPr>
              <a:t>cảm</a:t>
            </a:r>
            <a:r>
              <a:rPr lang="en-US" sz="2800" dirty="0">
                <a:solidFill>
                  <a:srgbClr val="002060"/>
                </a:solidFill>
                <a:latin typeface="Aarian"/>
              </a:rPr>
              <a:t> </a:t>
            </a:r>
            <a:r>
              <a:rPr lang="en-US" sz="2800" dirty="0" err="1">
                <a:solidFill>
                  <a:srgbClr val="002060"/>
                </a:solidFill>
                <a:latin typeface="Aarian"/>
              </a:rPr>
              <a:t>nghĩ</a:t>
            </a:r>
            <a:r>
              <a:rPr lang="en-US" sz="2800" dirty="0">
                <a:solidFill>
                  <a:srgbClr val="002060"/>
                </a:solidFill>
                <a:latin typeface="Aarian"/>
              </a:rPr>
              <a:t> </a:t>
            </a:r>
            <a:r>
              <a:rPr lang="en-US" sz="2800" dirty="0" err="1">
                <a:solidFill>
                  <a:srgbClr val="002060"/>
                </a:solidFill>
                <a:latin typeface="Aarian"/>
              </a:rPr>
              <a:t>của</a:t>
            </a:r>
            <a:r>
              <a:rPr lang="en-US" sz="2800" dirty="0">
                <a:solidFill>
                  <a:srgbClr val="002060"/>
                </a:solidFill>
                <a:latin typeface="Aarian"/>
              </a:rPr>
              <a:t> </a:t>
            </a:r>
            <a:r>
              <a:rPr lang="en-US" sz="2800" dirty="0" err="1">
                <a:solidFill>
                  <a:srgbClr val="002060"/>
                </a:solidFill>
                <a:latin typeface="Aarian"/>
              </a:rPr>
              <a:t>em</a:t>
            </a:r>
            <a:r>
              <a:rPr lang="en-US" sz="2800" dirty="0">
                <a:solidFill>
                  <a:srgbClr val="002060"/>
                </a:solidFill>
                <a:latin typeface="Aarian"/>
              </a:rPr>
              <a:t> </a:t>
            </a:r>
            <a:r>
              <a:rPr lang="en-US" sz="2800" dirty="0" err="1">
                <a:solidFill>
                  <a:srgbClr val="002060"/>
                </a:solidFill>
                <a:latin typeface="Aarian"/>
              </a:rPr>
              <a:t>về</a:t>
            </a:r>
            <a:r>
              <a:rPr lang="en-US" sz="2800" dirty="0">
                <a:solidFill>
                  <a:srgbClr val="002060"/>
                </a:solidFill>
                <a:latin typeface="Aarian"/>
              </a:rPr>
              <a:t> </a:t>
            </a:r>
            <a:r>
              <a:rPr lang="en-US" sz="2800" dirty="0" err="1">
                <a:solidFill>
                  <a:srgbClr val="002060"/>
                </a:solidFill>
                <a:latin typeface="Aarian"/>
              </a:rPr>
              <a:t>cảnh</a:t>
            </a:r>
            <a:r>
              <a:rPr lang="en-US" sz="2800" dirty="0">
                <a:solidFill>
                  <a:srgbClr val="002060"/>
                </a:solidFill>
                <a:latin typeface="Aarian"/>
              </a:rPr>
              <a:t> </a:t>
            </a:r>
            <a:r>
              <a:rPr lang="en-US" sz="2800" dirty="0" err="1">
                <a:solidFill>
                  <a:srgbClr val="002060"/>
                </a:solidFill>
                <a:latin typeface="Aarian"/>
              </a:rPr>
              <a:t>đẹp</a:t>
            </a:r>
            <a:endParaRPr lang="en-US" sz="2800" dirty="0">
              <a:solidFill>
                <a:srgbClr val="002060"/>
              </a:solidFill>
              <a:latin typeface="Aarian"/>
            </a:endParaRPr>
          </a:p>
        </p:txBody>
      </p:sp>
      <p:sp>
        <p:nvSpPr>
          <p:cNvPr id="13" name="文本框 5">
            <a:extLst>
              <a:ext uri="{FF2B5EF4-FFF2-40B4-BE49-F238E27FC236}">
                <a16:creationId xmlns="" xmlns:a16="http://schemas.microsoft.com/office/drawing/2014/main" id="{D2500517-08B9-4457-9BFB-28C473CC0A30}"/>
              </a:ext>
            </a:extLst>
          </p:cNvPr>
          <p:cNvSpPr txBox="1"/>
          <p:nvPr/>
        </p:nvSpPr>
        <p:spPr>
          <a:xfrm>
            <a:off x="368490" y="188960"/>
            <a:ext cx="11395880" cy="1077218"/>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lgn="just">
              <a:defRPr/>
            </a:pPr>
            <a:r>
              <a:rPr lang="en-US" sz="3200" dirty="0">
                <a:solidFill>
                  <a:srgbClr val="FF0000"/>
                </a:solidFill>
                <a:effectLst/>
                <a:latin typeface="Aarian"/>
                <a:cs typeface="Calibri" panose="020F0502020204030204" pitchFamily="34" charset="0"/>
              </a:rPr>
              <a:t>2. </a:t>
            </a:r>
            <a:r>
              <a:rPr lang="vi-VN" sz="3200" dirty="0">
                <a:solidFill>
                  <a:srgbClr val="FF0000"/>
                </a:solidFill>
                <a:effectLst/>
                <a:latin typeface="Aarian"/>
                <a:cs typeface="Calibri" panose="020F0502020204030204" pitchFamily="34" charset="0"/>
              </a:rPr>
              <a:t>Viết một đoạn văn nêu tình cảm, cảm xúc của em về một cảnh đẹp của đất nước</a:t>
            </a:r>
            <a:r>
              <a:rPr lang="en-US" sz="3200" dirty="0">
                <a:solidFill>
                  <a:srgbClr val="FF0000"/>
                </a:solidFill>
                <a:effectLst/>
                <a:latin typeface="Aarian"/>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Aarian"/>
              <a:cs typeface="Calibri" panose="020F0502020204030204" pitchFamily="34" charset="0"/>
            </a:endParaRPr>
          </a:p>
        </p:txBody>
      </p:sp>
    </p:spTree>
    <p:extLst>
      <p:ext uri="{BB962C8B-B14F-4D97-AF65-F5344CB8AC3E}">
        <p14:creationId xmlns:p14="http://schemas.microsoft.com/office/powerpoint/2010/main" val="24541606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righ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right)">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down)">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right)">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down)">
                                      <p:cBhvr>
                                        <p:cTn id="37" dur="500"/>
                                        <p:tgtEl>
                                          <p:spTgt spid="44"/>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40" grpId="0" animBg="1"/>
      <p:bldP spid="44" grpId="0"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 xmlns:a16="http://schemas.microsoft.com/office/drawing/2014/main" id="{C91FE892-BC83-4352-B2EA-1D7206308B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图片 7">
            <a:extLst>
              <a:ext uri="{FF2B5EF4-FFF2-40B4-BE49-F238E27FC236}">
                <a16:creationId xmlns="" xmlns:a16="http://schemas.microsoft.com/office/drawing/2014/main" id="{4A9517F7-ACD3-4426-89BD-BF8C3DCD6AF1}"/>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21" name="图片 37">
            <a:extLst>
              <a:ext uri="{FF2B5EF4-FFF2-40B4-BE49-F238E27FC236}">
                <a16:creationId xmlns="" xmlns:a16="http://schemas.microsoft.com/office/drawing/2014/main" id="{7CB79996-22BF-4350-8B3C-4A05F5F0E9B1}"/>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22" name="图片 13">
            <a:extLst>
              <a:ext uri="{FF2B5EF4-FFF2-40B4-BE49-F238E27FC236}">
                <a16:creationId xmlns="" xmlns:a16="http://schemas.microsoft.com/office/drawing/2014/main" id="{F162D621-ABD2-4465-9B18-CBD9CBBED363}"/>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pic>
        <p:nvPicPr>
          <p:cNvPr id="3" name="图片 20">
            <a:extLst>
              <a:ext uri="{FF2B5EF4-FFF2-40B4-BE49-F238E27FC236}">
                <a16:creationId xmlns="" xmlns:a16="http://schemas.microsoft.com/office/drawing/2014/main" id="{25C83EC4-5950-4DB9-A38E-D78C52E360DD}"/>
              </a:ext>
            </a:extLst>
          </p:cNvPr>
          <p:cNvPicPr>
            <a:picLocks noChangeAspect="1"/>
          </p:cNvPicPr>
          <p:nvPr/>
        </p:nvPicPr>
        <p:blipFill rotWithShape="1">
          <a:blip r:embed="rId9">
            <a:extLst>
              <a:ext uri="{28A0092B-C50C-407E-A947-70E740481C1C}">
                <a14:useLocalDpi xmlns:a14="http://schemas.microsoft.com/office/drawing/2010/main" val="0"/>
              </a:ext>
            </a:extLst>
          </a:blip>
          <a:srcRect l="79109" t="32510" r="3721" b="39496"/>
          <a:stretch/>
        </p:blipFill>
        <p:spPr>
          <a:xfrm>
            <a:off x="-268137" y="-14998"/>
            <a:ext cx="3060798" cy="1789497"/>
          </a:xfrm>
          <a:prstGeom prst="rect">
            <a:avLst/>
          </a:prstGeom>
        </p:spPr>
      </p:pic>
      <p:sp>
        <p:nvSpPr>
          <p:cNvPr id="6" name="Rectangle 5">
            <a:extLst>
              <a:ext uri="{FF2B5EF4-FFF2-40B4-BE49-F238E27FC236}">
                <a16:creationId xmlns="" xmlns:a16="http://schemas.microsoft.com/office/drawing/2014/main" id="{CC1F20EB-6B3E-46F8-A0CE-594A90163275}"/>
              </a:ext>
            </a:extLst>
          </p:cNvPr>
          <p:cNvSpPr/>
          <p:nvPr/>
        </p:nvSpPr>
        <p:spPr>
          <a:xfrm>
            <a:off x="3445630" y="1162778"/>
            <a:ext cx="5031294" cy="725945"/>
          </a:xfrm>
          <a:prstGeom prst="rect">
            <a:avLst/>
          </a:prstGeom>
        </p:spPr>
        <p:txBody>
          <a:bodyPr wrap="square" lIns="91226" tIns="45613" rIns="91226" bIns="45613">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7" name="Rounded Rectangle 13">
            <a:extLst>
              <a:ext uri="{FF2B5EF4-FFF2-40B4-BE49-F238E27FC236}">
                <a16:creationId xmlns="" xmlns:a16="http://schemas.microsoft.com/office/drawing/2014/main" id="{CD37DC26-246C-44E2-95F7-E44872D6C542}"/>
              </a:ext>
            </a:extLst>
          </p:cNvPr>
          <p:cNvSpPr/>
          <p:nvPr/>
        </p:nvSpPr>
        <p:spPr>
          <a:xfrm>
            <a:off x="2001101" y="2784757"/>
            <a:ext cx="7262414" cy="664416"/>
          </a:xfrm>
          <a:prstGeom prst="roundRect">
            <a:avLst>
              <a:gd name="adj" fmla="val 50000"/>
            </a:avLst>
          </a:prstGeom>
          <a:solidFill>
            <a:srgbClr val="C1EFFF"/>
          </a:solidFill>
          <a:ln w="12700" cap="flat" cmpd="sng" algn="ctr">
            <a:solidFill>
              <a:srgbClr val="00B0F0"/>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8" name="Rectangle 7">
            <a:extLst>
              <a:ext uri="{FF2B5EF4-FFF2-40B4-BE49-F238E27FC236}">
                <a16:creationId xmlns="" xmlns:a16="http://schemas.microsoft.com/office/drawing/2014/main" id="{31832F11-F2A7-44EF-9403-A46A97267A4C}"/>
              </a:ext>
            </a:extLst>
          </p:cNvPr>
          <p:cNvSpPr/>
          <p:nvPr/>
        </p:nvSpPr>
        <p:spPr>
          <a:xfrm>
            <a:off x="2527831" y="2848943"/>
            <a:ext cx="6866892" cy="535828"/>
          </a:xfrm>
          <a:prstGeom prst="rect">
            <a:avLst/>
          </a:prstGeom>
        </p:spPr>
        <p:txBody>
          <a:bodyPr wrap="square" lIns="91226" tIns="45613" rIns="91226" bIns="45613">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Viết đoạn văn từ 6 -8 </a:t>
            </a:r>
            <a:r>
              <a:rPr kumimoji="0" lang="en-US" altLang="zh-CN" sz="28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câu</a:t>
            </a: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28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nội dung.</a:t>
            </a:r>
          </a:p>
        </p:txBody>
      </p:sp>
      <p:sp>
        <p:nvSpPr>
          <p:cNvPr id="9" name="Oval 8">
            <a:extLst>
              <a:ext uri="{FF2B5EF4-FFF2-40B4-BE49-F238E27FC236}">
                <a16:creationId xmlns="" xmlns:a16="http://schemas.microsoft.com/office/drawing/2014/main" id="{1FC05AE0-4643-44C2-8DBC-C61EFD353240}"/>
              </a:ext>
            </a:extLst>
          </p:cNvPr>
          <p:cNvSpPr/>
          <p:nvPr/>
        </p:nvSpPr>
        <p:spPr>
          <a:xfrm>
            <a:off x="2077273" y="2907322"/>
            <a:ext cx="419288" cy="419288"/>
          </a:xfrm>
          <a:prstGeom prst="ellipse">
            <a:avLst/>
          </a:prstGeom>
          <a:solidFill>
            <a:srgbClr val="93E3FF"/>
          </a:solidFill>
          <a:ln w="12700" cap="flat" cmpd="sng" algn="ctr">
            <a:solidFill>
              <a:srgbClr val="00B0F0"/>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0" name="Rounded Rectangle 9">
            <a:extLst>
              <a:ext uri="{FF2B5EF4-FFF2-40B4-BE49-F238E27FC236}">
                <a16:creationId xmlns="" xmlns:a16="http://schemas.microsoft.com/office/drawing/2014/main" id="{3FED4349-38C8-4EF3-8E5C-388B66802EF5}"/>
              </a:ext>
            </a:extLst>
          </p:cNvPr>
          <p:cNvSpPr/>
          <p:nvPr/>
        </p:nvSpPr>
        <p:spPr>
          <a:xfrm>
            <a:off x="2001101" y="3599695"/>
            <a:ext cx="7262414" cy="664416"/>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Rectangle 10">
            <a:extLst>
              <a:ext uri="{FF2B5EF4-FFF2-40B4-BE49-F238E27FC236}">
                <a16:creationId xmlns="" xmlns:a16="http://schemas.microsoft.com/office/drawing/2014/main" id="{B953C735-CCA5-4BA3-B73F-0A38E9F3C0A7}"/>
              </a:ext>
            </a:extLst>
          </p:cNvPr>
          <p:cNvSpPr/>
          <p:nvPr/>
        </p:nvSpPr>
        <p:spPr>
          <a:xfrm>
            <a:off x="2423576" y="3706634"/>
            <a:ext cx="6829368" cy="574685"/>
          </a:xfrm>
          <a:prstGeom prst="rect">
            <a:avLst/>
          </a:prstGeom>
        </p:spPr>
        <p:txBody>
          <a:bodyPr wrap="square" lIns="91226" tIns="45613" rIns="91226" bIns="45613">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Ngắt câu hợp lí, diễn đạt lưu loát.</a:t>
            </a:r>
          </a:p>
        </p:txBody>
      </p:sp>
      <p:sp>
        <p:nvSpPr>
          <p:cNvPr id="12" name="Oval 11">
            <a:extLst>
              <a:ext uri="{FF2B5EF4-FFF2-40B4-BE49-F238E27FC236}">
                <a16:creationId xmlns="" xmlns:a16="http://schemas.microsoft.com/office/drawing/2014/main" id="{CF8CDABA-4386-4CD2-B5D7-E68B9D0B1C41}"/>
              </a:ext>
            </a:extLst>
          </p:cNvPr>
          <p:cNvSpPr/>
          <p:nvPr/>
        </p:nvSpPr>
        <p:spPr>
          <a:xfrm>
            <a:off x="2050279" y="3747022"/>
            <a:ext cx="419288" cy="419288"/>
          </a:xfrm>
          <a:prstGeom prst="ellipse">
            <a:avLst/>
          </a:prstGeom>
          <a:solidFill>
            <a:srgbClr val="FFE443"/>
          </a:solidFill>
          <a:ln w="12700" cap="flat" cmpd="sng" algn="ctr">
            <a:solidFill>
              <a:srgbClr val="FFC000">
                <a:lumMod val="75000"/>
              </a:srgbClr>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3" name="Rounded Rectangle 12">
            <a:extLst>
              <a:ext uri="{FF2B5EF4-FFF2-40B4-BE49-F238E27FC236}">
                <a16:creationId xmlns="" xmlns:a16="http://schemas.microsoft.com/office/drawing/2014/main" id="{9F9EC15C-F8D8-4800-ADA2-852735B60CC8}"/>
              </a:ext>
            </a:extLst>
          </p:cNvPr>
          <p:cNvSpPr/>
          <p:nvPr/>
        </p:nvSpPr>
        <p:spPr>
          <a:xfrm>
            <a:off x="2058969" y="4433937"/>
            <a:ext cx="7225000" cy="664416"/>
          </a:xfrm>
          <a:prstGeom prst="roundRect">
            <a:avLst>
              <a:gd name="adj" fmla="val 50000"/>
            </a:avLst>
          </a:prstGeom>
          <a:solidFill>
            <a:srgbClr val="FFD1C5"/>
          </a:solidFill>
          <a:ln w="12700" cap="flat" cmpd="sng" algn="ctr">
            <a:solidFill>
              <a:srgbClr val="FF5A2D"/>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4" name="Rectangle 13">
            <a:extLst>
              <a:ext uri="{FF2B5EF4-FFF2-40B4-BE49-F238E27FC236}">
                <a16:creationId xmlns="" xmlns:a16="http://schemas.microsoft.com/office/drawing/2014/main" id="{26E915CD-56E9-4C65-B768-CB3E0A08D4C7}"/>
              </a:ext>
            </a:extLst>
          </p:cNvPr>
          <p:cNvSpPr/>
          <p:nvPr/>
        </p:nvSpPr>
        <p:spPr>
          <a:xfrm>
            <a:off x="2667001" y="4582372"/>
            <a:ext cx="6476999" cy="523004"/>
          </a:xfrm>
          <a:prstGeom prst="rect">
            <a:avLst/>
          </a:prstGeom>
        </p:spPr>
        <p:txBody>
          <a:bodyPr wrap="square" lIns="91226" tIns="45613" rIns="91226" bIns="45613">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a:sym typeface="Arial"/>
              </a:rPr>
              <a:t>Bài viết sạch, không mắc lỗi.</a:t>
            </a:r>
            <a:endParaRPr kumimoji="0" lang="zh-CN" altLang="en-US" sz="2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a:sym typeface="Arial"/>
            </a:endParaRPr>
          </a:p>
        </p:txBody>
      </p:sp>
      <p:sp>
        <p:nvSpPr>
          <p:cNvPr id="15" name="Oval 14">
            <a:extLst>
              <a:ext uri="{FF2B5EF4-FFF2-40B4-BE49-F238E27FC236}">
                <a16:creationId xmlns="" xmlns:a16="http://schemas.microsoft.com/office/drawing/2014/main" id="{0AA35FF1-CA07-40F8-B018-25E861538B55}"/>
              </a:ext>
            </a:extLst>
          </p:cNvPr>
          <p:cNvSpPr/>
          <p:nvPr/>
        </p:nvSpPr>
        <p:spPr>
          <a:xfrm>
            <a:off x="2199904" y="4581262"/>
            <a:ext cx="419288" cy="419288"/>
          </a:xfrm>
          <a:prstGeom prst="ellipse">
            <a:avLst/>
          </a:prstGeom>
          <a:solidFill>
            <a:srgbClr val="FFB7A3"/>
          </a:solidFill>
          <a:ln w="12700" cap="flat" cmpd="sng" algn="ctr">
            <a:solidFill>
              <a:srgbClr val="FF5A2D"/>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16" name="Picture 2" descr="Star Cartoon Images, Stock Photos &amp;amp; Vectors | Shutterstock">
            <a:extLst>
              <a:ext uri="{FF2B5EF4-FFF2-40B4-BE49-F238E27FC236}">
                <a16:creationId xmlns="" xmlns:a16="http://schemas.microsoft.com/office/drawing/2014/main" id="{A2B4F7AF-FB92-44B3-9DD7-0703403219BC}"/>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52944" y="2746857"/>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 xmlns:a16="http://schemas.microsoft.com/office/drawing/2014/main" id="{300A96FE-4BC6-4717-8D0D-A869317D8DF1}"/>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63515" y="3663828"/>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tar Cartoon Images, Stock Photos &amp;amp; Vectors | Shutterstock">
            <a:extLst>
              <a:ext uri="{FF2B5EF4-FFF2-40B4-BE49-F238E27FC236}">
                <a16:creationId xmlns="" xmlns:a16="http://schemas.microsoft.com/office/drawing/2014/main" id="{C328C2AF-2BE7-4408-95B3-1EC89EA418B4}"/>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83969" y="4421599"/>
            <a:ext cx="2105161" cy="600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235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par>
                                <p:cTn id="35" presetID="22" presetClass="entr" presetSubtype="4"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par>
                                <p:cTn id="38" presetID="22" presetClass="entr" presetSubtype="4"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500"/>
                                        <p:tgtEl>
                                          <p:spTgt spid="18"/>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00"/>
                                        <p:tgtEl>
                                          <p:spTgt spid="6"/>
                                        </p:tgtEl>
                                      </p:cBhvr>
                                    </p:animEffect>
                                  </p:childTnLst>
                                </p:cTn>
                              </p:par>
                            </p:childTnLst>
                          </p:cTn>
                        </p:par>
                        <p:par>
                          <p:cTn id="44" fill="hold">
                            <p:stCondLst>
                              <p:cond delay="500"/>
                            </p:stCondLst>
                            <p:childTnLst>
                              <p:par>
                                <p:cTn id="45" presetID="22" presetClass="entr" presetSubtype="4" fill="hold"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par>
                                <p:cTn id="48" presetID="22" presetClass="entr" presetSubtype="4"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down)">
                                      <p:cBhvr>
                                        <p:cTn id="50" dur="500"/>
                                        <p:tgtEl>
                                          <p:spTgt spid="22"/>
                                        </p:tgtEl>
                                      </p:cBhvr>
                                    </p:animEffect>
                                  </p:childTnLst>
                                </p:cTn>
                              </p:par>
                              <p:par>
                                <p:cTn id="51" presetID="22" presetClass="entr" presetSubtype="2" fill="hold" nodeType="withEffect">
                                  <p:stCondLst>
                                    <p:cond delay="250"/>
                                  </p:stCondLst>
                                  <p:childTnLst>
                                    <p:set>
                                      <p:cBhvr>
                                        <p:cTn id="52" dur="1" fill="hold">
                                          <p:stCondLst>
                                            <p:cond delay="0"/>
                                          </p:stCondLst>
                                        </p:cTn>
                                        <p:tgtEl>
                                          <p:spTgt spid="21"/>
                                        </p:tgtEl>
                                        <p:attrNameLst>
                                          <p:attrName>style.visibility</p:attrName>
                                        </p:attrNameLst>
                                      </p:cBhvr>
                                      <p:to>
                                        <p:strVal val="visible"/>
                                      </p:to>
                                    </p:set>
                                    <p:animEffect transition="in" filter="wipe(right)">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animBg="1"/>
      <p:bldP spid="10" grpId="0" animBg="1"/>
      <p:bldP spid="11" grpId="0"/>
      <p:bldP spid="12" grpId="0" animBg="1"/>
      <p:bldP spid="13" grpId="0" animBg="1"/>
      <p:bldP spid="14" grpId="0"/>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
            <a:extLst>
              <a:ext uri="{FF2B5EF4-FFF2-40B4-BE49-F238E27FC236}">
                <a16:creationId xmlns="" xmlns:a16="http://schemas.microsoft.com/office/drawing/2014/main" id="{399BAD31-E68C-46A8-B240-9932AEF952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4" y="0"/>
            <a:ext cx="12192000" cy="6858000"/>
          </a:xfrm>
          <a:prstGeom prst="rect">
            <a:avLst/>
          </a:prstGeom>
        </p:spPr>
      </p:pic>
      <p:pic>
        <p:nvPicPr>
          <p:cNvPr id="22" name="图片 7">
            <a:extLst>
              <a:ext uri="{FF2B5EF4-FFF2-40B4-BE49-F238E27FC236}">
                <a16:creationId xmlns="" xmlns:a16="http://schemas.microsoft.com/office/drawing/2014/main" id="{088DBF1C-3F0E-4E90-B87E-8611E09376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4" y="1150677"/>
            <a:ext cx="3267075" cy="1089947"/>
          </a:xfrm>
          <a:prstGeom prst="rect">
            <a:avLst/>
          </a:prstGeom>
        </p:spPr>
      </p:pic>
      <p:pic>
        <p:nvPicPr>
          <p:cNvPr id="23" name="图片 19">
            <a:extLst>
              <a:ext uri="{FF2B5EF4-FFF2-40B4-BE49-F238E27FC236}">
                <a16:creationId xmlns="" xmlns:a16="http://schemas.microsoft.com/office/drawing/2014/main" id="{9D9D9BF9-0770-4198-A5B7-A2F088B324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72940" y="1150677"/>
            <a:ext cx="2328584" cy="6858000"/>
          </a:xfrm>
          <a:prstGeom prst="rect">
            <a:avLst/>
          </a:prstGeom>
        </p:spPr>
      </p:pic>
      <p:pic>
        <p:nvPicPr>
          <p:cNvPr id="26" name="图片 21">
            <a:extLst>
              <a:ext uri="{FF2B5EF4-FFF2-40B4-BE49-F238E27FC236}">
                <a16:creationId xmlns="" xmlns:a16="http://schemas.microsoft.com/office/drawing/2014/main" id="{8B98A05D-97C4-4259-9DCC-727C131F12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72327" y="5440224"/>
            <a:ext cx="4343400" cy="2568453"/>
          </a:xfrm>
          <a:prstGeom prst="rect">
            <a:avLst/>
          </a:prstGeom>
        </p:spPr>
      </p:pic>
      <p:sp>
        <p:nvSpPr>
          <p:cNvPr id="25" name="Rectangle: Rounded Corners 24">
            <a:extLst>
              <a:ext uri="{FF2B5EF4-FFF2-40B4-BE49-F238E27FC236}">
                <a16:creationId xmlns="" xmlns:a16="http://schemas.microsoft.com/office/drawing/2014/main" id="{A7456938-CE55-E760-2617-5F5E581A3F26}"/>
              </a:ext>
            </a:extLst>
          </p:cNvPr>
          <p:cNvSpPr/>
          <p:nvPr/>
        </p:nvSpPr>
        <p:spPr>
          <a:xfrm>
            <a:off x="3981449" y="1986460"/>
            <a:ext cx="4572000" cy="1442540"/>
          </a:xfrm>
          <a:prstGeom prst="roundRect">
            <a:avLst>
              <a:gd name="adj" fmla="val 23742"/>
            </a:avLst>
          </a:prstGeom>
          <a:blipFill>
            <a:blip r:embed="rId7"/>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Aarian"/>
              </a:rPr>
              <a:t>Đoạn</a:t>
            </a:r>
            <a:r>
              <a:rPr lang="en-US" sz="2800" b="1" dirty="0">
                <a:solidFill>
                  <a:srgbClr val="FF0000"/>
                </a:solidFill>
                <a:latin typeface="Aarian"/>
              </a:rPr>
              <a:t> </a:t>
            </a:r>
            <a:r>
              <a:rPr lang="en-US" sz="2800" b="1" dirty="0" err="1">
                <a:solidFill>
                  <a:srgbClr val="FF0000"/>
                </a:solidFill>
                <a:latin typeface="Aarian"/>
              </a:rPr>
              <a:t>văn</a:t>
            </a:r>
            <a:r>
              <a:rPr lang="en-US" sz="2800" b="1" dirty="0">
                <a:solidFill>
                  <a:srgbClr val="FF0000"/>
                </a:solidFill>
                <a:latin typeface="Aarian"/>
              </a:rPr>
              <a:t> </a:t>
            </a:r>
            <a:r>
              <a:rPr lang="en-US" sz="2800" b="1" dirty="0" err="1">
                <a:solidFill>
                  <a:srgbClr val="FF0000"/>
                </a:solidFill>
                <a:latin typeface="Aarian"/>
              </a:rPr>
              <a:t>nêu</a:t>
            </a:r>
            <a:r>
              <a:rPr lang="en-US" sz="2800" b="1" dirty="0">
                <a:solidFill>
                  <a:srgbClr val="FF0000"/>
                </a:solidFill>
                <a:latin typeface="Aarian"/>
              </a:rPr>
              <a:t> </a:t>
            </a:r>
            <a:r>
              <a:rPr lang="en-US" sz="2800" b="1" dirty="0" err="1">
                <a:solidFill>
                  <a:srgbClr val="FF0000"/>
                </a:solidFill>
                <a:latin typeface="Aarian"/>
              </a:rPr>
              <a:t>tình</a:t>
            </a:r>
            <a:r>
              <a:rPr lang="en-US" sz="2800" b="1" dirty="0">
                <a:solidFill>
                  <a:srgbClr val="FF0000"/>
                </a:solidFill>
                <a:latin typeface="Aarian"/>
              </a:rPr>
              <a:t> </a:t>
            </a:r>
            <a:r>
              <a:rPr lang="en-US" sz="2800" b="1" dirty="0" err="1">
                <a:solidFill>
                  <a:srgbClr val="FF0000"/>
                </a:solidFill>
                <a:latin typeface="Aarian"/>
              </a:rPr>
              <a:t>cảm</a:t>
            </a:r>
            <a:r>
              <a:rPr lang="en-US" sz="2800" b="1" dirty="0">
                <a:solidFill>
                  <a:srgbClr val="FF0000"/>
                </a:solidFill>
                <a:latin typeface="Aarian"/>
              </a:rPr>
              <a:t>, </a:t>
            </a:r>
            <a:r>
              <a:rPr lang="en-US" sz="2800" b="1" dirty="0" err="1">
                <a:solidFill>
                  <a:srgbClr val="FF0000"/>
                </a:solidFill>
                <a:latin typeface="Aarian"/>
              </a:rPr>
              <a:t>cảm</a:t>
            </a:r>
            <a:r>
              <a:rPr lang="en-US" sz="2800" b="1" dirty="0">
                <a:solidFill>
                  <a:srgbClr val="FF0000"/>
                </a:solidFill>
                <a:latin typeface="Aarian"/>
              </a:rPr>
              <a:t> </a:t>
            </a:r>
            <a:r>
              <a:rPr lang="en-US" sz="2800" b="1" dirty="0" err="1">
                <a:solidFill>
                  <a:srgbClr val="FF0000"/>
                </a:solidFill>
                <a:latin typeface="Aarian"/>
              </a:rPr>
              <a:t>xúc</a:t>
            </a:r>
            <a:r>
              <a:rPr lang="en-US" sz="2800" b="1" dirty="0">
                <a:solidFill>
                  <a:srgbClr val="FF0000"/>
                </a:solidFill>
                <a:latin typeface="Aarian"/>
              </a:rPr>
              <a:t> </a:t>
            </a:r>
            <a:r>
              <a:rPr lang="en-US" sz="2800" b="1" dirty="0" err="1">
                <a:solidFill>
                  <a:srgbClr val="FF0000"/>
                </a:solidFill>
                <a:latin typeface="Aarian"/>
              </a:rPr>
              <a:t>về</a:t>
            </a:r>
            <a:r>
              <a:rPr lang="en-US" sz="2800" b="1" dirty="0">
                <a:solidFill>
                  <a:srgbClr val="FF0000"/>
                </a:solidFill>
                <a:latin typeface="Aarian"/>
              </a:rPr>
              <a:t> </a:t>
            </a:r>
            <a:r>
              <a:rPr lang="en-US" sz="2800" b="1" dirty="0" err="1">
                <a:solidFill>
                  <a:srgbClr val="FF0000"/>
                </a:solidFill>
                <a:latin typeface="Aarian"/>
              </a:rPr>
              <a:t>một</a:t>
            </a:r>
            <a:r>
              <a:rPr lang="en-US" sz="2800" b="1" dirty="0">
                <a:solidFill>
                  <a:srgbClr val="FF0000"/>
                </a:solidFill>
                <a:latin typeface="Aarian"/>
              </a:rPr>
              <a:t> </a:t>
            </a:r>
            <a:r>
              <a:rPr lang="en-US" sz="2800" b="1" dirty="0" err="1">
                <a:solidFill>
                  <a:srgbClr val="FF0000"/>
                </a:solidFill>
                <a:latin typeface="Aarian"/>
              </a:rPr>
              <a:t>cảnh</a:t>
            </a:r>
            <a:r>
              <a:rPr lang="en-US" sz="2800" b="1" dirty="0">
                <a:solidFill>
                  <a:srgbClr val="FF0000"/>
                </a:solidFill>
                <a:latin typeface="Aarian"/>
              </a:rPr>
              <a:t> </a:t>
            </a:r>
            <a:r>
              <a:rPr lang="en-US" sz="2800" b="1" dirty="0" err="1">
                <a:solidFill>
                  <a:srgbClr val="FF0000"/>
                </a:solidFill>
                <a:latin typeface="Aarian"/>
              </a:rPr>
              <a:t>đẹp</a:t>
            </a:r>
            <a:r>
              <a:rPr lang="en-US" sz="2800" b="1" dirty="0">
                <a:solidFill>
                  <a:srgbClr val="FF0000"/>
                </a:solidFill>
                <a:latin typeface="Aarian"/>
              </a:rPr>
              <a:t> </a:t>
            </a:r>
            <a:r>
              <a:rPr lang="en-US" sz="2800" b="1" dirty="0" err="1">
                <a:solidFill>
                  <a:srgbClr val="FF0000"/>
                </a:solidFill>
                <a:latin typeface="Aarian"/>
              </a:rPr>
              <a:t>của</a:t>
            </a:r>
            <a:r>
              <a:rPr lang="en-US" sz="2800" b="1" dirty="0">
                <a:solidFill>
                  <a:srgbClr val="FF0000"/>
                </a:solidFill>
                <a:latin typeface="Aarian"/>
              </a:rPr>
              <a:t> </a:t>
            </a:r>
            <a:r>
              <a:rPr lang="en-US" sz="2800" b="1" dirty="0" err="1">
                <a:solidFill>
                  <a:srgbClr val="FF0000"/>
                </a:solidFill>
                <a:latin typeface="Aarian"/>
              </a:rPr>
              <a:t>đất</a:t>
            </a:r>
            <a:r>
              <a:rPr lang="en-US" sz="2800" b="1" dirty="0">
                <a:solidFill>
                  <a:srgbClr val="FF0000"/>
                </a:solidFill>
                <a:latin typeface="Aarian"/>
              </a:rPr>
              <a:t> </a:t>
            </a:r>
            <a:r>
              <a:rPr lang="en-US" sz="2800" b="1" dirty="0" err="1">
                <a:solidFill>
                  <a:srgbClr val="FF0000"/>
                </a:solidFill>
                <a:latin typeface="Aarian"/>
              </a:rPr>
              <a:t>nước</a:t>
            </a:r>
            <a:endParaRPr lang="en-US" sz="2800" b="1" dirty="0">
              <a:solidFill>
                <a:srgbClr val="FF0000"/>
              </a:solidFill>
              <a:latin typeface="Aarian"/>
            </a:endParaRPr>
          </a:p>
        </p:txBody>
      </p:sp>
      <p:cxnSp>
        <p:nvCxnSpPr>
          <p:cNvPr id="28" name="Straight Arrow Connector 27">
            <a:extLst>
              <a:ext uri="{FF2B5EF4-FFF2-40B4-BE49-F238E27FC236}">
                <a16:creationId xmlns="" xmlns:a16="http://schemas.microsoft.com/office/drawing/2014/main" id="{530BC74C-C184-33C4-802F-72909ACB2E7F}"/>
              </a:ext>
            </a:extLst>
          </p:cNvPr>
          <p:cNvCxnSpPr/>
          <p:nvPr/>
        </p:nvCxnSpPr>
        <p:spPr>
          <a:xfrm flipH="1">
            <a:off x="3305174" y="3541452"/>
            <a:ext cx="2924175" cy="36195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 xmlns:a16="http://schemas.microsoft.com/office/drawing/2014/main" id="{45B057D5-3A39-9FE2-D0D9-B93A48BB0ED1}"/>
              </a:ext>
            </a:extLst>
          </p:cNvPr>
          <p:cNvSpPr/>
          <p:nvPr/>
        </p:nvSpPr>
        <p:spPr>
          <a:xfrm>
            <a:off x="1485901" y="3941502"/>
            <a:ext cx="2581274" cy="1498722"/>
          </a:xfrm>
          <a:prstGeom prst="roundRect">
            <a:avLst>
              <a:gd name="adj" fmla="val 23742"/>
            </a:avLst>
          </a:prstGeom>
          <a:blipFill>
            <a:blip r:embed="rId8"/>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arian"/>
              </a:rPr>
              <a:t>a. </a:t>
            </a:r>
            <a:r>
              <a:rPr lang="en-US" sz="2800" dirty="0" err="1">
                <a:solidFill>
                  <a:srgbClr val="002060"/>
                </a:solidFill>
                <a:latin typeface="Aarian"/>
              </a:rPr>
              <a:t>Giới</a:t>
            </a:r>
            <a:r>
              <a:rPr lang="en-US" sz="2800" dirty="0">
                <a:solidFill>
                  <a:srgbClr val="002060"/>
                </a:solidFill>
                <a:latin typeface="Aarian"/>
              </a:rPr>
              <a:t> </a:t>
            </a:r>
            <a:r>
              <a:rPr lang="en-US" sz="2800" dirty="0" err="1">
                <a:solidFill>
                  <a:srgbClr val="002060"/>
                </a:solidFill>
                <a:latin typeface="Aarian"/>
              </a:rPr>
              <a:t>thiệu</a:t>
            </a:r>
            <a:r>
              <a:rPr lang="en-US" sz="2800" dirty="0">
                <a:solidFill>
                  <a:srgbClr val="002060"/>
                </a:solidFill>
                <a:latin typeface="Aarian"/>
              </a:rPr>
              <a:t> bao </a:t>
            </a:r>
            <a:r>
              <a:rPr lang="en-US" sz="2800" dirty="0" err="1">
                <a:solidFill>
                  <a:srgbClr val="002060"/>
                </a:solidFill>
                <a:latin typeface="Aarian"/>
              </a:rPr>
              <a:t>quát</a:t>
            </a:r>
            <a:r>
              <a:rPr lang="en-US" sz="2800" dirty="0">
                <a:solidFill>
                  <a:srgbClr val="002060"/>
                </a:solidFill>
                <a:latin typeface="Aarian"/>
              </a:rPr>
              <a:t> </a:t>
            </a:r>
            <a:r>
              <a:rPr lang="en-US" sz="2800" dirty="0" err="1">
                <a:solidFill>
                  <a:srgbClr val="002060"/>
                </a:solidFill>
                <a:latin typeface="Aarian"/>
              </a:rPr>
              <a:t>về</a:t>
            </a:r>
            <a:r>
              <a:rPr lang="en-US" sz="2800" dirty="0">
                <a:solidFill>
                  <a:srgbClr val="002060"/>
                </a:solidFill>
                <a:latin typeface="Aarian"/>
              </a:rPr>
              <a:t> </a:t>
            </a:r>
            <a:r>
              <a:rPr lang="en-US" sz="2800" dirty="0" err="1">
                <a:solidFill>
                  <a:srgbClr val="002060"/>
                </a:solidFill>
                <a:latin typeface="Aarian"/>
              </a:rPr>
              <a:t>cảnh</a:t>
            </a:r>
            <a:r>
              <a:rPr lang="en-US" sz="2800" dirty="0">
                <a:solidFill>
                  <a:srgbClr val="002060"/>
                </a:solidFill>
                <a:latin typeface="Aarian"/>
              </a:rPr>
              <a:t> </a:t>
            </a:r>
            <a:r>
              <a:rPr lang="en-US" sz="2800" dirty="0" err="1">
                <a:solidFill>
                  <a:srgbClr val="002060"/>
                </a:solidFill>
                <a:latin typeface="Aarian"/>
              </a:rPr>
              <a:t>đẹp</a:t>
            </a:r>
            <a:endParaRPr lang="en-US" sz="2800" dirty="0">
              <a:solidFill>
                <a:srgbClr val="002060"/>
              </a:solidFill>
              <a:latin typeface="Aarian"/>
            </a:endParaRPr>
          </a:p>
        </p:txBody>
      </p:sp>
      <p:cxnSp>
        <p:nvCxnSpPr>
          <p:cNvPr id="32" name="Straight Arrow Connector 31">
            <a:extLst>
              <a:ext uri="{FF2B5EF4-FFF2-40B4-BE49-F238E27FC236}">
                <a16:creationId xmlns="" xmlns:a16="http://schemas.microsoft.com/office/drawing/2014/main" id="{5B3BADE5-705B-1D24-F766-C45222E084AD}"/>
              </a:ext>
            </a:extLst>
          </p:cNvPr>
          <p:cNvCxnSpPr>
            <a:cxnSpLocks/>
          </p:cNvCxnSpPr>
          <p:nvPr/>
        </p:nvCxnSpPr>
        <p:spPr>
          <a:xfrm>
            <a:off x="6257924" y="3512877"/>
            <a:ext cx="0" cy="581025"/>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 xmlns:a16="http://schemas.microsoft.com/office/drawing/2014/main" id="{94942704-88F7-4824-6EAC-15BAC04F522B}"/>
              </a:ext>
            </a:extLst>
          </p:cNvPr>
          <p:cNvSpPr/>
          <p:nvPr/>
        </p:nvSpPr>
        <p:spPr>
          <a:xfrm>
            <a:off x="4995081" y="4074853"/>
            <a:ext cx="2784143" cy="1493434"/>
          </a:xfrm>
          <a:prstGeom prst="roundRect">
            <a:avLst>
              <a:gd name="adj" fmla="val 23742"/>
            </a:avLst>
          </a:prstGeom>
          <a:blipFill>
            <a:blip r:embed="rId8"/>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arian"/>
              </a:rPr>
              <a:t>b. </a:t>
            </a:r>
            <a:r>
              <a:rPr lang="en-US" sz="2800" dirty="0" err="1">
                <a:solidFill>
                  <a:srgbClr val="002060"/>
                </a:solidFill>
                <a:latin typeface="Aarian"/>
              </a:rPr>
              <a:t>Nêu</a:t>
            </a:r>
            <a:r>
              <a:rPr lang="en-US" sz="2800" dirty="0">
                <a:solidFill>
                  <a:srgbClr val="002060"/>
                </a:solidFill>
                <a:latin typeface="Aarian"/>
              </a:rPr>
              <a:t> </a:t>
            </a:r>
            <a:r>
              <a:rPr lang="en-US" sz="2800" dirty="0" err="1">
                <a:solidFill>
                  <a:srgbClr val="002060"/>
                </a:solidFill>
                <a:latin typeface="Aarian"/>
              </a:rPr>
              <a:t>đặc</a:t>
            </a:r>
            <a:r>
              <a:rPr lang="en-US" sz="2800" dirty="0">
                <a:solidFill>
                  <a:srgbClr val="002060"/>
                </a:solidFill>
                <a:latin typeface="Aarian"/>
              </a:rPr>
              <a:t> </a:t>
            </a:r>
            <a:r>
              <a:rPr lang="en-US" sz="2800" dirty="0" err="1">
                <a:solidFill>
                  <a:srgbClr val="002060"/>
                </a:solidFill>
                <a:latin typeface="Aarian"/>
              </a:rPr>
              <a:t>điểm</a:t>
            </a:r>
            <a:r>
              <a:rPr lang="en-US" sz="2800" dirty="0">
                <a:solidFill>
                  <a:srgbClr val="002060"/>
                </a:solidFill>
                <a:latin typeface="Aarian"/>
              </a:rPr>
              <a:t> </a:t>
            </a:r>
            <a:r>
              <a:rPr lang="en-US" sz="2800" dirty="0" err="1">
                <a:solidFill>
                  <a:srgbClr val="002060"/>
                </a:solidFill>
                <a:latin typeface="Aarian"/>
              </a:rPr>
              <a:t>nổi</a:t>
            </a:r>
            <a:r>
              <a:rPr lang="en-US" sz="2800" dirty="0">
                <a:solidFill>
                  <a:srgbClr val="002060"/>
                </a:solidFill>
                <a:latin typeface="Aarian"/>
              </a:rPr>
              <a:t> </a:t>
            </a:r>
            <a:r>
              <a:rPr lang="en-US" sz="2800" dirty="0" err="1">
                <a:solidFill>
                  <a:srgbClr val="002060"/>
                </a:solidFill>
                <a:latin typeface="Aarian"/>
              </a:rPr>
              <a:t>bật</a:t>
            </a:r>
            <a:r>
              <a:rPr lang="en-US" sz="2800" dirty="0">
                <a:solidFill>
                  <a:srgbClr val="002060"/>
                </a:solidFill>
                <a:latin typeface="Aarian"/>
              </a:rPr>
              <a:t> </a:t>
            </a:r>
            <a:r>
              <a:rPr lang="en-US" sz="2800" dirty="0" err="1">
                <a:solidFill>
                  <a:srgbClr val="002060"/>
                </a:solidFill>
                <a:latin typeface="Aarian"/>
              </a:rPr>
              <a:t>của</a:t>
            </a:r>
            <a:r>
              <a:rPr lang="en-US" sz="2800" dirty="0">
                <a:solidFill>
                  <a:srgbClr val="002060"/>
                </a:solidFill>
                <a:latin typeface="Aarian"/>
              </a:rPr>
              <a:t> </a:t>
            </a:r>
            <a:r>
              <a:rPr lang="en-US" sz="2800" dirty="0" err="1">
                <a:solidFill>
                  <a:srgbClr val="002060"/>
                </a:solidFill>
                <a:latin typeface="Aarian"/>
              </a:rPr>
              <a:t>cảnh</a:t>
            </a:r>
            <a:r>
              <a:rPr lang="en-US" sz="2800" dirty="0">
                <a:solidFill>
                  <a:srgbClr val="002060"/>
                </a:solidFill>
                <a:latin typeface="Aarian"/>
              </a:rPr>
              <a:t> </a:t>
            </a:r>
            <a:r>
              <a:rPr lang="en-US" sz="2800" dirty="0" err="1">
                <a:solidFill>
                  <a:srgbClr val="002060"/>
                </a:solidFill>
                <a:latin typeface="Aarian"/>
              </a:rPr>
              <a:t>đẹp</a:t>
            </a:r>
            <a:endParaRPr lang="en-US" sz="2800" dirty="0">
              <a:solidFill>
                <a:srgbClr val="002060"/>
              </a:solidFill>
              <a:latin typeface="Aarian"/>
            </a:endParaRPr>
          </a:p>
        </p:txBody>
      </p:sp>
      <p:cxnSp>
        <p:nvCxnSpPr>
          <p:cNvPr id="41" name="Straight Arrow Connector 40">
            <a:extLst>
              <a:ext uri="{FF2B5EF4-FFF2-40B4-BE49-F238E27FC236}">
                <a16:creationId xmlns="" xmlns:a16="http://schemas.microsoft.com/office/drawing/2014/main" id="{F361EF2F-11D5-FD4C-513E-E02E048360A4}"/>
              </a:ext>
            </a:extLst>
          </p:cNvPr>
          <p:cNvCxnSpPr>
            <a:cxnSpLocks/>
          </p:cNvCxnSpPr>
          <p:nvPr/>
        </p:nvCxnSpPr>
        <p:spPr>
          <a:xfrm>
            <a:off x="6267449" y="3531927"/>
            <a:ext cx="3228975" cy="43815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Rounded Corners 43">
            <a:extLst>
              <a:ext uri="{FF2B5EF4-FFF2-40B4-BE49-F238E27FC236}">
                <a16:creationId xmlns="" xmlns:a16="http://schemas.microsoft.com/office/drawing/2014/main" id="{3BD453ED-6CC0-6CF1-AC4A-C68519B5C320}"/>
              </a:ext>
            </a:extLst>
          </p:cNvPr>
          <p:cNvSpPr/>
          <p:nvPr/>
        </p:nvSpPr>
        <p:spPr>
          <a:xfrm>
            <a:off x="8220074" y="3989127"/>
            <a:ext cx="2543176" cy="1451097"/>
          </a:xfrm>
          <a:prstGeom prst="roundRect">
            <a:avLst>
              <a:gd name="adj" fmla="val 23742"/>
            </a:avLst>
          </a:prstGeom>
          <a:blipFill>
            <a:blip r:embed="rId8"/>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arian"/>
              </a:rPr>
              <a:t>c. </a:t>
            </a:r>
            <a:r>
              <a:rPr lang="en-US" sz="2800" dirty="0" err="1">
                <a:solidFill>
                  <a:srgbClr val="002060"/>
                </a:solidFill>
                <a:latin typeface="Aarian"/>
              </a:rPr>
              <a:t>Nêu</a:t>
            </a:r>
            <a:r>
              <a:rPr lang="en-US" sz="2800" dirty="0">
                <a:solidFill>
                  <a:srgbClr val="002060"/>
                </a:solidFill>
                <a:latin typeface="Aarian"/>
              </a:rPr>
              <a:t> </a:t>
            </a:r>
            <a:r>
              <a:rPr lang="en-US" sz="2800" dirty="0" err="1">
                <a:solidFill>
                  <a:srgbClr val="002060"/>
                </a:solidFill>
                <a:latin typeface="Aarian"/>
              </a:rPr>
              <a:t>cảm</a:t>
            </a:r>
            <a:r>
              <a:rPr lang="en-US" sz="2800" dirty="0">
                <a:solidFill>
                  <a:srgbClr val="002060"/>
                </a:solidFill>
                <a:latin typeface="Aarian"/>
              </a:rPr>
              <a:t> </a:t>
            </a:r>
            <a:r>
              <a:rPr lang="en-US" sz="2800" dirty="0" err="1">
                <a:solidFill>
                  <a:srgbClr val="002060"/>
                </a:solidFill>
                <a:latin typeface="Aarian"/>
              </a:rPr>
              <a:t>nghĩ</a:t>
            </a:r>
            <a:r>
              <a:rPr lang="en-US" sz="2800" dirty="0">
                <a:solidFill>
                  <a:srgbClr val="002060"/>
                </a:solidFill>
                <a:latin typeface="Aarian"/>
              </a:rPr>
              <a:t> </a:t>
            </a:r>
            <a:r>
              <a:rPr lang="en-US" sz="2800" dirty="0" err="1">
                <a:solidFill>
                  <a:srgbClr val="002060"/>
                </a:solidFill>
                <a:latin typeface="Aarian"/>
              </a:rPr>
              <a:t>của</a:t>
            </a:r>
            <a:r>
              <a:rPr lang="en-US" sz="2800" dirty="0">
                <a:solidFill>
                  <a:srgbClr val="002060"/>
                </a:solidFill>
                <a:latin typeface="Aarian"/>
              </a:rPr>
              <a:t> </a:t>
            </a:r>
            <a:r>
              <a:rPr lang="en-US" sz="2800" dirty="0" err="1">
                <a:solidFill>
                  <a:srgbClr val="002060"/>
                </a:solidFill>
                <a:latin typeface="Aarian"/>
              </a:rPr>
              <a:t>em</a:t>
            </a:r>
            <a:r>
              <a:rPr lang="en-US" sz="2800" dirty="0">
                <a:solidFill>
                  <a:srgbClr val="002060"/>
                </a:solidFill>
                <a:latin typeface="Aarian"/>
              </a:rPr>
              <a:t> </a:t>
            </a:r>
            <a:r>
              <a:rPr lang="en-US" sz="2800" dirty="0" err="1">
                <a:solidFill>
                  <a:srgbClr val="002060"/>
                </a:solidFill>
                <a:latin typeface="Aarian"/>
              </a:rPr>
              <a:t>về</a:t>
            </a:r>
            <a:r>
              <a:rPr lang="en-US" sz="2800" dirty="0">
                <a:solidFill>
                  <a:srgbClr val="002060"/>
                </a:solidFill>
                <a:latin typeface="Aarian"/>
              </a:rPr>
              <a:t> </a:t>
            </a:r>
            <a:r>
              <a:rPr lang="en-US" sz="2800" dirty="0" err="1">
                <a:solidFill>
                  <a:srgbClr val="002060"/>
                </a:solidFill>
                <a:latin typeface="Aarian"/>
              </a:rPr>
              <a:t>cảnh</a:t>
            </a:r>
            <a:r>
              <a:rPr lang="en-US" sz="2800" dirty="0">
                <a:solidFill>
                  <a:srgbClr val="002060"/>
                </a:solidFill>
                <a:latin typeface="Aarian"/>
              </a:rPr>
              <a:t> </a:t>
            </a:r>
            <a:r>
              <a:rPr lang="en-US" sz="2800" dirty="0" err="1">
                <a:solidFill>
                  <a:srgbClr val="002060"/>
                </a:solidFill>
                <a:latin typeface="Aarian"/>
              </a:rPr>
              <a:t>đẹp</a:t>
            </a:r>
            <a:endParaRPr lang="en-US" sz="2800" dirty="0">
              <a:solidFill>
                <a:srgbClr val="002060"/>
              </a:solidFill>
              <a:latin typeface="Aarian"/>
            </a:endParaRPr>
          </a:p>
        </p:txBody>
      </p:sp>
      <p:sp>
        <p:nvSpPr>
          <p:cNvPr id="13" name="文本框 5">
            <a:extLst>
              <a:ext uri="{FF2B5EF4-FFF2-40B4-BE49-F238E27FC236}">
                <a16:creationId xmlns="" xmlns:a16="http://schemas.microsoft.com/office/drawing/2014/main" id="{D2500517-08B9-4457-9BFB-28C473CC0A30}"/>
              </a:ext>
            </a:extLst>
          </p:cNvPr>
          <p:cNvSpPr txBox="1"/>
          <p:nvPr/>
        </p:nvSpPr>
        <p:spPr>
          <a:xfrm>
            <a:off x="368490" y="188960"/>
            <a:ext cx="11395880" cy="1077218"/>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lgn="just">
              <a:defRPr/>
            </a:pPr>
            <a:r>
              <a:rPr lang="en-US" sz="3200" dirty="0">
                <a:solidFill>
                  <a:srgbClr val="FF0000"/>
                </a:solidFill>
                <a:effectLst/>
                <a:latin typeface="Aarian"/>
                <a:cs typeface="Calibri" panose="020F0502020204030204" pitchFamily="34" charset="0"/>
              </a:rPr>
              <a:t>2. </a:t>
            </a:r>
            <a:r>
              <a:rPr lang="vi-VN" sz="3200" dirty="0">
                <a:solidFill>
                  <a:srgbClr val="FF0000"/>
                </a:solidFill>
                <a:effectLst/>
                <a:latin typeface="Aarian"/>
                <a:cs typeface="Calibri" panose="020F0502020204030204" pitchFamily="34" charset="0"/>
              </a:rPr>
              <a:t>Viết một đoạn văn nêu tình cảm, cảm xúc của em về một cảnh đẹp của đất nước</a:t>
            </a:r>
            <a:r>
              <a:rPr lang="en-US" sz="3200" dirty="0">
                <a:solidFill>
                  <a:srgbClr val="FF0000"/>
                </a:solidFill>
                <a:effectLst/>
                <a:latin typeface="Aarian"/>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Aarian"/>
              <a:cs typeface="Calibri" panose="020F0502020204030204" pitchFamily="34" charset="0"/>
            </a:endParaRPr>
          </a:p>
        </p:txBody>
      </p:sp>
    </p:spTree>
    <p:extLst>
      <p:ext uri="{BB962C8B-B14F-4D97-AF65-F5344CB8AC3E}">
        <p14:creationId xmlns:p14="http://schemas.microsoft.com/office/powerpoint/2010/main" val="7329391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 xmlns:a16="http://schemas.microsoft.com/office/drawing/2014/main"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2971800"/>
            <a:ext cx="2040436" cy="3886200"/>
          </a:xfrm>
          <a:prstGeom prst="rect">
            <a:avLst/>
          </a:prstGeom>
        </p:spPr>
      </p:pic>
      <p:pic>
        <p:nvPicPr>
          <p:cNvPr id="38" name="图片 37">
            <a:extLst>
              <a:ext uri="{FF2B5EF4-FFF2-40B4-BE49-F238E27FC236}">
                <a16:creationId xmlns="" xmlns:a16="http://schemas.microsoft.com/office/drawing/2014/main" id="{FDAB3ACC-0D2B-4C41-A251-443732A932F8}"/>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 xmlns:a16="http://schemas.microsoft.com/office/drawing/2014/main" id="{83994838-A32F-4C80-8F06-2AE2685F1F5F}"/>
              </a:ext>
            </a:extLst>
          </p:cNvPr>
          <p:cNvPicPr>
            <a:picLocks noChangeAspect="1"/>
          </p:cNvPicPr>
          <p:nvPr/>
        </p:nvPicPr>
        <p:blipFill>
          <a:blip r:embed="rId9" cstate="print">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11" name="TextBox 10">
            <a:extLst>
              <a:ext uri="{FF2B5EF4-FFF2-40B4-BE49-F238E27FC236}">
                <a16:creationId xmlns="" xmlns:a16="http://schemas.microsoft.com/office/drawing/2014/main" id="{8A31F4C0-ECEB-4237-9ED9-D474ABCC2DCD}"/>
              </a:ext>
            </a:extLst>
          </p:cNvPr>
          <p:cNvSpPr txBox="1"/>
          <p:nvPr/>
        </p:nvSpPr>
        <p:spPr>
          <a:xfrm>
            <a:off x="2454600" y="133545"/>
            <a:ext cx="70768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arian"/>
              </a:rPr>
              <a:t>Trao</a:t>
            </a:r>
            <a:r>
              <a:rPr kumimoji="0" lang="en-US" sz="4000" b="1" i="0" u="none" strike="noStrike" kern="1200" cap="none" spc="0" normalizeH="0" baseline="0" noProof="0" dirty="0">
                <a:ln>
                  <a:noFill/>
                </a:ln>
                <a:solidFill>
                  <a:srgbClr val="FF0000"/>
                </a:solidFill>
                <a:effectLst/>
                <a:uLnTx/>
                <a:uFillTx/>
                <a:latin typeface="Aarian"/>
              </a:rPr>
              <a:t> </a:t>
            </a:r>
            <a:r>
              <a:rPr kumimoji="0" lang="en-US" sz="4000" b="1" i="0" u="none" strike="noStrike" kern="1200" cap="none" spc="0" normalizeH="0" baseline="0" noProof="0" dirty="0" err="1">
                <a:ln>
                  <a:noFill/>
                </a:ln>
                <a:solidFill>
                  <a:srgbClr val="FF0000"/>
                </a:solidFill>
                <a:effectLst/>
                <a:uLnTx/>
                <a:uFillTx/>
                <a:latin typeface="Aarian"/>
              </a:rPr>
              <a:t>đổi</a:t>
            </a:r>
            <a:r>
              <a:rPr kumimoji="0" lang="en-US" sz="4000" b="1" i="0" u="none" strike="noStrike" kern="1200" cap="none" spc="0" normalizeH="0" baseline="0" noProof="0" dirty="0">
                <a:ln>
                  <a:noFill/>
                </a:ln>
                <a:solidFill>
                  <a:srgbClr val="FF0000"/>
                </a:solidFill>
                <a:effectLst/>
                <a:uLnTx/>
                <a:uFillTx/>
                <a:latin typeface="Aarian"/>
              </a:rPr>
              <a:t> </a:t>
            </a:r>
            <a:r>
              <a:rPr kumimoji="0" lang="en-US" sz="4000" b="1" i="0" u="none" strike="noStrike" kern="1200" cap="none" spc="0" normalizeH="0" baseline="0" noProof="0" dirty="0" err="1">
                <a:ln>
                  <a:noFill/>
                </a:ln>
                <a:solidFill>
                  <a:srgbClr val="FF0000"/>
                </a:solidFill>
                <a:effectLst/>
                <a:uLnTx/>
                <a:uFillTx/>
                <a:latin typeface="Aarian"/>
              </a:rPr>
              <a:t>bài</a:t>
            </a:r>
            <a:r>
              <a:rPr kumimoji="0" lang="en-US" sz="4000" b="1" i="0" u="none" strike="noStrike" kern="1200" cap="none" spc="0" normalizeH="0" baseline="0" noProof="0" dirty="0">
                <a:ln>
                  <a:noFill/>
                </a:ln>
                <a:solidFill>
                  <a:srgbClr val="FF0000"/>
                </a:solidFill>
                <a:effectLst/>
                <a:uLnTx/>
                <a:uFillTx/>
                <a:latin typeface="Aarian"/>
              </a:rPr>
              <a:t> </a:t>
            </a:r>
            <a:r>
              <a:rPr kumimoji="0" lang="en-US" sz="4000" b="1" i="0" u="none" strike="noStrike" kern="1200" cap="none" spc="0" normalizeH="0" baseline="0" noProof="0" dirty="0" err="1">
                <a:ln>
                  <a:noFill/>
                </a:ln>
                <a:solidFill>
                  <a:srgbClr val="FF0000"/>
                </a:solidFill>
                <a:effectLst/>
                <a:uLnTx/>
                <a:uFillTx/>
                <a:latin typeface="Aarian"/>
              </a:rPr>
              <a:t>viết</a:t>
            </a:r>
            <a:endParaRPr kumimoji="0" lang="en-US" sz="4000" b="1" i="0" u="none" strike="noStrike" kern="1200" cap="none" spc="0" normalizeH="0" baseline="0" noProof="0" dirty="0">
              <a:ln>
                <a:noFill/>
              </a:ln>
              <a:solidFill>
                <a:srgbClr val="FF0000"/>
              </a:solidFill>
              <a:effectLst/>
              <a:uLnTx/>
              <a:uFillTx/>
              <a:latin typeface="Aarian"/>
            </a:endParaRPr>
          </a:p>
        </p:txBody>
      </p:sp>
      <p:pic>
        <p:nvPicPr>
          <p:cNvPr id="1026" name="Picture 2" descr="味方になる人とは | 強迫性障害で配達ブログ">
            <a:extLst>
              <a:ext uri="{FF2B5EF4-FFF2-40B4-BE49-F238E27FC236}">
                <a16:creationId xmlns="" xmlns:a16="http://schemas.microsoft.com/office/drawing/2014/main" id="{4680D92F-C535-417D-AA67-2A6843819DB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04239" y="3643828"/>
            <a:ext cx="6571163" cy="32004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 xmlns:a16="http://schemas.microsoft.com/office/drawing/2014/main" id="{BF897BB0-B018-44AD-968D-DF9E4B7ACF3E}"/>
              </a:ext>
            </a:extLst>
          </p:cNvPr>
          <p:cNvGrpSpPr/>
          <p:nvPr/>
        </p:nvGrpSpPr>
        <p:grpSpPr>
          <a:xfrm>
            <a:off x="618844" y="1722120"/>
            <a:ext cx="2935362" cy="2926080"/>
            <a:chOff x="1105147" y="1463040"/>
            <a:chExt cx="2935362" cy="2926080"/>
          </a:xfrm>
        </p:grpSpPr>
        <p:pic>
          <p:nvPicPr>
            <p:cNvPr id="18" name="Picture 17" descr="A picture containing icon&#10;&#10;Description automatically generated">
              <a:extLst>
                <a:ext uri="{FF2B5EF4-FFF2-40B4-BE49-F238E27FC236}">
                  <a16:creationId xmlns="" xmlns:a16="http://schemas.microsoft.com/office/drawing/2014/main" id="{2DE708CF-F3FF-4C5B-9AC7-A67895C427C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9" name="TextBox 18">
              <a:extLst>
                <a:ext uri="{FF2B5EF4-FFF2-40B4-BE49-F238E27FC236}">
                  <a16:creationId xmlns="" xmlns:a16="http://schemas.microsoft.com/office/drawing/2014/main" id="{4F010F76-4669-4349-A2ED-DEE05F9DA9A3}"/>
                </a:ext>
              </a:extLst>
            </p:cNvPr>
            <p:cNvSpPr txBox="1"/>
            <p:nvPr/>
          </p:nvSpPr>
          <p:spPr>
            <a:xfrm>
              <a:off x="1399778" y="2177030"/>
              <a:ext cx="2346100"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43F8B"/>
                  </a:solidFill>
                  <a:effectLst/>
                  <a:uLnTx/>
                  <a:uFillTx/>
                  <a:latin typeface="Aarian"/>
                  <a:cs typeface="Calibri" panose="020F0502020204030204" pitchFamily="34" charset="0"/>
                </a:rPr>
                <a:t>Bài</a:t>
              </a:r>
              <a:r>
                <a:rPr kumimoji="0" lang="en-US" sz="2800" b="1" i="0" u="none" strike="noStrike" kern="1200" cap="none" spc="0" normalizeH="0" baseline="0" noProof="0" dirty="0">
                  <a:ln>
                    <a:noFill/>
                  </a:ln>
                  <a:solidFill>
                    <a:srgbClr val="243F8B"/>
                  </a:solidFill>
                  <a:effectLst/>
                  <a:uLnTx/>
                  <a:uFillTx/>
                  <a:latin typeface="Aarian"/>
                  <a:cs typeface="Calibri" panose="020F0502020204030204" pitchFamily="34" charset="0"/>
                </a:rPr>
                <a:t> </a:t>
              </a:r>
              <a:r>
                <a:rPr kumimoji="0" lang="en-US" sz="2800" b="1" i="0" u="none" strike="noStrike" kern="1200" cap="none" spc="0" normalizeH="0" baseline="0" noProof="0" dirty="0" err="1">
                  <a:ln>
                    <a:noFill/>
                  </a:ln>
                  <a:solidFill>
                    <a:srgbClr val="243F8B"/>
                  </a:solidFill>
                  <a:effectLst/>
                  <a:uLnTx/>
                  <a:uFillTx/>
                  <a:latin typeface="Aarian"/>
                  <a:cs typeface="Calibri" panose="020F0502020204030204" pitchFamily="34" charset="0"/>
                </a:rPr>
                <a:t>viết</a:t>
              </a:r>
              <a:r>
                <a:rPr kumimoji="0" lang="en-US" sz="2800" b="1" i="0" u="none" strike="noStrike" kern="1200" cap="none" spc="0" normalizeH="0" baseline="0" noProof="0" dirty="0">
                  <a:ln>
                    <a:noFill/>
                  </a:ln>
                  <a:solidFill>
                    <a:srgbClr val="243F8B"/>
                  </a:solidFill>
                  <a:effectLst/>
                  <a:uLnTx/>
                  <a:uFillTx/>
                  <a:latin typeface="Aarian"/>
                  <a:cs typeface="Calibri" panose="020F0502020204030204" pitchFamily="34" charset="0"/>
                </a:rPr>
                <a:t> </a:t>
              </a:r>
              <a:r>
                <a:rPr kumimoji="0" lang="en-US" sz="2800" b="1" i="0" u="none" strike="noStrike" kern="1200" cap="none" spc="0" normalizeH="0" baseline="0" noProof="0" dirty="0" err="1" smtClean="0">
                  <a:ln>
                    <a:noFill/>
                  </a:ln>
                  <a:solidFill>
                    <a:srgbClr val="243F8B"/>
                  </a:solidFill>
                  <a:effectLst/>
                  <a:uLnTx/>
                  <a:uFillTx/>
                  <a:latin typeface="Aarian"/>
                  <a:cs typeface="Calibri" panose="020F0502020204030204" pitchFamily="34" charset="0"/>
                </a:rPr>
                <a:t>đúng</a:t>
              </a:r>
              <a:r>
                <a:rPr kumimoji="0" lang="en-US" sz="2800" b="1" i="0" u="none" strike="noStrike" kern="1200" cap="none" spc="0" normalizeH="0" baseline="0" noProof="0" dirty="0" smtClean="0">
                  <a:ln>
                    <a:noFill/>
                  </a:ln>
                  <a:solidFill>
                    <a:srgbClr val="243F8B"/>
                  </a:solidFill>
                  <a:effectLst/>
                  <a:uLnTx/>
                  <a:uFillTx/>
                  <a:latin typeface="Aarian"/>
                  <a:cs typeface="Calibri" panose="020F0502020204030204" pitchFamily="34" charset="0"/>
                </a:rPr>
                <a:t> </a:t>
              </a:r>
              <a:r>
                <a:rPr kumimoji="0" lang="en-US" sz="2800" b="1" i="0" u="none" strike="noStrike" kern="1200" cap="none" spc="0" normalizeH="0" baseline="0" noProof="0" dirty="0" err="1">
                  <a:ln>
                    <a:noFill/>
                  </a:ln>
                  <a:solidFill>
                    <a:srgbClr val="243F8B"/>
                  </a:solidFill>
                  <a:effectLst/>
                  <a:uLnTx/>
                  <a:uFillTx/>
                  <a:latin typeface="Aarian"/>
                  <a:cs typeface="Calibri" panose="020F0502020204030204" pitchFamily="34" charset="0"/>
                </a:rPr>
                <a:t>yêu</a:t>
              </a:r>
              <a:r>
                <a:rPr kumimoji="0" lang="en-US" sz="2800" b="1" i="0" u="none" strike="noStrike" kern="1200" cap="none" spc="0" normalizeH="0" baseline="0" noProof="0" dirty="0">
                  <a:ln>
                    <a:noFill/>
                  </a:ln>
                  <a:solidFill>
                    <a:srgbClr val="243F8B"/>
                  </a:solidFill>
                  <a:effectLst/>
                  <a:uLnTx/>
                  <a:uFillTx/>
                  <a:latin typeface="Aarian"/>
                  <a:cs typeface="Calibri" panose="020F0502020204030204" pitchFamily="34" charset="0"/>
                </a:rPr>
                <a:t> </a:t>
              </a:r>
              <a:r>
                <a:rPr kumimoji="0" lang="en-US" sz="2800" b="1" i="0" u="none" strike="noStrike" kern="1200" cap="none" spc="0" normalizeH="0" baseline="0" noProof="0" dirty="0" err="1">
                  <a:ln>
                    <a:noFill/>
                  </a:ln>
                  <a:solidFill>
                    <a:srgbClr val="243F8B"/>
                  </a:solidFill>
                  <a:effectLst/>
                  <a:uLnTx/>
                  <a:uFillTx/>
                  <a:latin typeface="Aarian"/>
                  <a:cs typeface="Calibri" panose="020F0502020204030204" pitchFamily="34" charset="0"/>
                </a:rPr>
                <a:t>cầu</a:t>
              </a:r>
              <a:endParaRPr kumimoji="0" lang="en-US" sz="2800" b="1" i="0" u="none" strike="noStrike" kern="1200" cap="none" spc="0" normalizeH="0" baseline="0" noProof="0" dirty="0">
                <a:ln>
                  <a:noFill/>
                </a:ln>
                <a:solidFill>
                  <a:srgbClr val="243F8B"/>
                </a:solidFill>
                <a:effectLst/>
                <a:uLnTx/>
                <a:uFillTx/>
                <a:latin typeface="Aarian"/>
                <a:cs typeface="Calibri" panose="020F0502020204030204" pitchFamily="34" charset="0"/>
              </a:endParaRPr>
            </a:p>
          </p:txBody>
        </p:sp>
      </p:grpSp>
      <p:grpSp>
        <p:nvGrpSpPr>
          <p:cNvPr id="9" name="Group 8">
            <a:extLst>
              <a:ext uri="{FF2B5EF4-FFF2-40B4-BE49-F238E27FC236}">
                <a16:creationId xmlns="" xmlns:a16="http://schemas.microsoft.com/office/drawing/2014/main" id="{6A0A4FA3-7B01-4E1C-BD10-455AA6AF3531}"/>
              </a:ext>
            </a:extLst>
          </p:cNvPr>
          <p:cNvGrpSpPr/>
          <p:nvPr/>
        </p:nvGrpSpPr>
        <p:grpSpPr>
          <a:xfrm>
            <a:off x="4658990" y="991439"/>
            <a:ext cx="3261464" cy="2743200"/>
            <a:chOff x="4529959" y="951571"/>
            <a:chExt cx="3261464" cy="2743200"/>
          </a:xfrm>
        </p:grpSpPr>
        <p:pic>
          <p:nvPicPr>
            <p:cNvPr id="6" name="Picture 5" descr="A picture containing icon&#10;&#10;Description automatically generated">
              <a:extLst>
                <a:ext uri="{FF2B5EF4-FFF2-40B4-BE49-F238E27FC236}">
                  <a16:creationId xmlns="" xmlns:a16="http://schemas.microsoft.com/office/drawing/2014/main" id="{9DE0D5C0-8251-4A76-B937-C7420084FD3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20" name="TextBox 19">
              <a:extLst>
                <a:ext uri="{FF2B5EF4-FFF2-40B4-BE49-F238E27FC236}">
                  <a16:creationId xmlns="" xmlns:a16="http://schemas.microsoft.com/office/drawing/2014/main" id="{92CB08C8-9730-4B73-9ED4-469697C84F65}"/>
                </a:ext>
              </a:extLst>
            </p:cNvPr>
            <p:cNvSpPr txBox="1"/>
            <p:nvPr/>
          </p:nvSpPr>
          <p:spPr>
            <a:xfrm>
              <a:off x="4743220" y="1846971"/>
              <a:ext cx="304820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3300"/>
                  </a:solidFill>
                  <a:effectLst/>
                  <a:uLnTx/>
                  <a:uFillTx/>
                  <a:latin typeface="Aarian"/>
                  <a:cs typeface="Calibri" panose="020F0502020204030204" pitchFamily="34" charset="0"/>
                </a:rPr>
                <a:t>Bài</a:t>
              </a:r>
              <a:r>
                <a:rPr kumimoji="0" lang="en-US" sz="2800" b="1" i="0" u="none" strike="noStrike" kern="1200" cap="none" spc="0" normalizeH="0" baseline="0" noProof="0" dirty="0">
                  <a:ln>
                    <a:noFill/>
                  </a:ln>
                  <a:solidFill>
                    <a:srgbClr val="FF3300"/>
                  </a:solidFill>
                  <a:effectLst/>
                  <a:uLnTx/>
                  <a:uFillTx/>
                  <a:latin typeface="Aarian"/>
                  <a:cs typeface="Calibri" panose="020F0502020204030204" pitchFamily="34" charset="0"/>
                </a:rPr>
                <a:t> </a:t>
              </a:r>
              <a:r>
                <a:rPr kumimoji="0" lang="en-US" sz="2800" b="1" i="0" u="none" strike="noStrike" kern="1200" cap="none" spc="0" normalizeH="0" baseline="0" noProof="0" dirty="0" err="1">
                  <a:ln>
                    <a:noFill/>
                  </a:ln>
                  <a:solidFill>
                    <a:srgbClr val="FF3300"/>
                  </a:solidFill>
                  <a:effectLst/>
                  <a:uLnTx/>
                  <a:uFillTx/>
                  <a:latin typeface="Aarian"/>
                  <a:cs typeface="Calibri" panose="020F0502020204030204" pitchFamily="34" charset="0"/>
                </a:rPr>
                <a:t>viết</a:t>
              </a:r>
              <a:r>
                <a:rPr kumimoji="0" lang="en-US" sz="2800" b="1" i="0" u="none" strike="noStrike" kern="1200" cap="none" spc="0" normalizeH="0" baseline="0" noProof="0" dirty="0">
                  <a:ln>
                    <a:noFill/>
                  </a:ln>
                  <a:solidFill>
                    <a:srgbClr val="FF3300"/>
                  </a:solidFill>
                  <a:effectLst/>
                  <a:uLnTx/>
                  <a:uFillTx/>
                  <a:latin typeface="Aarian"/>
                  <a:cs typeface="Calibri" panose="020F0502020204030204" pitchFamily="34" charset="0"/>
                </a:rPr>
                <a:t> </a:t>
              </a:r>
              <a:r>
                <a:rPr kumimoji="0" lang="en-US" sz="2800" b="1" i="0" u="none" strike="noStrike" kern="1200" cap="none" spc="0" normalizeH="0" baseline="0" noProof="0" dirty="0" err="1">
                  <a:ln>
                    <a:noFill/>
                  </a:ln>
                  <a:solidFill>
                    <a:srgbClr val="FF3300"/>
                  </a:solidFill>
                  <a:effectLst/>
                  <a:uLnTx/>
                  <a:uFillTx/>
                  <a:latin typeface="Aarian"/>
                  <a:cs typeface="Calibri" panose="020F0502020204030204" pitchFamily="34" charset="0"/>
                </a:rPr>
                <a:t>có</a:t>
              </a:r>
              <a:r>
                <a:rPr kumimoji="0" lang="en-US" sz="2800" b="1" i="0" u="none" strike="noStrike" kern="1200" cap="none" spc="0" normalizeH="0" baseline="0" noProof="0" dirty="0">
                  <a:ln>
                    <a:noFill/>
                  </a:ln>
                  <a:solidFill>
                    <a:srgbClr val="FF3300"/>
                  </a:solidFill>
                  <a:effectLst/>
                  <a:uLnTx/>
                  <a:uFillTx/>
                  <a:latin typeface="Aarian"/>
                  <a:cs typeface="Calibri" panose="020F0502020204030204" pitchFamily="34" charset="0"/>
                </a:rPr>
                <a:t> </a:t>
              </a:r>
              <a:r>
                <a:rPr kumimoji="0" lang="en-US" sz="2800" b="1" i="0" u="none" strike="noStrike" kern="1200" cap="none" spc="0" normalizeH="0" baseline="0" noProof="0" dirty="0" err="1">
                  <a:ln>
                    <a:noFill/>
                  </a:ln>
                  <a:solidFill>
                    <a:srgbClr val="FF3300"/>
                  </a:solidFill>
                  <a:effectLst/>
                  <a:uLnTx/>
                  <a:uFillTx/>
                  <a:latin typeface="Aarian"/>
                  <a:cs typeface="Calibri" panose="020F0502020204030204" pitchFamily="34" charset="0"/>
                </a:rPr>
                <a:t>nhiều</a:t>
              </a:r>
              <a:r>
                <a:rPr kumimoji="0" lang="en-US" sz="2800" b="1" i="0" u="none" strike="noStrike" kern="1200" cap="none" spc="0" normalizeH="0" baseline="0" noProof="0" dirty="0">
                  <a:ln>
                    <a:noFill/>
                  </a:ln>
                  <a:solidFill>
                    <a:srgbClr val="FF3300"/>
                  </a:solidFill>
                  <a:effectLst/>
                  <a:uLnTx/>
                  <a:uFillTx/>
                  <a:latin typeface="Aarian"/>
                  <a:cs typeface="Calibri" panose="020F0502020204030204" pitchFamily="34" charset="0"/>
                </a:rPr>
                <a:t> </a:t>
              </a:r>
              <a:r>
                <a:rPr kumimoji="0" lang="en-US" sz="2800" b="1" i="0" u="none" strike="noStrike" kern="1200" cap="none" spc="0" normalizeH="0" baseline="0" noProof="0" dirty="0" err="1">
                  <a:ln>
                    <a:noFill/>
                  </a:ln>
                  <a:solidFill>
                    <a:srgbClr val="FF3300"/>
                  </a:solidFill>
                  <a:effectLst/>
                  <a:uLnTx/>
                  <a:uFillTx/>
                  <a:latin typeface="Aarian"/>
                  <a:cs typeface="Calibri" panose="020F0502020204030204" pitchFamily="34" charset="0"/>
                </a:rPr>
                <a:t>câu</a:t>
              </a:r>
              <a:r>
                <a:rPr kumimoji="0" lang="en-US" sz="2800" b="1" i="0" u="none" strike="noStrike" kern="1200" cap="none" spc="0" normalizeH="0" baseline="0" noProof="0" dirty="0">
                  <a:ln>
                    <a:noFill/>
                  </a:ln>
                  <a:solidFill>
                    <a:srgbClr val="FF3300"/>
                  </a:solidFill>
                  <a:effectLst/>
                  <a:uLnTx/>
                  <a:uFillTx/>
                  <a:latin typeface="Aarian"/>
                  <a:cs typeface="Calibri" panose="020F0502020204030204" pitchFamily="34" charset="0"/>
                </a:rPr>
                <a:t> </a:t>
              </a:r>
              <a:r>
                <a:rPr kumimoji="0" lang="en-US" sz="2800" b="1" i="0" u="none" strike="noStrike" kern="1200" cap="none" spc="0" normalizeH="0" baseline="0" noProof="0" dirty="0" err="1">
                  <a:ln>
                    <a:noFill/>
                  </a:ln>
                  <a:solidFill>
                    <a:srgbClr val="FF3300"/>
                  </a:solidFill>
                  <a:effectLst/>
                  <a:uLnTx/>
                  <a:uFillTx/>
                  <a:latin typeface="Aarian"/>
                  <a:cs typeface="Calibri" panose="020F0502020204030204" pitchFamily="34" charset="0"/>
                </a:rPr>
                <a:t>văn</a:t>
              </a:r>
              <a:r>
                <a:rPr kumimoji="0" lang="en-US" sz="2800" b="1" i="0" u="none" strike="noStrike" kern="1200" cap="none" spc="0" normalizeH="0" baseline="0" noProof="0" dirty="0">
                  <a:ln>
                    <a:noFill/>
                  </a:ln>
                  <a:solidFill>
                    <a:srgbClr val="FF3300"/>
                  </a:solidFill>
                  <a:effectLst/>
                  <a:uLnTx/>
                  <a:uFillTx/>
                  <a:latin typeface="Aarian"/>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arian"/>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Aarian"/>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Aarian"/>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arian"/>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Aarian"/>
                  <a:cs typeface="Calibri" panose="020F0502020204030204" pitchFamily="34" charset="0"/>
                </a:rPr>
                <a:t> hay)</a:t>
              </a:r>
            </a:p>
          </p:txBody>
        </p:sp>
      </p:grpSp>
      <p:grpSp>
        <p:nvGrpSpPr>
          <p:cNvPr id="10" name="Group 9">
            <a:extLst>
              <a:ext uri="{FF2B5EF4-FFF2-40B4-BE49-F238E27FC236}">
                <a16:creationId xmlns="" xmlns:a16="http://schemas.microsoft.com/office/drawing/2014/main" id="{BEBACB8E-E924-4293-9AAB-0CC5160B01AD}"/>
              </a:ext>
            </a:extLst>
          </p:cNvPr>
          <p:cNvGrpSpPr/>
          <p:nvPr/>
        </p:nvGrpSpPr>
        <p:grpSpPr>
          <a:xfrm>
            <a:off x="8609035" y="1967699"/>
            <a:ext cx="2961767" cy="2468880"/>
            <a:chOff x="8963158" y="1920240"/>
            <a:chExt cx="2961767" cy="2468880"/>
          </a:xfrm>
        </p:grpSpPr>
        <p:pic>
          <p:nvPicPr>
            <p:cNvPr id="17" name="Picture 16" descr="A picture containing icon&#10;&#10;Description automatically generated">
              <a:extLst>
                <a:ext uri="{FF2B5EF4-FFF2-40B4-BE49-F238E27FC236}">
                  <a16:creationId xmlns="" xmlns:a16="http://schemas.microsoft.com/office/drawing/2014/main" id="{8A55F224-B781-482E-863C-9C03BD55135B}"/>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1" name="TextBox 20">
              <a:extLst>
                <a:ext uri="{FF2B5EF4-FFF2-40B4-BE49-F238E27FC236}">
                  <a16:creationId xmlns="" xmlns:a16="http://schemas.microsoft.com/office/drawing/2014/main" id="{3D67E4B3-1F7E-4803-9F17-C966FCD5BBCF}"/>
                </a:ext>
              </a:extLst>
            </p:cNvPr>
            <p:cNvSpPr txBox="1"/>
            <p:nvPr/>
          </p:nvSpPr>
          <p:spPr>
            <a:xfrm>
              <a:off x="9314724" y="2416016"/>
              <a:ext cx="225863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Aarian"/>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Aarian"/>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Aarian"/>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Aarian"/>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Aarian"/>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Aarian"/>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Aarian"/>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Aarian"/>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Aarian"/>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Aarian"/>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arian"/>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Aarian"/>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Aarian"/>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Aarian"/>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Aarian"/>
                  <a:cs typeface="Calibri" panose="020F0502020204030204" pitchFamily="34" charset="0"/>
                </a:rPr>
                <a:t>)</a:t>
              </a:r>
            </a:p>
          </p:txBody>
        </p:sp>
      </p:grpSp>
    </p:spTree>
    <p:extLst>
      <p:ext uri="{BB962C8B-B14F-4D97-AF65-F5344CB8AC3E}">
        <p14:creationId xmlns:p14="http://schemas.microsoft.com/office/powerpoint/2010/main" val="3698578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Right)">
                                          <p:cBhvr>
                                            <p:cTn id="18" dur="500"/>
                                            <p:tgtEl>
                                              <p:spTgt spid="11"/>
                                            </p:tgtEl>
                                          </p:cBhvr>
                                        </p:animEffect>
                                      </p:childTnLst>
                                    </p:cTn>
                                  </p:par>
                                </p:childTnLst>
                              </p:cTn>
                            </p:par>
                            <p:par>
                              <p:cTn id="19" fill="hold">
                                <p:stCondLst>
                                  <p:cond delay="500"/>
                                </p:stCondLst>
                                <p:childTnLst>
                                  <p:par>
                                    <p:cTn id="20" presetID="2" presetClass="entr" presetSubtype="4" fill="hold" nodeType="afterEffect" p14:presetBounceEnd="50000">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14:bounceEnd="50000">
                                          <p:cBhvr additive="base">
                                            <p:cTn id="22"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5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Right)">
                                          <p:cBhvr>
                                            <p:cTn id="18" dur="500"/>
                                            <p:tgtEl>
                                              <p:spTgt spid="11"/>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cBhvr additive="base">
                                            <p:cTn id="22" dur="500" fill="hold"/>
                                            <p:tgtEl>
                                              <p:spTgt spid="1026"/>
                                            </p:tgtEl>
                                            <p:attrNameLst>
                                              <p:attrName>ppt_x</p:attrName>
                                            </p:attrNameLst>
                                          </p:cBhvr>
                                          <p:tavLst>
                                            <p:tav tm="0">
                                              <p:val>
                                                <p:strVal val="#ppt_x"/>
                                              </p:val>
                                            </p:tav>
                                            <p:tav tm="100000">
                                              <p:val>
                                                <p:strVal val="#ppt_x"/>
                                              </p:val>
                                            </p:tav>
                                          </p:tavLst>
                                        </p:anim>
                                        <p:anim calcmode="lin" valueType="num">
                                          <p:cBhvr additive="base">
                                            <p:cTn id="23"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6" name="uỷn.wav"/>
                                            </p:tgtEl>
                                          </p:cMediaNode>
                                        </p:audio>
                                      </p:sub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5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Nhóm 7">
            <a:extLst>
              <a:ext uri="{FF2B5EF4-FFF2-40B4-BE49-F238E27FC236}">
                <a16:creationId xmlns="" xmlns:a16="http://schemas.microsoft.com/office/drawing/2014/main" id="{F0D223DB-8EA4-7916-85C5-F6DFDA88F989}"/>
              </a:ext>
            </a:extLst>
          </p:cNvPr>
          <p:cNvGrpSpPr/>
          <p:nvPr/>
        </p:nvGrpSpPr>
        <p:grpSpPr>
          <a:xfrm>
            <a:off x="609600" y="448874"/>
            <a:ext cx="10972800" cy="1820474"/>
            <a:chOff x="259080" y="472440"/>
            <a:chExt cx="10972800" cy="1820474"/>
          </a:xfrm>
        </p:grpSpPr>
        <p:sp>
          <p:nvSpPr>
            <p:cNvPr id="7" name="Bong bóng Lời nói: Hình chữ nhật với Góc Tròn 6">
              <a:extLst>
                <a:ext uri="{FF2B5EF4-FFF2-40B4-BE49-F238E27FC236}">
                  <a16:creationId xmlns="" xmlns:a16="http://schemas.microsoft.com/office/drawing/2014/main" id="{D1185757-1018-3FF8-8D75-12CB42B196CB}"/>
                </a:ext>
              </a:extLst>
            </p:cNvPr>
            <p:cNvSpPr/>
            <p:nvPr/>
          </p:nvSpPr>
          <p:spPr>
            <a:xfrm>
              <a:off x="259080" y="472440"/>
              <a:ext cx="10972800" cy="1820474"/>
            </a:xfrm>
            <a:prstGeom prst="wedgeRoundRectCallout">
              <a:avLst/>
            </a:prstGeom>
            <a:solidFill>
              <a:srgbClr val="B3DEA6"/>
            </a:solidFill>
            <a:ln w="19050">
              <a:solidFill>
                <a:srgbClr val="319C2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Hộp Văn bản 3">
              <a:extLst>
                <a:ext uri="{FF2B5EF4-FFF2-40B4-BE49-F238E27FC236}">
                  <a16:creationId xmlns="" xmlns:a16="http://schemas.microsoft.com/office/drawing/2014/main" id="{4368FA54-BFD5-BA13-FFF7-D7D633175952}"/>
                </a:ext>
              </a:extLst>
            </p:cNvPr>
            <p:cNvSpPr txBox="1"/>
            <p:nvPr/>
          </p:nvSpPr>
          <p:spPr>
            <a:xfrm>
              <a:off x="603329" y="659402"/>
              <a:ext cx="10284302" cy="1323439"/>
            </a:xfrm>
            <a:prstGeom prst="rect">
              <a:avLst/>
            </a:prstGeom>
            <a:noFill/>
          </p:spPr>
          <p:txBody>
            <a:bodyPr wrap="square" rtlCol="0">
              <a:spAutoFit/>
            </a:bodyPr>
            <a:lstStyle/>
            <a:p>
              <a:pPr algn="ctr"/>
              <a:r>
                <a:rPr lang="vi-VN" sz="4000" b="1" dirty="0">
                  <a:solidFill>
                    <a:srgbClr val="0033CC"/>
                  </a:solidFill>
                  <a:effectLst/>
                  <a:latin typeface="Vogue-ExtraBold" panose="020B0500000000000000" pitchFamily="34" charset="0"/>
                  <a:ea typeface="Vogue-ExtraBold" panose="020B0500000000000000" pitchFamily="34" charset="0"/>
                  <a:cs typeface="Vogue-ExtraBold" panose="020B0500000000000000" pitchFamily="34" charset="0"/>
                </a:rPr>
                <a:t>Sưu tầm tranh ảnh, bài văn, bài thơ,... về cảnh đẹp đất nước.</a:t>
              </a:r>
              <a:endParaRPr lang="vi-VN" sz="4000" b="1" dirty="0">
                <a:solidFill>
                  <a:srgbClr val="0033CC"/>
                </a:solidFill>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6" name="Graphic 31">
            <a:extLst>
              <a:ext uri="{FF2B5EF4-FFF2-40B4-BE49-F238E27FC236}">
                <a16:creationId xmlns="" xmlns:a16="http://schemas.microsoft.com/office/drawing/2014/main" id="{36619E14-7729-ECD5-0264-A9BFD709E74A}"/>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4784738" y="2292914"/>
            <a:ext cx="2987662" cy="4394676"/>
          </a:xfrm>
          <a:prstGeom prst="rect">
            <a:avLst/>
          </a:prstGeom>
        </p:spPr>
      </p:pic>
    </p:spTree>
    <p:extLst>
      <p:ext uri="{BB962C8B-B14F-4D97-AF65-F5344CB8AC3E}">
        <p14:creationId xmlns:p14="http://schemas.microsoft.com/office/powerpoint/2010/main" val="12191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 xmlns:a16="http://schemas.microsoft.com/office/drawing/2014/main"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 xmlns:a16="http://schemas.microsoft.com/office/drawing/2014/main" id="{31C7EA0D-BFEA-41D7-944F-791C45A0C6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 xmlns:a16="http://schemas.microsoft.com/office/drawing/2014/main" id="{8FA9E474-A80A-418D-82D9-29F27DC6B6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 xmlns:a16="http://schemas.microsoft.com/office/drawing/2014/main"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 xmlns:a16="http://schemas.microsoft.com/office/drawing/2014/main"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 xmlns:a16="http://schemas.microsoft.com/office/drawing/2014/main"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41" name="Picture 40" descr="A picture containing text, doll, toy, vector graphics&#10;&#10;Description automatically generated">
            <a:extLst>
              <a:ext uri="{FF2B5EF4-FFF2-40B4-BE49-F238E27FC236}">
                <a16:creationId xmlns="" xmlns:a16="http://schemas.microsoft.com/office/drawing/2014/main" id="{CF67970D-B0A8-48D2-8619-1AA36342405B}"/>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a:off x="671285" y="1715094"/>
            <a:ext cx="4480560" cy="4480560"/>
          </a:xfrm>
          <a:prstGeom prst="rect">
            <a:avLst/>
          </a:prstGeom>
        </p:spPr>
      </p:pic>
      <p:pic>
        <p:nvPicPr>
          <p:cNvPr id="2" name="Picture 1">
            <a:extLst>
              <a:ext uri="{FF2B5EF4-FFF2-40B4-BE49-F238E27FC236}">
                <a16:creationId xmlns="" xmlns:a16="http://schemas.microsoft.com/office/drawing/2014/main" id="{74C7C16B-22B2-68C8-FA5A-C62FE69E7146}"/>
              </a:ext>
            </a:extLst>
          </p:cNvPr>
          <p:cNvPicPr>
            <a:picLocks noChangeAspect="1"/>
          </p:cNvPicPr>
          <p:nvPr/>
        </p:nvPicPr>
        <p:blipFill>
          <a:blip r:embed="rId9"/>
          <a:stretch>
            <a:fillRect/>
          </a:stretch>
        </p:blipFill>
        <p:spPr>
          <a:xfrm>
            <a:off x="3186270" y="2286281"/>
            <a:ext cx="9553260" cy="2304488"/>
          </a:xfrm>
          <a:prstGeom prst="rect">
            <a:avLst/>
          </a:prstGeom>
        </p:spPr>
      </p:pic>
    </p:spTree>
    <p:extLst>
      <p:ext uri="{BB962C8B-B14F-4D97-AF65-F5344CB8AC3E}">
        <p14:creationId xmlns:p14="http://schemas.microsoft.com/office/powerpoint/2010/main" val="2257231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22" presetClass="entr" presetSubtype="1" fill="hold" nodeType="with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par>
                                <p:cTn id="21" presetID="53" presetClass="entr" presetSubtype="16" fill="hold" nodeType="withEffect">
                                  <p:stCondLst>
                                    <p:cond delay="500"/>
                                  </p:stCondLst>
                                  <p:childTnLst>
                                    <p:set>
                                      <p:cBhvr>
                                        <p:cTn id="22" dur="1" fill="hold">
                                          <p:stCondLst>
                                            <p:cond delay="0"/>
                                          </p:stCondLst>
                                        </p:cTn>
                                        <p:tgtEl>
                                          <p:spTgt spid="41"/>
                                        </p:tgtEl>
                                        <p:attrNameLst>
                                          <p:attrName>style.visibility</p:attrName>
                                        </p:attrNameLst>
                                      </p:cBhvr>
                                      <p:to>
                                        <p:strVal val="visible"/>
                                      </p:to>
                                    </p:set>
                                    <p:anim calcmode="lin" valueType="num">
                                      <p:cBhvr>
                                        <p:cTn id="23" dur="500" fill="hold"/>
                                        <p:tgtEl>
                                          <p:spTgt spid="41"/>
                                        </p:tgtEl>
                                        <p:attrNameLst>
                                          <p:attrName>ppt_w</p:attrName>
                                        </p:attrNameLst>
                                      </p:cBhvr>
                                      <p:tavLst>
                                        <p:tav tm="0">
                                          <p:val>
                                            <p:fltVal val="0"/>
                                          </p:val>
                                        </p:tav>
                                        <p:tav tm="100000">
                                          <p:val>
                                            <p:strVal val="#ppt_w"/>
                                          </p:val>
                                        </p:tav>
                                      </p:tavLst>
                                    </p:anim>
                                    <p:anim calcmode="lin" valueType="num">
                                      <p:cBhvr>
                                        <p:cTn id="24" dur="500" fill="hold"/>
                                        <p:tgtEl>
                                          <p:spTgt spid="41"/>
                                        </p:tgtEl>
                                        <p:attrNameLst>
                                          <p:attrName>ppt_h</p:attrName>
                                        </p:attrNameLst>
                                      </p:cBhvr>
                                      <p:tavLst>
                                        <p:tav tm="0">
                                          <p:val>
                                            <p:fltVal val="0"/>
                                          </p:val>
                                        </p:tav>
                                        <p:tav tm="100000">
                                          <p:val>
                                            <p:strVal val="#ppt_h"/>
                                          </p:val>
                                        </p:tav>
                                      </p:tavLst>
                                    </p:anim>
                                    <p:animEffect transition="in" filter="fade">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 xmlns:a16="http://schemas.microsoft.com/office/drawing/2014/main" id="{20A31675-6164-D059-B464-9607BCD86D59}"/>
              </a:ext>
            </a:extLst>
          </p:cNvPr>
          <p:cNvSpPr txBox="1"/>
          <p:nvPr/>
        </p:nvSpPr>
        <p:spPr>
          <a:xfrm>
            <a:off x="243840" y="365760"/>
            <a:ext cx="10520829" cy="646331"/>
          </a:xfrm>
          <a:prstGeom prst="rect">
            <a:avLst/>
          </a:prstGeom>
          <a:noFill/>
        </p:spPr>
        <p:txBody>
          <a:bodyPr wrap="none" rtlCol="0">
            <a:spAutoFit/>
          </a:bodyPr>
          <a:lstStyle/>
          <a:p>
            <a:r>
              <a:rPr lang="en-US" sz="3600" dirty="0">
                <a:solidFill>
                  <a:srgbClr val="FF0000"/>
                </a:solidFill>
                <a:effectLst/>
                <a:latin typeface="Aarian"/>
                <a:ea typeface="Vogue-ExtraBold" panose="020B0500000000000000" pitchFamily="34" charset="0"/>
                <a:cs typeface="Vogue-ExtraBold" panose="020B0500000000000000" pitchFamily="34" charset="0"/>
              </a:rPr>
              <a:t>1. </a:t>
            </a:r>
            <a:r>
              <a:rPr lang="vi-VN" sz="3600" dirty="0">
                <a:solidFill>
                  <a:srgbClr val="FF0000"/>
                </a:solidFill>
                <a:effectLst/>
                <a:latin typeface="Aarian"/>
                <a:ea typeface="Vogue-ExtraBold" panose="020B0500000000000000" pitchFamily="34" charset="0"/>
                <a:cs typeface="Vogue-ExtraBold" panose="020B0500000000000000" pitchFamily="34" charset="0"/>
              </a:rPr>
              <a:t>Nêu cảm xúc của em về cảnh đẹp vịnh Hạ Long</a:t>
            </a:r>
            <a:endParaRPr lang="vi-VN" sz="3600" dirty="0">
              <a:solidFill>
                <a:srgbClr val="FF0000"/>
              </a:solidFill>
              <a:latin typeface="Aarian"/>
              <a:ea typeface="Vogue-ExtraBold" panose="020B0500000000000000" pitchFamily="34" charset="0"/>
              <a:cs typeface="Vogue-ExtraBold" panose="020B0500000000000000" pitchFamily="34" charset="0"/>
            </a:endParaRPr>
          </a:p>
        </p:txBody>
      </p:sp>
      <p:sp>
        <p:nvSpPr>
          <p:cNvPr id="18" name="Hộp Văn bản 17">
            <a:extLst>
              <a:ext uri="{FF2B5EF4-FFF2-40B4-BE49-F238E27FC236}">
                <a16:creationId xmlns="" xmlns:a16="http://schemas.microsoft.com/office/drawing/2014/main" id="{77AFC800-1D1E-76A2-1F02-4C7CF039AD92}"/>
              </a:ext>
            </a:extLst>
          </p:cNvPr>
          <p:cNvSpPr txBox="1"/>
          <p:nvPr/>
        </p:nvSpPr>
        <p:spPr>
          <a:xfrm>
            <a:off x="488026" y="1241116"/>
            <a:ext cx="11215948" cy="4401205"/>
          </a:xfrm>
          <a:prstGeom prst="rect">
            <a:avLst/>
          </a:prstGeom>
          <a:noFill/>
        </p:spPr>
        <p:txBody>
          <a:bodyPr wrap="square" rtlCol="0">
            <a:spAutoFit/>
          </a:bodyPr>
          <a:lstStyle/>
          <a:p>
            <a:pPr indent="360000" algn="just"/>
            <a:r>
              <a:rPr lang="vi-VN" sz="2800" dirty="0">
                <a:solidFill>
                  <a:srgbClr val="002060"/>
                </a:solidFill>
                <a:latin typeface="Aarian"/>
                <a:ea typeface="Cambria" panose="02040503050406030204" pitchFamily="18" charset="0"/>
              </a:rPr>
              <a:t>Vịnh Hạ Long là một trong những thắng cảnh nổi tiếng của nước ta. Vẻ đẹp của Hạ Long trước hết là sự kì vĩ của thiên nhiên. Trên một diện tích hẹp có hàng nghìn hòn đảo nhấp nhô như rồng chầu phượng múa. Mặt vịnh Hạ Long lúc tỏa mênh mông, lúc thu hẹp thành ao, thành vũng, lúc uốn quanh chân đảo như dải lụa xanh. Bốn mùa Hạ Long phủ trên mình một màu xanh đằm thắm: xanh biếc của biển, xanh lam của núi, xanh lục của trời. Hạ Long đã hai lần được công nhận là di sản thiên nhiên thế giới. Núi non, sông nước tươi đẹp của Hạ Long là một bộ phận tươi đẹp của non sông Việt Nam. Một lần đến thăm Hạ Long, sẽ muốn quay lại thăm nhiều lần nữa.</a:t>
            </a:r>
          </a:p>
        </p:txBody>
      </p:sp>
    </p:spTree>
    <p:extLst>
      <p:ext uri="{BB962C8B-B14F-4D97-AF65-F5344CB8AC3E}">
        <p14:creationId xmlns:p14="http://schemas.microsoft.com/office/powerpoint/2010/main" val="125357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down)">
                                      <p:cBhvr>
                                        <p:cTn id="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 xmlns:a16="http://schemas.microsoft.com/office/drawing/2014/main" id="{FFDBB3AE-D94C-4A29-B0B6-31DC501F64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 xmlns:a16="http://schemas.microsoft.com/office/drawing/2014/main" id="{D2500517-08B9-4457-9BFB-28C473CC0A30}"/>
              </a:ext>
            </a:extLst>
          </p:cNvPr>
          <p:cNvSpPr txBox="1"/>
          <p:nvPr/>
        </p:nvSpPr>
        <p:spPr>
          <a:xfrm>
            <a:off x="3657813" y="304231"/>
            <a:ext cx="4162354" cy="769441"/>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arian"/>
                <a:cs typeface="Calibri" panose="020F0502020204030204" pitchFamily="34" charset="0"/>
              </a:rPr>
              <a:t>Bài</a:t>
            </a:r>
            <a:r>
              <a:rPr kumimoji="0" lang="en-US" sz="4400" b="0" i="0" u="none" strike="noStrike" kern="1200" cap="none" spc="0" normalizeH="0" baseline="0" noProof="0" dirty="0">
                <a:ln>
                  <a:noFill/>
                </a:ln>
                <a:solidFill>
                  <a:srgbClr val="FF0000"/>
                </a:solidFill>
                <a:effectLst/>
                <a:uLnTx/>
                <a:uFillTx/>
                <a:latin typeface="Aarian"/>
                <a:cs typeface="Calibri" panose="020F0502020204030204" pitchFamily="34" charset="0"/>
              </a:rPr>
              <a:t> </a:t>
            </a:r>
            <a:r>
              <a:rPr kumimoji="0" lang="en-US" sz="4400" b="0" i="0" u="none" strike="noStrike" kern="1200" cap="none" spc="0" normalizeH="0" baseline="0" noProof="0" dirty="0" err="1" smtClean="0">
                <a:ln>
                  <a:noFill/>
                </a:ln>
                <a:solidFill>
                  <a:srgbClr val="FF0000"/>
                </a:solidFill>
                <a:effectLst/>
                <a:uLnTx/>
                <a:uFillTx/>
                <a:latin typeface="Aarian"/>
                <a:cs typeface="Calibri" panose="020F0502020204030204" pitchFamily="34" charset="0"/>
              </a:rPr>
              <a:t>tham</a:t>
            </a:r>
            <a:r>
              <a:rPr kumimoji="0" lang="en-US" sz="4400" b="0" i="0" u="none" strike="noStrike" kern="1200" cap="none" spc="0" normalizeH="0" baseline="0" noProof="0" dirty="0" smtClean="0">
                <a:ln>
                  <a:noFill/>
                </a:ln>
                <a:solidFill>
                  <a:srgbClr val="FF0000"/>
                </a:solidFill>
                <a:effectLst/>
                <a:uLnTx/>
                <a:uFillTx/>
                <a:latin typeface="Aarian"/>
                <a:cs typeface="Calibri" panose="020F0502020204030204" pitchFamily="34" charset="0"/>
              </a:rPr>
              <a:t> </a:t>
            </a:r>
            <a:r>
              <a:rPr kumimoji="0" lang="en-US" sz="4400" b="0" i="0" u="none" strike="noStrike" kern="1200" cap="none" spc="0" normalizeH="0" baseline="0" noProof="0" dirty="0" err="1" smtClean="0">
                <a:ln>
                  <a:noFill/>
                </a:ln>
                <a:solidFill>
                  <a:srgbClr val="FF0000"/>
                </a:solidFill>
                <a:effectLst/>
                <a:uLnTx/>
                <a:uFillTx/>
                <a:latin typeface="Aarian"/>
                <a:cs typeface="Calibri" panose="020F0502020204030204" pitchFamily="34" charset="0"/>
              </a:rPr>
              <a:t>khảo</a:t>
            </a:r>
            <a:endParaRPr kumimoji="0" lang="zh-CN" altLang="en-US" sz="4400" b="0" i="0" u="none" strike="noStrike" kern="1200" cap="none" spc="0" normalizeH="0" baseline="0" noProof="0" dirty="0">
              <a:ln>
                <a:noFill/>
              </a:ln>
              <a:solidFill>
                <a:srgbClr val="FF0000"/>
              </a:solidFill>
              <a:effectLst/>
              <a:uLnTx/>
              <a:uFillTx/>
              <a:latin typeface="Aarian"/>
              <a:ea typeface="小美好体" panose="02010601030101010101" pitchFamily="2" charset="-122"/>
              <a:cs typeface="Calibri" panose="020F0502020204030204" pitchFamily="34" charset="0"/>
            </a:endParaRPr>
          </a:p>
        </p:txBody>
      </p:sp>
      <p:sp>
        <p:nvSpPr>
          <p:cNvPr id="26" name="TextBox 25">
            <a:extLst>
              <a:ext uri="{FF2B5EF4-FFF2-40B4-BE49-F238E27FC236}">
                <a16:creationId xmlns="" xmlns:a16="http://schemas.microsoft.com/office/drawing/2014/main" id="{47727705-7FA4-4DB2-B0DB-DE6C5466D889}"/>
              </a:ext>
            </a:extLst>
          </p:cNvPr>
          <p:cNvSpPr txBox="1"/>
          <p:nvPr/>
        </p:nvSpPr>
        <p:spPr>
          <a:xfrm>
            <a:off x="390525" y="1352548"/>
            <a:ext cx="11525250" cy="5016758"/>
          </a:xfrm>
          <a:prstGeom prst="rect">
            <a:avLst/>
          </a:prstGeom>
          <a:noFill/>
        </p:spPr>
        <p:txBody>
          <a:bodyPr wrap="square">
            <a:spAutoFit/>
          </a:bodyPr>
          <a:lstStyle/>
          <a:p>
            <a:pPr lvl="0" algn="just">
              <a:defRPr/>
            </a:pPr>
            <a:r>
              <a:rPr lang="vi-VN" sz="3200" dirty="0" smtClean="0">
                <a:solidFill>
                  <a:srgbClr val="002060"/>
                </a:solidFill>
                <a:latin typeface="Aarian"/>
                <a:cs typeface="Calibri" panose="020F0502020204030204" pitchFamily="34" charset="0"/>
              </a:rPr>
              <a:t>        Vào </a:t>
            </a:r>
            <a:r>
              <a:rPr lang="vi-VN" sz="3200" dirty="0">
                <a:solidFill>
                  <a:srgbClr val="002060"/>
                </a:solidFill>
                <a:latin typeface="Aarian"/>
                <a:cs typeface="Calibri" panose="020F0502020204030204" pitchFamily="34" charset="0"/>
              </a:rPr>
              <a:t>kì nghỉ hè, gia đình em đã được đến thăm thành phố Huế. Khung cảnh ở nơi đây đẹp như một bức tranh. Em đã được đi thăm rất nhiều địa điểm du nổi tiếng như Đại nội Huế, Lăng Tẩm Huế, điện Hòn Chén, núi Bạch Mã. Nhưng em cảm thấy ấn tượng nhất là vẻ đẹp của con sông Hương thơ mộng. Cùng với cây cầu Tràng Tiền đã rất nổi tiếng bắc qua con sông này. Bố mẹ em nói với em rằng con người Huế mang vẻ thâm trầm, kín đáo. Còn em cảm thấy con người ở đây rất lãng mạn, ôn hòa. Chuyến du lịch đã đem đến cho em thật nhiều cảm xúc tuyệt vời.</a:t>
            </a:r>
          </a:p>
        </p:txBody>
      </p:sp>
    </p:spTree>
    <p:extLst>
      <p:ext uri="{BB962C8B-B14F-4D97-AF65-F5344CB8AC3E}">
        <p14:creationId xmlns:p14="http://schemas.microsoft.com/office/powerpoint/2010/main" val="81668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outVertic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 xmlns:a16="http://schemas.microsoft.com/office/drawing/2014/main" id="{FFDBB3AE-D94C-4A29-B0B6-31DC501F64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 xmlns:a16="http://schemas.microsoft.com/office/drawing/2014/main" id="{D2500517-08B9-4457-9BFB-28C473CC0A30}"/>
              </a:ext>
            </a:extLst>
          </p:cNvPr>
          <p:cNvSpPr txBox="1"/>
          <p:nvPr/>
        </p:nvSpPr>
        <p:spPr>
          <a:xfrm>
            <a:off x="4299258" y="345175"/>
            <a:ext cx="6497054" cy="769441"/>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arian"/>
                <a:cs typeface="Calibri" panose="020F0502020204030204" pitchFamily="34" charset="0"/>
              </a:rPr>
              <a:t>Bài</a:t>
            </a:r>
            <a:r>
              <a:rPr kumimoji="0" lang="en-US" sz="4400" b="0" i="0" u="none" strike="noStrike" kern="1200" cap="none" spc="0" normalizeH="0" baseline="0" noProof="0" dirty="0">
                <a:ln>
                  <a:noFill/>
                </a:ln>
                <a:solidFill>
                  <a:srgbClr val="FF0000"/>
                </a:solidFill>
                <a:effectLst/>
                <a:uLnTx/>
                <a:uFillTx/>
                <a:latin typeface="Aarian"/>
                <a:cs typeface="Calibri" panose="020F0502020204030204" pitchFamily="34" charset="0"/>
              </a:rPr>
              <a:t> </a:t>
            </a:r>
            <a:r>
              <a:rPr kumimoji="0" lang="en-US" sz="4400" b="0" i="0" u="none" strike="noStrike" kern="1200" cap="none" spc="0" normalizeH="0" baseline="0" noProof="0" dirty="0" err="1" smtClean="0">
                <a:ln>
                  <a:noFill/>
                </a:ln>
                <a:solidFill>
                  <a:srgbClr val="FF0000"/>
                </a:solidFill>
                <a:effectLst/>
                <a:uLnTx/>
                <a:uFillTx/>
                <a:latin typeface="Aarian"/>
                <a:cs typeface="Calibri" panose="020F0502020204030204" pitchFamily="34" charset="0"/>
              </a:rPr>
              <a:t>tham</a:t>
            </a:r>
            <a:r>
              <a:rPr kumimoji="0" lang="en-US" sz="4400" b="0" i="0" u="none" strike="noStrike" kern="1200" cap="none" spc="0" normalizeH="0" baseline="0" noProof="0" dirty="0" smtClean="0">
                <a:ln>
                  <a:noFill/>
                </a:ln>
                <a:solidFill>
                  <a:srgbClr val="FF0000"/>
                </a:solidFill>
                <a:effectLst/>
                <a:uLnTx/>
                <a:uFillTx/>
                <a:latin typeface="Aarian"/>
                <a:cs typeface="Calibri" panose="020F0502020204030204" pitchFamily="34" charset="0"/>
              </a:rPr>
              <a:t> </a:t>
            </a:r>
            <a:r>
              <a:rPr kumimoji="0" lang="en-US" sz="4400" b="0" i="0" u="none" strike="noStrike" kern="1200" cap="none" spc="0" normalizeH="0" baseline="0" noProof="0" dirty="0" err="1" smtClean="0">
                <a:ln>
                  <a:noFill/>
                </a:ln>
                <a:solidFill>
                  <a:srgbClr val="FF0000"/>
                </a:solidFill>
                <a:effectLst/>
                <a:uLnTx/>
                <a:uFillTx/>
                <a:latin typeface="Aarian"/>
                <a:cs typeface="Calibri" panose="020F0502020204030204" pitchFamily="34" charset="0"/>
              </a:rPr>
              <a:t>khảo</a:t>
            </a:r>
            <a:endParaRPr kumimoji="0" lang="zh-CN" altLang="en-US" sz="4400" b="0" i="0" u="none" strike="noStrike" kern="1200" cap="none" spc="0" normalizeH="0" baseline="0" noProof="0" dirty="0">
              <a:ln>
                <a:noFill/>
              </a:ln>
              <a:solidFill>
                <a:srgbClr val="FF0000"/>
              </a:solidFill>
              <a:effectLst/>
              <a:uLnTx/>
              <a:uFillTx/>
              <a:latin typeface="Aarian"/>
              <a:ea typeface="小美好体" panose="02010601030101010101" pitchFamily="2" charset="-122"/>
              <a:cs typeface="Calibri" panose="020F0502020204030204" pitchFamily="34" charset="0"/>
            </a:endParaRPr>
          </a:p>
        </p:txBody>
      </p:sp>
      <p:sp>
        <p:nvSpPr>
          <p:cNvPr id="26" name="TextBox 25">
            <a:extLst>
              <a:ext uri="{FF2B5EF4-FFF2-40B4-BE49-F238E27FC236}">
                <a16:creationId xmlns="" xmlns:a16="http://schemas.microsoft.com/office/drawing/2014/main" id="{47727705-7FA4-4DB2-B0DB-DE6C5466D889}"/>
              </a:ext>
            </a:extLst>
          </p:cNvPr>
          <p:cNvSpPr txBox="1"/>
          <p:nvPr/>
        </p:nvSpPr>
        <p:spPr>
          <a:xfrm>
            <a:off x="390525" y="1352548"/>
            <a:ext cx="11525250" cy="4524315"/>
          </a:xfrm>
          <a:prstGeom prst="rect">
            <a:avLst/>
          </a:prstGeom>
          <a:noFill/>
        </p:spPr>
        <p:txBody>
          <a:bodyPr wrap="square">
            <a:spAutoFit/>
          </a:bodyPr>
          <a:lstStyle/>
          <a:p>
            <a:pPr lvl="0" algn="just">
              <a:defRPr/>
            </a:pPr>
            <a:r>
              <a:rPr lang="vi-VN" sz="3200" dirty="0" smtClean="0">
                <a:solidFill>
                  <a:srgbClr val="002060"/>
                </a:solidFill>
                <a:latin typeface="Aarian"/>
                <a:cs typeface="Calibri" panose="020F0502020204030204" pitchFamily="34" charset="0"/>
              </a:rPr>
              <a:t>       Cảnh </a:t>
            </a:r>
            <a:r>
              <a:rPr lang="vi-VN" sz="3200" dirty="0">
                <a:solidFill>
                  <a:srgbClr val="002060"/>
                </a:solidFill>
                <a:latin typeface="Aarian"/>
                <a:cs typeface="Calibri" panose="020F0502020204030204" pitchFamily="34" charset="0"/>
              </a:rPr>
              <a:t>vật của Đà Lạt thật đẹp, không khí mát mẻ, trong lành và có những cơn mưa phùn bay lất phất. Buổi chiều tối tiết trời se lạnh. Đà Lạt có rất nhiều hoa đẹp và những hồ nước trong xanh. Những thảm cỏ bát ngát với hàng thông xanh rì rào. Những con đường uốn lượn quanh co. Mọi người nói Đà Lạt là xứ sở của ngàn hoa, hai bên đường hoa đua nhau khoe sắc. Em rất thích cảnh quang Đà Lạt, nó hiền hòa, êm đềm như một bức tranh. Mỗi lần đến với nơi đây, em cảm thấy mình thật thoải mái, dễ chịu hẳn lên.</a:t>
            </a:r>
            <a:endParaRPr kumimoji="0" lang="vi-VN" sz="3200" b="0" i="0" u="none" strike="noStrike" kern="1200" cap="none" spc="0" normalizeH="0" baseline="0" noProof="0" dirty="0">
              <a:ln>
                <a:noFill/>
              </a:ln>
              <a:solidFill>
                <a:srgbClr val="002060"/>
              </a:solidFill>
              <a:effectLst/>
              <a:uLnTx/>
              <a:uFillTx/>
              <a:latin typeface="Aarian"/>
              <a:cs typeface="Calibri" panose="020F0502020204030204" pitchFamily="34" charset="0"/>
            </a:endParaRPr>
          </a:p>
        </p:txBody>
      </p:sp>
    </p:spTree>
    <p:extLst>
      <p:ext uri="{BB962C8B-B14F-4D97-AF65-F5344CB8AC3E}">
        <p14:creationId xmlns:p14="http://schemas.microsoft.com/office/powerpoint/2010/main" val="627162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outVertic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pic>
        <p:nvPicPr>
          <p:cNvPr id="3" name="Picture 2">
            <a:extLst>
              <a:ext uri="{FF2B5EF4-FFF2-40B4-BE49-F238E27FC236}">
                <a16:creationId xmlns="" xmlns:a16="http://schemas.microsoft.com/office/drawing/2014/main" id="{BF988D7F-8DD5-4942-9B78-D11472B001BC}"/>
              </a:ext>
            </a:extLst>
          </p:cNvPr>
          <p:cNvPicPr>
            <a:picLocks noChangeAspect="1"/>
          </p:cNvPicPr>
          <p:nvPr/>
        </p:nvPicPr>
        <p:blipFill>
          <a:blip r:embed="rId5"/>
          <a:stretch>
            <a:fillRect/>
          </a:stretch>
        </p:blipFill>
        <p:spPr>
          <a:xfrm>
            <a:off x="2802811" y="2437320"/>
            <a:ext cx="6882981" cy="1475360"/>
          </a:xfrm>
          <a:prstGeom prst="rect">
            <a:avLst/>
          </a:prstGeom>
        </p:spPr>
      </p:pic>
    </p:spTree>
    <p:extLst>
      <p:ext uri="{BB962C8B-B14F-4D97-AF65-F5344CB8AC3E}">
        <p14:creationId xmlns:p14="http://schemas.microsoft.com/office/powerpoint/2010/main" val="283736551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 xmlns:a16="http://schemas.microsoft.com/office/drawing/2014/main" id="{5F1144C3-A032-4578-B28E-BDCAE4D622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pic>
        <p:nvPicPr>
          <p:cNvPr id="22" name="图片 21">
            <a:extLst>
              <a:ext uri="{FF2B5EF4-FFF2-40B4-BE49-F238E27FC236}">
                <a16:creationId xmlns=""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924425"/>
            <a:ext cx="3269785" cy="1933575"/>
          </a:xfrm>
          <a:prstGeom prst="rect">
            <a:avLst/>
          </a:prstGeom>
        </p:spPr>
      </p:pic>
      <p:pic>
        <p:nvPicPr>
          <p:cNvPr id="2" name="Picture 1">
            <a:extLst>
              <a:ext uri="{FF2B5EF4-FFF2-40B4-BE49-F238E27FC236}">
                <a16:creationId xmlns="" xmlns:a16="http://schemas.microsoft.com/office/drawing/2014/main" id="{782E9156-5236-AA8A-F903-6611041DF53F}"/>
              </a:ext>
            </a:extLst>
          </p:cNvPr>
          <p:cNvPicPr>
            <a:picLocks noChangeAspect="1"/>
          </p:cNvPicPr>
          <p:nvPr/>
        </p:nvPicPr>
        <p:blipFill>
          <a:blip r:embed="rId8"/>
          <a:stretch>
            <a:fillRect/>
          </a:stretch>
        </p:blipFill>
        <p:spPr>
          <a:xfrm>
            <a:off x="1738591" y="104836"/>
            <a:ext cx="8124825" cy="4570214"/>
          </a:xfrm>
          <a:prstGeom prst="rect">
            <a:avLst/>
          </a:prstGeom>
        </p:spPr>
      </p:pic>
      <p:sp>
        <p:nvSpPr>
          <p:cNvPr id="9" name="TextBox 8">
            <a:extLst>
              <a:ext uri="{FF2B5EF4-FFF2-40B4-BE49-F238E27FC236}">
                <a16:creationId xmlns="" xmlns:a16="http://schemas.microsoft.com/office/drawing/2014/main" id="{F3118C62-FFE6-4821-B9E4-050942920316}"/>
              </a:ext>
            </a:extLst>
          </p:cNvPr>
          <p:cNvSpPr txBox="1"/>
          <p:nvPr/>
        </p:nvSpPr>
        <p:spPr>
          <a:xfrm>
            <a:off x="3681334" y="4557072"/>
            <a:ext cx="4592772" cy="923330"/>
          </a:xfrm>
          <a:prstGeom prst="rect">
            <a:avLst/>
          </a:prstGeom>
          <a:noFill/>
        </p:spPr>
        <p:txBody>
          <a:bodyPr wrap="square" rtlCol="0">
            <a:spAutoFit/>
          </a:bodyPr>
          <a:lstStyle/>
          <a:p>
            <a:pPr algn="ctr"/>
            <a:r>
              <a:rPr lang="en-US" sz="5400" b="1" dirty="0" err="1" smtClean="0">
                <a:solidFill>
                  <a:srgbClr val="0033CC"/>
                </a:solidFill>
                <a:latin typeface="Aarian"/>
                <a:cs typeface="Times New Roman" panose="02020603050405020304" pitchFamily="18" charset="0"/>
              </a:rPr>
              <a:t>Đà</a:t>
            </a:r>
            <a:r>
              <a:rPr lang="en-US" sz="5400" b="1" dirty="0" smtClean="0">
                <a:solidFill>
                  <a:srgbClr val="0033CC"/>
                </a:solidFill>
                <a:latin typeface="Aarian"/>
                <a:cs typeface="Times New Roman" panose="02020603050405020304" pitchFamily="18" charset="0"/>
              </a:rPr>
              <a:t> </a:t>
            </a:r>
            <a:r>
              <a:rPr lang="en-US" sz="5400" b="1" dirty="0" err="1" smtClean="0">
                <a:solidFill>
                  <a:srgbClr val="0033CC"/>
                </a:solidFill>
                <a:latin typeface="Aarian"/>
                <a:cs typeface="Times New Roman" panose="02020603050405020304" pitchFamily="18" charset="0"/>
              </a:rPr>
              <a:t>Lạt</a:t>
            </a:r>
            <a:endParaRPr lang="en-US" sz="5400" b="1" dirty="0">
              <a:solidFill>
                <a:srgbClr val="0033CC"/>
              </a:solidFill>
              <a:latin typeface="Aarian"/>
              <a:cs typeface="Times New Roman" panose="02020603050405020304" pitchFamily="18" charset="0"/>
            </a:endParaRPr>
          </a:p>
        </p:txBody>
      </p:sp>
    </p:spTree>
    <p:extLst>
      <p:ext uri="{BB962C8B-B14F-4D97-AF65-F5344CB8AC3E}">
        <p14:creationId xmlns:p14="http://schemas.microsoft.com/office/powerpoint/2010/main" val="2529100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 xmlns:a16="http://schemas.microsoft.com/office/drawing/2014/main" id="{5F1144C3-A032-4578-B28E-BDCAE4D622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pic>
        <p:nvPicPr>
          <p:cNvPr id="22" name="图片 21">
            <a:extLst>
              <a:ext uri="{FF2B5EF4-FFF2-40B4-BE49-F238E27FC236}">
                <a16:creationId xmlns=""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924425"/>
            <a:ext cx="3269785" cy="1933575"/>
          </a:xfrm>
          <a:prstGeom prst="rect">
            <a:avLst/>
          </a:prstGeom>
        </p:spPr>
      </p:pic>
      <p:pic>
        <p:nvPicPr>
          <p:cNvPr id="5" name="Picture 4">
            <a:extLst>
              <a:ext uri="{FF2B5EF4-FFF2-40B4-BE49-F238E27FC236}">
                <a16:creationId xmlns="" xmlns:a16="http://schemas.microsoft.com/office/drawing/2014/main" id="{DE0F8E0B-38FC-E2ED-C238-2346BD0F3D57}"/>
              </a:ext>
            </a:extLst>
          </p:cNvPr>
          <p:cNvPicPr>
            <a:picLocks noChangeAspect="1"/>
          </p:cNvPicPr>
          <p:nvPr/>
        </p:nvPicPr>
        <p:blipFill>
          <a:blip r:embed="rId8"/>
          <a:stretch>
            <a:fillRect/>
          </a:stretch>
        </p:blipFill>
        <p:spPr>
          <a:xfrm>
            <a:off x="1514475" y="133350"/>
            <a:ext cx="9296400" cy="4400550"/>
          </a:xfrm>
          <a:prstGeom prst="rect">
            <a:avLst/>
          </a:prstGeom>
        </p:spPr>
      </p:pic>
      <p:sp>
        <p:nvSpPr>
          <p:cNvPr id="9" name="TextBox 8">
            <a:extLst>
              <a:ext uri="{FF2B5EF4-FFF2-40B4-BE49-F238E27FC236}">
                <a16:creationId xmlns="" xmlns:a16="http://schemas.microsoft.com/office/drawing/2014/main" id="{F3118C62-FFE6-4821-B9E4-050942920316}"/>
              </a:ext>
            </a:extLst>
          </p:cNvPr>
          <p:cNvSpPr txBox="1"/>
          <p:nvPr/>
        </p:nvSpPr>
        <p:spPr>
          <a:xfrm>
            <a:off x="3681333" y="4707197"/>
            <a:ext cx="5612791" cy="923330"/>
          </a:xfrm>
          <a:prstGeom prst="rect">
            <a:avLst/>
          </a:prstGeom>
          <a:noFill/>
        </p:spPr>
        <p:txBody>
          <a:bodyPr wrap="square" rtlCol="0">
            <a:spAutoFit/>
          </a:bodyPr>
          <a:lstStyle/>
          <a:p>
            <a:pPr algn="ctr"/>
            <a:r>
              <a:rPr lang="en-US" sz="5400" b="1" dirty="0" err="1" smtClean="0">
                <a:solidFill>
                  <a:srgbClr val="0033CC"/>
                </a:solidFill>
                <a:latin typeface="Aarian"/>
                <a:cs typeface="Times New Roman" panose="02020603050405020304" pitchFamily="18" charset="0"/>
              </a:rPr>
              <a:t>Vịnh</a:t>
            </a:r>
            <a:r>
              <a:rPr lang="en-US" sz="5400" b="1" dirty="0" smtClean="0">
                <a:solidFill>
                  <a:srgbClr val="0033CC"/>
                </a:solidFill>
                <a:latin typeface="Aarian"/>
                <a:cs typeface="Times New Roman" panose="02020603050405020304" pitchFamily="18" charset="0"/>
              </a:rPr>
              <a:t> </a:t>
            </a:r>
            <a:r>
              <a:rPr lang="en-US" sz="5400" b="1" dirty="0" err="1" smtClean="0">
                <a:solidFill>
                  <a:srgbClr val="0033CC"/>
                </a:solidFill>
                <a:latin typeface="Aarian"/>
                <a:cs typeface="Times New Roman" panose="02020603050405020304" pitchFamily="18" charset="0"/>
              </a:rPr>
              <a:t>Hạ</a:t>
            </a:r>
            <a:r>
              <a:rPr lang="en-US" sz="5400" b="1" dirty="0" smtClean="0">
                <a:solidFill>
                  <a:srgbClr val="0033CC"/>
                </a:solidFill>
                <a:latin typeface="Aarian"/>
                <a:cs typeface="Times New Roman" panose="02020603050405020304" pitchFamily="18" charset="0"/>
              </a:rPr>
              <a:t> Long</a:t>
            </a:r>
            <a:endParaRPr lang="en-US" sz="5400" b="1" dirty="0">
              <a:solidFill>
                <a:srgbClr val="0033CC"/>
              </a:solidFill>
              <a:latin typeface="Aarian"/>
              <a:cs typeface="Times New Roman" panose="02020603050405020304" pitchFamily="18" charset="0"/>
            </a:endParaRPr>
          </a:p>
        </p:txBody>
      </p:sp>
    </p:spTree>
    <p:extLst>
      <p:ext uri="{BB962C8B-B14F-4D97-AF65-F5344CB8AC3E}">
        <p14:creationId xmlns:p14="http://schemas.microsoft.com/office/powerpoint/2010/main" val="1177212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E219567D-10EB-401F-8496-B9D281B347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 xmlns:a16="http://schemas.microsoft.com/office/drawing/2014/main" id="{24F22AEB-BBC9-45A4-91FE-30A2EFD378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 xmlns:a16="http://schemas.microsoft.com/office/drawing/2014/main" id="{5F1144C3-A032-4578-B28E-BDCAE4D622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pic>
        <p:nvPicPr>
          <p:cNvPr id="22" name="图片 21">
            <a:extLst>
              <a:ext uri="{FF2B5EF4-FFF2-40B4-BE49-F238E27FC236}">
                <a16:creationId xmlns="" xmlns:a16="http://schemas.microsoft.com/office/drawing/2014/main" id="{432E9B75-2A01-4E6F-936C-7CABBE565E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81851" y="4924425"/>
            <a:ext cx="3269785" cy="1933575"/>
          </a:xfrm>
          <a:prstGeom prst="rect">
            <a:avLst/>
          </a:prstGeom>
        </p:spPr>
      </p:pic>
      <p:pic>
        <p:nvPicPr>
          <p:cNvPr id="3" name="Picture 2">
            <a:extLst>
              <a:ext uri="{FF2B5EF4-FFF2-40B4-BE49-F238E27FC236}">
                <a16:creationId xmlns="" xmlns:a16="http://schemas.microsoft.com/office/drawing/2014/main" id="{874C0A67-34EA-DCDF-9977-0DE734622893}"/>
              </a:ext>
            </a:extLst>
          </p:cNvPr>
          <p:cNvPicPr>
            <a:picLocks noChangeAspect="1"/>
          </p:cNvPicPr>
          <p:nvPr/>
        </p:nvPicPr>
        <p:blipFill>
          <a:blip r:embed="rId7"/>
          <a:stretch>
            <a:fillRect/>
          </a:stretch>
        </p:blipFill>
        <p:spPr>
          <a:xfrm>
            <a:off x="1719262" y="147637"/>
            <a:ext cx="9153525" cy="4143375"/>
          </a:xfrm>
          <a:prstGeom prst="rect">
            <a:avLst/>
          </a:prstGeom>
        </p:spPr>
      </p:pic>
      <p:sp>
        <p:nvSpPr>
          <p:cNvPr id="9" name="TextBox 8">
            <a:extLst>
              <a:ext uri="{FF2B5EF4-FFF2-40B4-BE49-F238E27FC236}">
                <a16:creationId xmlns="" xmlns:a16="http://schemas.microsoft.com/office/drawing/2014/main" id="{F3118C62-FFE6-4821-B9E4-050942920316}"/>
              </a:ext>
            </a:extLst>
          </p:cNvPr>
          <p:cNvSpPr txBox="1"/>
          <p:nvPr/>
        </p:nvSpPr>
        <p:spPr>
          <a:xfrm>
            <a:off x="3681334" y="4557072"/>
            <a:ext cx="4592772" cy="923330"/>
          </a:xfrm>
          <a:prstGeom prst="rect">
            <a:avLst/>
          </a:prstGeom>
          <a:noFill/>
        </p:spPr>
        <p:txBody>
          <a:bodyPr wrap="square" rtlCol="0">
            <a:spAutoFit/>
          </a:bodyPr>
          <a:lstStyle/>
          <a:p>
            <a:pPr algn="ctr"/>
            <a:r>
              <a:rPr lang="en-US" sz="5400" b="1" dirty="0" err="1" smtClean="0">
                <a:solidFill>
                  <a:srgbClr val="0033CC"/>
                </a:solidFill>
                <a:latin typeface="Aarian"/>
                <a:cs typeface="Times New Roman" panose="02020603050405020304" pitchFamily="18" charset="0"/>
              </a:rPr>
              <a:t>Vũng</a:t>
            </a:r>
            <a:r>
              <a:rPr lang="en-US" sz="5400" b="1" dirty="0" smtClean="0">
                <a:solidFill>
                  <a:srgbClr val="0033CC"/>
                </a:solidFill>
                <a:latin typeface="Aarian"/>
                <a:cs typeface="Times New Roman" panose="02020603050405020304" pitchFamily="18" charset="0"/>
              </a:rPr>
              <a:t> </a:t>
            </a:r>
            <a:r>
              <a:rPr lang="en-US" sz="5400" b="1" dirty="0" err="1" smtClean="0">
                <a:solidFill>
                  <a:srgbClr val="0033CC"/>
                </a:solidFill>
                <a:latin typeface="Aarian"/>
                <a:cs typeface="Times New Roman" panose="02020603050405020304" pitchFamily="18" charset="0"/>
              </a:rPr>
              <a:t>Tàu</a:t>
            </a:r>
            <a:endParaRPr lang="en-US" sz="5400" b="1" dirty="0">
              <a:solidFill>
                <a:srgbClr val="0033CC"/>
              </a:solidFill>
              <a:latin typeface="Aarian"/>
              <a:cs typeface="Times New Roman" panose="02020603050405020304" pitchFamily="18" charset="0"/>
            </a:endParaRPr>
          </a:p>
        </p:txBody>
      </p:sp>
    </p:spTree>
    <p:extLst>
      <p:ext uri="{BB962C8B-B14F-4D97-AF65-F5344CB8AC3E}">
        <p14:creationId xmlns:p14="http://schemas.microsoft.com/office/powerpoint/2010/main" val="562764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 xmlns:a16="http://schemas.microsoft.com/office/drawing/2014/main"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 xmlns:a16="http://schemas.microsoft.com/office/drawing/2014/main" id="{31C7EA0D-BFEA-41D7-944F-791C45A0C6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 xmlns:a16="http://schemas.microsoft.com/office/drawing/2014/main" id="{8FA9E474-A80A-418D-82D9-29F27DC6B6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 xmlns:a16="http://schemas.microsoft.com/office/drawing/2014/main"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 xmlns:a16="http://schemas.microsoft.com/office/drawing/2014/main"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 xmlns:a16="http://schemas.microsoft.com/office/drawing/2014/main"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19" name="Picture 18" descr="A picture containing text&#10;&#10;Description automatically generated">
            <a:extLst>
              <a:ext uri="{FF2B5EF4-FFF2-40B4-BE49-F238E27FC236}">
                <a16:creationId xmlns="" xmlns:a16="http://schemas.microsoft.com/office/drawing/2014/main" id="{E410F80C-9EE8-4E5C-A36F-EF3E2967E7E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8113"/>
          <a:stretch/>
        </p:blipFill>
        <p:spPr>
          <a:xfrm>
            <a:off x="4182257" y="5692609"/>
            <a:ext cx="6096012" cy="3772704"/>
          </a:xfrm>
          <a:prstGeom prst="rect">
            <a:avLst/>
          </a:prstGeom>
        </p:spPr>
      </p:pic>
      <p:sp>
        <p:nvSpPr>
          <p:cNvPr id="12" name="TextBox 11">
            <a:extLst>
              <a:ext uri="{FF2B5EF4-FFF2-40B4-BE49-F238E27FC236}">
                <a16:creationId xmlns="" xmlns:a16="http://schemas.microsoft.com/office/drawing/2014/main" id="{F3118C62-FFE6-4821-B9E4-050942920316}"/>
              </a:ext>
            </a:extLst>
          </p:cNvPr>
          <p:cNvSpPr txBox="1"/>
          <p:nvPr/>
        </p:nvSpPr>
        <p:spPr>
          <a:xfrm>
            <a:off x="907276" y="1883009"/>
            <a:ext cx="10138295" cy="1938992"/>
          </a:xfrm>
          <a:prstGeom prst="rect">
            <a:avLst/>
          </a:prstGeom>
          <a:noFill/>
        </p:spPr>
        <p:txBody>
          <a:bodyPr wrap="square" rtlCol="0">
            <a:spAutoFit/>
          </a:bodyPr>
          <a:lstStyle/>
          <a:p>
            <a:pPr algn="ctr"/>
            <a:r>
              <a:rPr lang="en-US" sz="4000" b="1" dirty="0" err="1" smtClean="0">
                <a:solidFill>
                  <a:srgbClr val="0033CC"/>
                </a:solidFill>
                <a:latin typeface="Aarian"/>
                <a:cs typeface="Times New Roman" panose="02020603050405020304" pitchFamily="18" charset="0"/>
              </a:rPr>
              <a:t>Tiếng</a:t>
            </a:r>
            <a:r>
              <a:rPr lang="en-US" sz="4000" b="1" dirty="0" smtClean="0">
                <a:solidFill>
                  <a:srgbClr val="0033CC"/>
                </a:solidFill>
                <a:latin typeface="Aarian"/>
                <a:cs typeface="Times New Roman" panose="02020603050405020304" pitchFamily="18" charset="0"/>
              </a:rPr>
              <a:t> </a:t>
            </a:r>
            <a:r>
              <a:rPr lang="en-US" sz="4000" b="1" dirty="0" err="1" smtClean="0">
                <a:solidFill>
                  <a:srgbClr val="0033CC"/>
                </a:solidFill>
                <a:latin typeface="Aarian"/>
                <a:cs typeface="Times New Roman" panose="02020603050405020304" pitchFamily="18" charset="0"/>
              </a:rPr>
              <a:t>Việt</a:t>
            </a:r>
            <a:endParaRPr lang="en-US" sz="4000" b="1" dirty="0" smtClean="0">
              <a:solidFill>
                <a:srgbClr val="0033CC"/>
              </a:solidFill>
              <a:latin typeface="Aarian"/>
              <a:cs typeface="Times New Roman" panose="02020603050405020304" pitchFamily="18" charset="0"/>
            </a:endParaRPr>
          </a:p>
          <a:p>
            <a:pPr algn="ctr"/>
            <a:r>
              <a:rPr lang="en-US" sz="4000" b="1" dirty="0" err="1" smtClean="0">
                <a:solidFill>
                  <a:srgbClr val="FF0000"/>
                </a:solidFill>
                <a:latin typeface="Aarian"/>
                <a:cs typeface="Times New Roman" panose="02020603050405020304" pitchFamily="18" charset="0"/>
              </a:rPr>
              <a:t>Luyện</a:t>
            </a:r>
            <a:r>
              <a:rPr lang="en-US" sz="4000" b="1" dirty="0" smtClean="0">
                <a:solidFill>
                  <a:srgbClr val="FF0000"/>
                </a:solidFill>
                <a:latin typeface="Aarian"/>
                <a:cs typeface="Times New Roman" panose="02020603050405020304" pitchFamily="18" charset="0"/>
              </a:rPr>
              <a:t> </a:t>
            </a:r>
            <a:r>
              <a:rPr lang="en-US" sz="4000" b="1" dirty="0" err="1" smtClean="0">
                <a:solidFill>
                  <a:srgbClr val="FF0000"/>
                </a:solidFill>
                <a:latin typeface="Aarian"/>
                <a:cs typeface="Times New Roman" panose="02020603050405020304" pitchFamily="18" charset="0"/>
              </a:rPr>
              <a:t>tập</a:t>
            </a:r>
            <a:r>
              <a:rPr lang="vi-VN" sz="4000" b="1" dirty="0" smtClean="0">
                <a:solidFill>
                  <a:srgbClr val="FF0000"/>
                </a:solidFill>
                <a:latin typeface="Aarian"/>
                <a:cs typeface="Times New Roman" panose="02020603050405020304" pitchFamily="18" charset="0"/>
              </a:rPr>
              <a:t>: Viết </a:t>
            </a:r>
            <a:r>
              <a:rPr lang="vi-VN" sz="4000" b="1" dirty="0">
                <a:solidFill>
                  <a:srgbClr val="FF0000"/>
                </a:solidFill>
                <a:latin typeface="Aarian"/>
                <a:cs typeface="Times New Roman" panose="02020603050405020304" pitchFamily="18" charset="0"/>
              </a:rPr>
              <a:t>đoạn văn nêu tình cảm, cảm xúc về một cảnh đẹp của đất nước</a:t>
            </a:r>
            <a:endParaRPr lang="en-US" sz="4000" b="1" dirty="0">
              <a:solidFill>
                <a:srgbClr val="FF0000"/>
              </a:solidFill>
              <a:latin typeface="Aarian"/>
              <a:cs typeface="Times New Roman" panose="02020603050405020304" pitchFamily="18" charset="0"/>
            </a:endParaRPr>
          </a:p>
        </p:txBody>
      </p:sp>
    </p:spTree>
    <p:extLst>
      <p:ext uri="{BB962C8B-B14F-4D97-AF65-F5344CB8AC3E}">
        <p14:creationId xmlns:p14="http://schemas.microsoft.com/office/powerpoint/2010/main" val="3607894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22" presetClass="entr" presetSubtype="1" fill="hold" nodeType="with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6">
            <a:extLst>
              <a:ext uri="{FF2B5EF4-FFF2-40B4-BE49-F238E27FC236}">
                <a16:creationId xmlns="" xmlns:a16="http://schemas.microsoft.com/office/drawing/2014/main" id="{31C7EA0D-BFEA-41D7-944F-791C45A0C6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 xmlns:a16="http://schemas.microsoft.com/office/drawing/2014/main" id="{8FA9E474-A80A-418D-82D9-29F27DC6B6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 xmlns:a16="http://schemas.microsoft.com/office/drawing/2014/main" id="{EA149C4E-93D8-497F-A9E8-07D6DE17F7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19" name="Picture 18" descr="A picture containing text&#10;&#10;Description automatically generated">
            <a:extLst>
              <a:ext uri="{FF2B5EF4-FFF2-40B4-BE49-F238E27FC236}">
                <a16:creationId xmlns="" xmlns:a16="http://schemas.microsoft.com/office/drawing/2014/main" id="{E410F80C-9EE8-4E5C-A36F-EF3E2967E7E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8113"/>
          <a:stretch/>
        </p:blipFill>
        <p:spPr>
          <a:xfrm>
            <a:off x="4182257" y="5692609"/>
            <a:ext cx="6096012" cy="3772704"/>
          </a:xfrm>
          <a:prstGeom prst="rect">
            <a:avLst/>
          </a:prstGeom>
        </p:spPr>
      </p:pic>
      <p:grpSp>
        <p:nvGrpSpPr>
          <p:cNvPr id="2" name="Group 1">
            <a:extLst>
              <a:ext uri="{FF2B5EF4-FFF2-40B4-BE49-F238E27FC236}">
                <a16:creationId xmlns="" xmlns:a16="http://schemas.microsoft.com/office/drawing/2014/main" id="{0B71FBA2-85C4-FADF-7BB2-B182645BDA14}"/>
              </a:ext>
            </a:extLst>
          </p:cNvPr>
          <p:cNvGrpSpPr/>
          <p:nvPr/>
        </p:nvGrpSpPr>
        <p:grpSpPr>
          <a:xfrm>
            <a:off x="1159098" y="1060333"/>
            <a:ext cx="9732402" cy="783365"/>
            <a:chOff x="718343" y="288470"/>
            <a:chExt cx="9735405" cy="783607"/>
          </a:xfrm>
        </p:grpSpPr>
        <p:sp>
          <p:nvSpPr>
            <p:cNvPr id="10" name="îṥḷíďê">
              <a:extLst>
                <a:ext uri="{FF2B5EF4-FFF2-40B4-BE49-F238E27FC236}">
                  <a16:creationId xmlns="" xmlns:a16="http://schemas.microsoft.com/office/drawing/2014/main" id="{5C6D5988-203D-847E-86F7-CDD1EBC61C03}"/>
                </a:ext>
              </a:extLst>
            </p:cNvPr>
            <p:cNvSpPr/>
            <p:nvPr/>
          </p:nvSpPr>
          <p:spPr bwMode="auto">
            <a:xfrm>
              <a:off x="2873170" y="343910"/>
              <a:ext cx="5134708"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微软雅黑"/>
                <a:ea typeface="等线" panose="02010600030101010101" pitchFamily="2" charset="-122"/>
                <a:cs typeface="+mn-cs"/>
              </a:endParaRPr>
            </a:p>
          </p:txBody>
        </p:sp>
        <p:sp>
          <p:nvSpPr>
            <p:cNvPr id="11" name="Google Shape;5317;p41">
              <a:extLst>
                <a:ext uri="{FF2B5EF4-FFF2-40B4-BE49-F238E27FC236}">
                  <a16:creationId xmlns="" xmlns:a16="http://schemas.microsoft.com/office/drawing/2014/main" id="{3A387753-A1F5-04BE-6E45-A163BAA96F2B}"/>
                </a:ext>
              </a:extLst>
            </p:cNvPr>
            <p:cNvSpPr txBox="1">
              <a:spLocks/>
            </p:cNvSpPr>
            <p:nvPr/>
          </p:nvSpPr>
          <p:spPr>
            <a:xfrm>
              <a:off x="718343" y="288470"/>
              <a:ext cx="9735405" cy="783607"/>
            </a:xfrm>
            <a:prstGeom prst="rect">
              <a:avLst/>
            </a:prstGeom>
            <a:noFill/>
            <a:ln>
              <a:noFill/>
            </a:ln>
          </p:spPr>
          <p:txBody>
            <a:bodyPr spcFirstLastPara="1" wrap="square" lIns="91397" tIns="91397" rIns="91397" bIns="9139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103"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999"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Yêu</a:t>
              </a:r>
              <a:r>
                <a:rPr kumimoji="0" lang="en-US" sz="3999"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3999"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cầu</a:t>
              </a:r>
              <a:r>
                <a:rPr kumimoji="0" lang="en-US" sz="3999"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3999"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cần</a:t>
              </a:r>
              <a:r>
                <a:rPr kumimoji="0" lang="en-US" sz="3999"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3999"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đạt</a:t>
              </a:r>
              <a:endParaRPr kumimoji="0" lang="en-US" sz="3999"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sp>
        <p:nvSpPr>
          <p:cNvPr id="12" name="TextBox 11">
            <a:extLst>
              <a:ext uri="{FF2B5EF4-FFF2-40B4-BE49-F238E27FC236}">
                <a16:creationId xmlns="" xmlns:a16="http://schemas.microsoft.com/office/drawing/2014/main" id="{FDBFC210-B021-A18B-2158-9933BD8D87CD}"/>
              </a:ext>
            </a:extLst>
          </p:cNvPr>
          <p:cNvSpPr txBox="1"/>
          <p:nvPr/>
        </p:nvSpPr>
        <p:spPr>
          <a:xfrm>
            <a:off x="1047750" y="2276475"/>
            <a:ext cx="9867900" cy="1377621"/>
          </a:xfrm>
          <a:prstGeom prst="rect">
            <a:avLst/>
          </a:prstGeom>
          <a:noFill/>
        </p:spPr>
        <p:txBody>
          <a:bodyPr wrap="square" rtlCol="0">
            <a:spAutoFit/>
          </a:bodyPr>
          <a:lstStyle/>
          <a:p>
            <a:pPr marL="457200" marR="0" indent="-457200" algn="just">
              <a:lnSpc>
                <a:spcPct val="120000"/>
              </a:lnSpc>
              <a:spcBef>
                <a:spcPts val="0"/>
              </a:spcBef>
              <a:spcAft>
                <a:spcPts val="800"/>
              </a:spcAft>
              <a:buFont typeface="Wingdings" panose="05000000000000000000" pitchFamily="2" charset="2"/>
              <a:buChar char="ü"/>
            </a:pPr>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Viết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được</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đoạn</a:t>
            </a:r>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văn nêu cảm xúc của em về một cảnh đẹp của đất nước</a:t>
            </a:r>
            <a:endParaRPr lang="en-US" sz="36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1939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 xmlns:a16="http://schemas.microsoft.com/office/drawing/2014/main" id="{5F1144C3-A032-4578-B28E-BDCAE4D622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 xmlns:a16="http://schemas.microsoft.com/office/drawing/2014/main" id="{7583B2CA-B7E3-414C-B220-0D744652F538}"/>
              </a:ext>
            </a:extLst>
          </p:cNvPr>
          <p:cNvSpPr txBox="1"/>
          <p:nvPr/>
        </p:nvSpPr>
        <p:spPr>
          <a:xfrm>
            <a:off x="5005912" y="2274838"/>
            <a:ext cx="589864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2060"/>
                </a:solidFill>
                <a:effectLst>
                  <a:glow rad="88900">
                    <a:srgbClr val="FF6600">
                      <a:alpha val="50000"/>
                    </a:srgbClr>
                  </a:glow>
                </a:effectLst>
                <a:uLnTx/>
                <a:uFillTx/>
              </a:rPr>
              <a:t>Nhà</a:t>
            </a:r>
            <a:r>
              <a:rPr kumimoji="0" lang="en-US" sz="7200" b="0" i="0" u="none" strike="noStrike" kern="1200" cap="none" spc="0" normalizeH="0" baseline="0" noProof="0" dirty="0">
                <a:ln>
                  <a:noFill/>
                </a:ln>
                <a:solidFill>
                  <a:srgbClr val="002060"/>
                </a:solidFill>
                <a:effectLst>
                  <a:glow rad="88900">
                    <a:srgbClr val="FF6600">
                      <a:alpha val="50000"/>
                    </a:srgbClr>
                  </a:glow>
                </a:effectLst>
                <a:uLnTx/>
                <a:uFillTx/>
              </a:rPr>
              <a:t> </a:t>
            </a:r>
            <a:r>
              <a:rPr kumimoji="0" lang="en-US" sz="7200" b="0" i="0" u="none" strike="noStrike" kern="1200" cap="none" spc="0" normalizeH="0" baseline="0" noProof="0" dirty="0" err="1">
                <a:ln>
                  <a:noFill/>
                </a:ln>
                <a:solidFill>
                  <a:srgbClr val="002060"/>
                </a:solidFill>
                <a:effectLst>
                  <a:glow rad="88900">
                    <a:srgbClr val="FF6600">
                      <a:alpha val="50000"/>
                    </a:srgbClr>
                  </a:glow>
                </a:effectLst>
                <a:uLnTx/>
                <a:uFillTx/>
              </a:rPr>
              <a:t>diễn</a:t>
            </a:r>
            <a:r>
              <a:rPr kumimoji="0" lang="en-US" sz="7200" b="0" i="0" u="none" strike="noStrike" kern="1200" cap="none" spc="0" normalizeH="0" baseline="0" noProof="0" dirty="0">
                <a:ln>
                  <a:noFill/>
                </a:ln>
                <a:solidFill>
                  <a:srgbClr val="002060"/>
                </a:solidFill>
                <a:effectLst>
                  <a:glow rad="88900">
                    <a:srgbClr val="FF6600">
                      <a:alpha val="50000"/>
                    </a:srgbClr>
                  </a:glow>
                </a:effectLst>
                <a:uLnTx/>
                <a:uFillTx/>
              </a:rPr>
              <a:t> </a:t>
            </a:r>
            <a:r>
              <a:rPr kumimoji="0" lang="en-US" sz="7200" b="0" i="0" u="none" strike="noStrike" kern="1200" cap="none" spc="0" normalizeH="0" baseline="0" noProof="0" dirty="0" err="1">
                <a:ln>
                  <a:noFill/>
                </a:ln>
                <a:solidFill>
                  <a:srgbClr val="002060"/>
                </a:solidFill>
                <a:effectLst>
                  <a:glow rad="88900">
                    <a:srgbClr val="FF6600">
                      <a:alpha val="50000"/>
                    </a:srgbClr>
                  </a:glow>
                </a:effectLst>
                <a:uLnTx/>
                <a:uFillTx/>
              </a:rPr>
              <a:t>giả</a:t>
            </a:r>
            <a:r>
              <a:rPr kumimoji="0" lang="en-US" sz="7200" b="0" i="0" u="none" strike="noStrike" kern="1200" cap="none" spc="0" normalizeH="0" baseline="0" noProof="0" dirty="0">
                <a:ln>
                  <a:noFill/>
                </a:ln>
                <a:solidFill>
                  <a:srgbClr val="002060"/>
                </a:solidFill>
                <a:effectLst>
                  <a:glow rad="88900">
                    <a:srgbClr val="FF6600">
                      <a:alpha val="50000"/>
                    </a:srgbClr>
                  </a:glow>
                </a:effectLst>
                <a:uLnTx/>
                <a:uFillTx/>
              </a:rPr>
              <a:t> </a:t>
            </a:r>
            <a:r>
              <a:rPr kumimoji="0" lang="en-US" sz="7200" b="0" i="0" u="none" strike="noStrike" kern="1200" cap="none" spc="0" normalizeH="0" baseline="0" noProof="0" dirty="0" err="1">
                <a:ln>
                  <a:noFill/>
                </a:ln>
                <a:solidFill>
                  <a:srgbClr val="002060"/>
                </a:solidFill>
                <a:effectLst>
                  <a:glow rad="88900">
                    <a:srgbClr val="FF6600">
                      <a:alpha val="50000"/>
                    </a:srgbClr>
                  </a:glow>
                </a:effectLst>
                <a:uLnTx/>
                <a:uFillTx/>
              </a:rPr>
              <a:t>nhí</a:t>
            </a:r>
            <a:endParaRPr kumimoji="0" lang="en-US" sz="7200" b="0" i="0" u="none" strike="noStrike" kern="1200" cap="none" spc="0" normalizeH="0" baseline="0" noProof="0" dirty="0">
              <a:ln>
                <a:noFill/>
              </a:ln>
              <a:solidFill>
                <a:srgbClr val="002060"/>
              </a:solidFill>
              <a:effectLst>
                <a:glow rad="88900">
                  <a:srgbClr val="FF6600">
                    <a:alpha val="50000"/>
                  </a:srgbClr>
                </a:glow>
              </a:effectLst>
              <a:uLnTx/>
              <a:uFillTx/>
            </a:endParaRPr>
          </a:p>
        </p:txBody>
      </p:sp>
      <p:pic>
        <p:nvPicPr>
          <p:cNvPr id="22" name="图片 21">
            <a:extLst>
              <a:ext uri="{FF2B5EF4-FFF2-40B4-BE49-F238E27FC236}">
                <a16:creationId xmlns=""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289547"/>
            <a:ext cx="4343400" cy="2568453"/>
          </a:xfrm>
          <a:prstGeom prst="rect">
            <a:avLst/>
          </a:prstGeom>
        </p:spPr>
      </p:pic>
      <p:pic>
        <p:nvPicPr>
          <p:cNvPr id="3" name="Picture 2" descr="A picture containing light&#10;&#10;Description automatically generated">
            <a:extLst>
              <a:ext uri="{FF2B5EF4-FFF2-40B4-BE49-F238E27FC236}">
                <a16:creationId xmlns="" xmlns:a16="http://schemas.microsoft.com/office/drawing/2014/main" id="{FF81BBDE-DAF3-4D68-AA59-363851466A5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3920" y="1657985"/>
            <a:ext cx="5212080" cy="5212080"/>
          </a:xfrm>
          <a:prstGeom prst="rect">
            <a:avLst/>
          </a:prstGeom>
        </p:spPr>
      </p:pic>
    </p:spTree>
    <p:extLst>
      <p:ext uri="{BB962C8B-B14F-4D97-AF65-F5344CB8AC3E}">
        <p14:creationId xmlns:p14="http://schemas.microsoft.com/office/powerpoint/2010/main" val="4057124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4" fill="hold" nodeType="withEffect">
                                  <p:stCondLst>
                                    <p:cond delay="25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1"/>
                                        </p:tgtEl>
                                        <p:attrNameLst>
                                          <p:attrName>ppt_y</p:attrName>
                                        </p:attrNameLst>
                                      </p:cBhvr>
                                      <p:tavLst>
                                        <p:tav tm="0">
                                          <p:val>
                                            <p:strVal val="#ppt_y"/>
                                          </p:val>
                                        </p:tav>
                                        <p:tav tm="100000">
                                          <p:val>
                                            <p:strVal val="#ppt_y"/>
                                          </p:val>
                                        </p:tav>
                                      </p:tavLst>
                                    </p:anim>
                                    <p:anim calcmode="lin" valueType="num">
                                      <p:cBhvr>
                                        <p:cTn id="25"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1"/>
                                        </p:tgtEl>
                                      </p:cBhvr>
                                    </p:animEffect>
                                  </p:childTnLst>
                                </p:cTn>
                              </p:par>
                              <p:par>
                                <p:cTn id="28" presetID="22" presetClass="entr" presetSubtype="4" fill="hold" nodeType="withEffect">
                                  <p:stCondLst>
                                    <p:cond delay="75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1050</Words>
  <Application>Microsoft Office PowerPoint</Application>
  <PresentationFormat>Custom</PresentationFormat>
  <Paragraphs>93</Paragraphs>
  <Slides>28</Slides>
  <Notes>16</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MyPC</cp:lastModifiedBy>
  <cp:revision>39</cp:revision>
  <dcterms:created xsi:type="dcterms:W3CDTF">2023-01-29T12:25:11Z</dcterms:created>
  <dcterms:modified xsi:type="dcterms:W3CDTF">2023-04-07T06:14:06Z</dcterms:modified>
</cp:coreProperties>
</file>