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  <p:sldMasterId id="2147483686" r:id="rId4"/>
    <p:sldMasterId id="2147483712" r:id="rId5"/>
    <p:sldMasterId id="2147483728" r:id="rId6"/>
  </p:sldMasterIdLst>
  <p:notesMasterIdLst>
    <p:notesMasterId r:id="rId28"/>
  </p:notesMasterIdLst>
  <p:sldIdLst>
    <p:sldId id="291" r:id="rId7"/>
    <p:sldId id="256" r:id="rId8"/>
    <p:sldId id="258" r:id="rId9"/>
    <p:sldId id="260" r:id="rId10"/>
    <p:sldId id="259" r:id="rId11"/>
    <p:sldId id="261" r:id="rId12"/>
    <p:sldId id="262" r:id="rId13"/>
    <p:sldId id="263" r:id="rId14"/>
    <p:sldId id="276" r:id="rId15"/>
    <p:sldId id="277" r:id="rId16"/>
    <p:sldId id="286" r:id="rId17"/>
    <p:sldId id="287" r:id="rId18"/>
    <p:sldId id="288" r:id="rId19"/>
    <p:sldId id="289" r:id="rId20"/>
    <p:sldId id="280" r:id="rId21"/>
    <p:sldId id="281" r:id="rId22"/>
    <p:sldId id="282" r:id="rId23"/>
    <p:sldId id="283" r:id="rId24"/>
    <p:sldId id="284" r:id="rId25"/>
    <p:sldId id="285" r:id="rId26"/>
    <p:sldId id="290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#9Slide07 HoneyCream" panose="020B0604020202020204" charset="0"/>
      <p:regular r:id="rId33"/>
    </p:embeddedFont>
    <p:embeddedFont>
      <p:font typeface="#9Slide07 Altus" panose="020B0604020202020204" charset="0"/>
      <p:regular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1.fntdata"/><Relationship Id="rId21" Type="http://schemas.openxmlformats.org/officeDocument/2006/relationships/slide" Target="slides/slide15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D6F66-67DC-4910-ADED-25056E1048AB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57D91-DD9E-4B7F-838D-70FEB1810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2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, 2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, </a:t>
            </a:r>
            <a:r>
              <a:rPr lang="en-US" baseline="0" dirty="0" err="1"/>
              <a:t>củi</a:t>
            </a:r>
            <a:r>
              <a:rPr lang="en-US" baseline="0" dirty="0"/>
              <a:t>, chips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gói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Vui</a:t>
            </a:r>
            <a:r>
              <a:rPr lang="en-US" baseline="0" dirty="0"/>
              <a:t> </a:t>
            </a:r>
            <a:r>
              <a:rPr lang="en-US" baseline="0" dirty="0" err="1"/>
              <a:t>đốt</a:t>
            </a:r>
            <a:r>
              <a:rPr lang="en-US" baseline="0" dirty="0"/>
              <a:t> </a:t>
            </a:r>
            <a:r>
              <a:rPr lang="en-US" baseline="0" dirty="0" err="1"/>
              <a:t>lửa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87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21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828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11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97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2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3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79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83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19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12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81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FAFB80-81A7-43E5-AA99-65D68236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74CD626-ABD7-4D0E-961D-A436BCE2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234176-AB63-451F-96E9-2FD891D9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8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88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2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6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09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33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42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80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3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96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2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3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FAFB80-81A7-43E5-AA99-65D68236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74CD626-ABD7-4D0E-961D-A436BCE2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234176-AB63-451F-96E9-2FD891D9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17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26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4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3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2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82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0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25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6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7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36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6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FAFB80-81A7-43E5-AA99-65D68236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74CD626-ABD7-4D0E-961D-A436BCE2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234176-AB63-451F-96E9-2FD891D9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8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82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37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93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354AE-D6E8-304C-83E2-485F5BFB6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82ADC7-7563-C04C-9623-5E6C23DDB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C08F-B6D7-7542-9C2F-DFDA4E290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D29B6-5714-2943-9F6E-CE89C076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F19CF-5A43-7343-B3B5-6D7B2A4D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30A48-1FBE-9F4F-9D1F-FDB4F11DD255}"/>
              </a:ext>
            </a:extLst>
          </p:cNvPr>
          <p:cNvSpPr txBox="1"/>
          <p:nvPr userDrawn="1"/>
        </p:nvSpPr>
        <p:spPr>
          <a:xfrm>
            <a:off x="11353800" y="136525"/>
            <a:ext cx="123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TM Tam Le" panose="02040603050506020204" pitchFamily="18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TM Tam Le" panose="02040603050506020204" pitchFamily="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08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3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9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85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56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66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6B5F1-CD45-3B42-8705-28F407723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062D1-714E-0247-9B9C-7C27BE1C7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2D4FA-1664-A648-86FB-6DF14C30A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B9878-DB90-124A-8B3F-5A13E6C3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127B6-FB4B-8849-945B-FCC126D30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2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3AB6-DBFC-6346-97D4-A3F222B11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9D72B-7FDA-D541-AE0B-FFBE2F653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A7FBF-3ADC-8041-A27E-EDF35C937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FC5EB-2088-1343-8E32-C9556A50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02FD4-F7E7-9544-A8A4-9DAA616F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82724-E6DD-AD47-9DDA-5967BD65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0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4E65A-4732-1045-AFBA-09B3DF0D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6E284-5526-AE4A-9807-7411C8375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DC984-014B-6848-953C-C389F66A6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FFCC0-87D4-7548-9CAB-A8A3C0304B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71A863-4104-9A49-97BD-B1F101497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65A9A4-D4CA-764F-8F23-F74DFFE2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A22B9-2105-2E4B-B5CB-7B9C7BD8B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A60FC3-BD3D-F34F-BD1B-4D932E4AD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48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6B124-E1E5-6646-8F1F-2B835663B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8DE7A0-9FFF-C246-BC55-EDC79FC5E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8ED24-3A5A-F24D-8919-647FABCD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5CE0-57CD-F043-9079-6DA4B629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CDC875-14A8-1C4E-8D87-626B6C288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5E94C2-BE18-044D-9E3E-1459F578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268A2-0A45-684B-BD89-DFB4A286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28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CFD82-2CA6-DF46-8223-A1534E2ED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EE6E0-71FB-D54F-B9D9-A64B876B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4F010E-6630-0E43-BAF1-6943706CA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55DD2-BF65-7644-BD7A-78A5E5423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1191B-0FDD-1141-93C3-31D209B27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2F4D4-0287-9E41-BAB1-07367F00A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05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4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3DB1B-FCAB-9A4C-905C-89E59659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999130-5392-B841-98C7-B0DB71E39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EDF8C-A3EC-ED41-B201-9316AD9FC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BF9EC-3477-1148-84BB-378EF3F33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9CA4B-2573-3648-8C7F-041908512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ACA9D-012D-A741-825D-4463D82E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80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C561F-7E84-F945-82E0-AA2270900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FBA91-5B7B-A14C-9206-C69AA6901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BD71A-A891-C345-A4C8-6FD982D2E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E5731-8054-C649-A948-CB65788C8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A551A-BFDC-5A40-BE99-7888E701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06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25B3D3-064F-B54D-8548-8EA83BE464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CDA38-168D-0149-80B6-EDFDC86BC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5515E-DCF7-3447-972E-02867FDF9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9F0EC-CBBF-9B4A-8C9D-61737CFA8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55FBD-815C-8C44-A1AE-FEAE5290C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97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340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9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3AE97-E795-4805-BEF5-1182BD975EA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92317" y="6493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MăngNon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3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C36A1D-B1B7-466D-B99C-60324CF4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A1039D-C6E1-4ECE-8C6A-9BA9A8E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33B762-2202-40AF-8293-5A914CDEB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1B0D76-040A-4EE4-ABE6-A0AC8F51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49864D-7645-40B1-8991-C840A1FB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92317" y="6493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MăngNon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0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C36A1D-B1B7-466D-B99C-60324CF4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A1039D-C6E1-4ECE-8C6A-9BA9A8E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33B762-2202-40AF-8293-5A914CDEB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1B0D76-040A-4EE4-ABE6-A0AC8F51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49864D-7645-40B1-8991-C840A1FB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92317" y="6493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MăngNon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7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C36A1D-B1B7-466D-B99C-60324CF4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A1039D-C6E1-4ECE-8C6A-9BA9A8E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33B762-2202-40AF-8293-5A914CDEB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1B0D76-040A-4EE4-ABE6-A0AC8F51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49864D-7645-40B1-8991-C840A1FB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92317" y="6493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MăngNon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1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8AC3D-2F1C-B948-B2A1-4BC965C53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A06FF-28B3-344C-B297-7040750FC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81DDA-C75C-1347-BDA2-4D004A434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CC6C6-2965-8546-BB03-1425AE1FE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A81ED-8B7C-3841-BF1E-CE53F6F86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37A2CC-04C3-5A46-B99E-D2D1CD8DCCBE}"/>
              </a:ext>
            </a:extLst>
          </p:cNvPr>
          <p:cNvSpPr txBox="1"/>
          <p:nvPr userDrawn="1"/>
        </p:nvSpPr>
        <p:spPr>
          <a:xfrm>
            <a:off x="16330" y="6363425"/>
            <a:ext cx="1767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MăngNon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26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1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svg"/><Relationship Id="rId18" Type="http://schemas.openxmlformats.org/officeDocument/2006/relationships/image" Target="../media/image12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17" Type="http://schemas.openxmlformats.org/officeDocument/2006/relationships/image" Target="../media/image17.svg"/><Relationship Id="rId2" Type="http://schemas.openxmlformats.org/officeDocument/2006/relationships/image" Target="../media/image5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5.svg"/><Relationship Id="rId10" Type="http://schemas.openxmlformats.org/officeDocument/2006/relationships/image" Target="../media/image8.png"/><Relationship Id="rId19" Type="http://schemas.openxmlformats.org/officeDocument/2006/relationships/image" Target="../media/image19.svg"/><Relationship Id="rId9" Type="http://schemas.openxmlformats.org/officeDocument/2006/relationships/image" Target="../media/image8.sv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.svg"/><Relationship Id="rId11" Type="http://schemas.openxmlformats.org/officeDocument/2006/relationships/image" Target="../media/image10.sv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.svg"/><Relationship Id="rId11" Type="http://schemas.openxmlformats.org/officeDocument/2006/relationships/image" Target="../media/image10.sv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.svg"/><Relationship Id="rId11" Type="http://schemas.openxmlformats.org/officeDocument/2006/relationships/image" Target="../media/image10.sv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5.svg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.svg"/><Relationship Id="rId11" Type="http://schemas.openxmlformats.org/officeDocument/2006/relationships/image" Target="../media/image10.sv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3.jpg"/><Relationship Id="rId7" Type="http://schemas.openxmlformats.org/officeDocument/2006/relationships/image" Target="../media/image25.gif"/><Relationship Id="rId12" Type="http://schemas.openxmlformats.org/officeDocument/2006/relationships/slide" Target="slide1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slide" Target="slide10.xml"/><Relationship Id="rId9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29.gif"/><Relationship Id="rId12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5.gif"/><Relationship Id="rId11" Type="http://schemas.openxmlformats.org/officeDocument/2006/relationships/image" Target="../media/image31.png"/><Relationship Id="rId5" Type="http://schemas.openxmlformats.org/officeDocument/2006/relationships/image" Target="../media/image28.jpg"/><Relationship Id="rId10" Type="http://schemas.microsoft.com/office/2007/relationships/hdphoto" Target="../media/hdphoto6.wdp"/><Relationship Id="rId4" Type="http://schemas.openxmlformats.org/officeDocument/2006/relationships/audio" Target="../media/audio5.wav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9.gif"/><Relationship Id="rId5" Type="http://schemas.openxmlformats.org/officeDocument/2006/relationships/image" Target="../media/image28.jpg"/><Relationship Id="rId10" Type="http://schemas.openxmlformats.org/officeDocument/2006/relationships/image" Target="../media/image26.gif"/><Relationship Id="rId4" Type="http://schemas.openxmlformats.org/officeDocument/2006/relationships/audio" Target="../media/audio5.wav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9.gif"/><Relationship Id="rId11" Type="http://schemas.microsoft.com/office/2007/relationships/hdphoto" Target="../media/hdphoto4.wdp"/><Relationship Id="rId5" Type="http://schemas.openxmlformats.org/officeDocument/2006/relationships/image" Target="../media/image28.jpg"/><Relationship Id="rId10" Type="http://schemas.openxmlformats.org/officeDocument/2006/relationships/image" Target="../media/image24.png"/><Relationship Id="rId4" Type="http://schemas.openxmlformats.org/officeDocument/2006/relationships/audio" Target="../media/audio5.wav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9.gif"/><Relationship Id="rId11" Type="http://schemas.microsoft.com/office/2007/relationships/hdphoto" Target="../media/hdphoto5.wdp"/><Relationship Id="rId5" Type="http://schemas.openxmlformats.org/officeDocument/2006/relationships/image" Target="../media/image28.jpg"/><Relationship Id="rId10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gif"/><Relationship Id="rId7" Type="http://schemas.microsoft.com/office/2007/relationships/hdphoto" Target="../media/hdphoto8.wdp"/><Relationship Id="rId12" Type="http://schemas.microsoft.com/office/2007/relationships/hdphoto" Target="../media/hdphoto4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png"/><Relationship Id="rId11" Type="http://schemas.openxmlformats.org/officeDocument/2006/relationships/image" Target="../media/image24.png"/><Relationship Id="rId5" Type="http://schemas.openxmlformats.org/officeDocument/2006/relationships/image" Target="../media/image33.gif"/><Relationship Id="rId10" Type="http://schemas.openxmlformats.org/officeDocument/2006/relationships/slide" Target="slide10.xml"/><Relationship Id="rId4" Type="http://schemas.openxmlformats.org/officeDocument/2006/relationships/image" Target="../media/image32.gif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svg"/><Relationship Id="rId18" Type="http://schemas.openxmlformats.org/officeDocument/2006/relationships/image" Target="../media/image12.png"/><Relationship Id="rId3" Type="http://schemas.openxmlformats.org/officeDocument/2006/relationships/image" Target="../media/image15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17" Type="http://schemas.openxmlformats.org/officeDocument/2006/relationships/image" Target="../media/image17.sv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5.svg"/><Relationship Id="rId10" Type="http://schemas.openxmlformats.org/officeDocument/2006/relationships/image" Target="../media/image8.png"/><Relationship Id="rId19" Type="http://schemas.openxmlformats.org/officeDocument/2006/relationships/image" Target="../media/image19.svg"/><Relationship Id="rId4" Type="http://schemas.openxmlformats.org/officeDocument/2006/relationships/image" Target="../media/image5.png"/><Relationship Id="rId9" Type="http://schemas.openxmlformats.org/officeDocument/2006/relationships/image" Target="../media/image8.sv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18" Type="http://schemas.openxmlformats.org/officeDocument/2006/relationships/image" Target="../media/image17.svg"/><Relationship Id="rId3" Type="http://schemas.openxmlformats.org/officeDocument/2006/relationships/audio" Target="../media/audio1.wav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10.sv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8.svg"/><Relationship Id="rId19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18" Type="http://schemas.openxmlformats.org/officeDocument/2006/relationships/image" Target="../media/image17.svg"/><Relationship Id="rId3" Type="http://schemas.openxmlformats.org/officeDocument/2006/relationships/audio" Target="../media/audio1.wav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10.sv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8.svg"/><Relationship Id="rId19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17.svg"/><Relationship Id="rId26" Type="http://schemas.microsoft.com/office/2007/relationships/hdphoto" Target="../media/hdphoto3.wdp"/><Relationship Id="rId3" Type="http://schemas.openxmlformats.org/officeDocument/2006/relationships/image" Target="../media/image15.png"/><Relationship Id="rId21" Type="http://schemas.openxmlformats.org/officeDocument/2006/relationships/image" Target="../media/image17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24" Type="http://schemas.microsoft.com/office/2007/relationships/hdphoto" Target="../media/hdphoto2.wdp"/><Relationship Id="rId5" Type="http://schemas.openxmlformats.org/officeDocument/2006/relationships/image" Target="../media/image4.sv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1007863" y="906627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CFB2C85-D23E-9843-9E65-7F0584874200}"/>
              </a:ext>
            </a:extLst>
          </p:cNvPr>
          <p:cNvSpPr txBox="1"/>
          <p:nvPr/>
        </p:nvSpPr>
        <p:spPr>
          <a:xfrm>
            <a:off x="1280854" y="1520537"/>
            <a:ext cx="96302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 Tiểu học Sài Đồng</a:t>
            </a:r>
          </a:p>
          <a:p>
            <a:pPr algn="ctr"/>
            <a:r>
              <a:rPr lang="nl-NL" sz="4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Môn: Toán</a:t>
            </a:r>
          </a:p>
          <a:p>
            <a:pPr algn="ctr"/>
            <a:r>
              <a:rPr lang="nl-NL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Bài: Xem đồng hồ. Tháng – Năm ( Tiết 1 )</a:t>
            </a:r>
          </a:p>
          <a:p>
            <a:pPr algn="just"/>
            <a:r>
              <a:rPr lang="nl-NL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</a:t>
            </a:r>
          </a:p>
          <a:p>
            <a:pPr algn="just"/>
            <a:r>
              <a:rPr lang="nl-NL" sz="2800" i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i="1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</a:t>
            </a:r>
            <a:r>
              <a:rPr lang="nl-NL" sz="2800" i="1" smtClean="0">
                <a:latin typeface="Cambria" panose="02040503050406030204" pitchFamily="18" charset="0"/>
                <a:ea typeface="Cambria" panose="02040503050406030204" pitchFamily="18" charset="0"/>
              </a:rPr>
              <a:t>Giáo </a:t>
            </a:r>
            <a:r>
              <a:rPr lang="nl-NL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viên: Nguyễn Thị Bích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0063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525966" y="434899"/>
            <a:ext cx="11140069" cy="59882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1880616" y="5762405"/>
            <a:ext cx="76200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9999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2159" y="1093857"/>
            <a:ext cx="9891664" cy="5329245"/>
          </a:xfrm>
          <a:prstGeom prst="rect">
            <a:avLst/>
          </a:prstGeom>
        </p:spPr>
      </p:pic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658218" y="346586"/>
            <a:ext cx="969398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Bài</a:t>
            </a:r>
            <a:r>
              <a:rPr lang="en-US" altLang="en-US" sz="6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6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1. </a:t>
            </a:r>
            <a:r>
              <a:rPr lang="en-US" altLang="en-US" sz="6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Số</a:t>
            </a:r>
            <a:r>
              <a:rPr lang="en-US" altLang="en-US" sz="6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?</a:t>
            </a:r>
            <a:endParaRPr lang="en-US" altLang="en-US" sz="44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3" name="Rectangle 67"/>
          <p:cNvSpPr>
            <a:spLocks noChangeArrowheads="1"/>
          </p:cNvSpPr>
          <p:nvPr/>
        </p:nvSpPr>
        <p:spPr bwMode="auto">
          <a:xfrm>
            <a:off x="2607071" y="3168600"/>
            <a:ext cx="46021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67"/>
          <p:cNvSpPr>
            <a:spLocks noChangeArrowheads="1"/>
          </p:cNvSpPr>
          <p:nvPr/>
        </p:nvSpPr>
        <p:spPr bwMode="auto">
          <a:xfrm>
            <a:off x="3513356" y="3180175"/>
            <a:ext cx="54935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  <a:endParaRPr lang="en-US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67"/>
          <p:cNvSpPr>
            <a:spLocks noChangeArrowheads="1"/>
          </p:cNvSpPr>
          <p:nvPr/>
        </p:nvSpPr>
        <p:spPr bwMode="auto">
          <a:xfrm>
            <a:off x="7566424" y="3189720"/>
            <a:ext cx="54742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ectangle 67"/>
          <p:cNvSpPr>
            <a:spLocks noChangeArrowheads="1"/>
          </p:cNvSpPr>
          <p:nvPr/>
        </p:nvSpPr>
        <p:spPr bwMode="auto">
          <a:xfrm>
            <a:off x="8536769" y="3189720"/>
            <a:ext cx="54742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67"/>
          <p:cNvSpPr>
            <a:spLocks noChangeArrowheads="1"/>
          </p:cNvSpPr>
          <p:nvPr/>
        </p:nvSpPr>
        <p:spPr bwMode="auto">
          <a:xfrm>
            <a:off x="2607071" y="5830034"/>
            <a:ext cx="46021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67"/>
          <p:cNvSpPr>
            <a:spLocks noChangeArrowheads="1"/>
          </p:cNvSpPr>
          <p:nvPr/>
        </p:nvSpPr>
        <p:spPr bwMode="auto">
          <a:xfrm>
            <a:off x="3490206" y="5841609"/>
            <a:ext cx="54935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33</a:t>
            </a:r>
            <a:endParaRPr lang="en-US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 67"/>
          <p:cNvSpPr>
            <a:spLocks noChangeArrowheads="1"/>
          </p:cNvSpPr>
          <p:nvPr/>
        </p:nvSpPr>
        <p:spPr bwMode="auto">
          <a:xfrm>
            <a:off x="7611694" y="5818459"/>
            <a:ext cx="46021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 67"/>
          <p:cNvSpPr>
            <a:spLocks noChangeArrowheads="1"/>
          </p:cNvSpPr>
          <p:nvPr/>
        </p:nvSpPr>
        <p:spPr bwMode="auto">
          <a:xfrm>
            <a:off x="8494829" y="5830034"/>
            <a:ext cx="54935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  <a:endParaRPr lang="en-US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496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3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525966" y="434899"/>
            <a:ext cx="11140069" cy="59882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649757" y="473100"/>
            <a:ext cx="112142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2. 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alt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en-US" sz="24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b="841"/>
          <a:stretch/>
        </p:blipFill>
        <p:spPr>
          <a:xfrm>
            <a:off x="1285140" y="1480798"/>
            <a:ext cx="9328844" cy="445701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732050" y="3148314"/>
            <a:ext cx="1504284" cy="15162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447338" y="3148314"/>
            <a:ext cx="3291548" cy="11921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421977" y="3105911"/>
            <a:ext cx="3054891" cy="17156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737466" y="3148314"/>
            <a:ext cx="1875099" cy="15922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567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525966" y="434899"/>
            <a:ext cx="11140069" cy="59882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649757" y="473100"/>
            <a:ext cx="112142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C00000"/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600" b="1" dirty="0">
                <a:solidFill>
                  <a:srgbClr val="C00000"/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smtClean="0">
                <a:solidFill>
                  <a:srgbClr val="C00000"/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3. </a:t>
            </a:r>
            <a:r>
              <a:rPr lang="en-US" altLang="en-US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alt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alt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alt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alt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endParaRPr lang="en-US" altLang="en-US" sz="24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8239" y="1480798"/>
            <a:ext cx="8866791" cy="436136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650602" y="5393801"/>
            <a:ext cx="613459" cy="5555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638137" y="5398059"/>
            <a:ext cx="613459" cy="5555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28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094738" y="5598365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479524" y="384257"/>
            <a:ext cx="11140069" cy="59882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9730618" y="6189357"/>
            <a:ext cx="2829971" cy="1112910"/>
          </a:xfrm>
          <a:prstGeom prst="rect">
            <a:avLst/>
          </a:prstGeom>
        </p:spPr>
      </p:pic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1880616" y="5762405"/>
            <a:ext cx="76200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9999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675647" y="467370"/>
            <a:ext cx="969398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 err="1">
                <a:solidFill>
                  <a:srgbClr val="C00000"/>
                </a:solidFill>
                <a:latin typeface="UTM Azuki" panose="02040603050506020204" pitchFamily="18" charset="0"/>
              </a:rPr>
              <a:t>Bài</a:t>
            </a:r>
            <a:r>
              <a:rPr lang="en-US" altLang="en-US" sz="5400" b="1" dirty="0">
                <a:solidFill>
                  <a:srgbClr val="C00000"/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5400" b="1" dirty="0" smtClean="0">
                <a:solidFill>
                  <a:srgbClr val="C00000"/>
                </a:solidFill>
                <a:latin typeface="UTM Azuki" panose="02040603050506020204" pitchFamily="18" charset="0"/>
              </a:rPr>
              <a:t>4.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en-US" sz="40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" name="Rectangle 68"/>
          <p:cNvSpPr>
            <a:spLocks noChangeArrowheads="1"/>
          </p:cNvSpPr>
          <p:nvPr/>
        </p:nvSpPr>
        <p:spPr bwMode="auto">
          <a:xfrm>
            <a:off x="934157" y="1494495"/>
            <a:ext cx="10323685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prstDash val="lgDash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	1 </a:t>
            </a:r>
            <a:r>
              <a:rPr lang="en-US" alt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alt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alt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		30 </a:t>
            </a:r>
            <a:r>
              <a:rPr lang="en-US" alt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10 </a:t>
            </a:r>
            <a:r>
              <a:rPr lang="en-US" alt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= 20 </a:t>
            </a:r>
            <a:r>
              <a:rPr lang="en-US" alt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alt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	10 </a:t>
            </a:r>
            <a:r>
              <a:rPr lang="en-US" alt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x 3  = 30 </a:t>
            </a:r>
            <a:r>
              <a:rPr lang="en-US" alt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	8 </a:t>
            </a:r>
            <a:r>
              <a:rPr lang="en-US" alt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: 4 = 2 </a:t>
            </a:r>
            <a:r>
              <a:rPr lang="en-US" alt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</a:p>
        </p:txBody>
      </p:sp>
      <p:sp>
        <p:nvSpPr>
          <p:cNvPr id="16" name="Rectangle 68"/>
          <p:cNvSpPr>
            <a:spLocks noChangeArrowheads="1"/>
          </p:cNvSpPr>
          <p:nvPr/>
        </p:nvSpPr>
        <p:spPr bwMode="auto">
          <a:xfrm>
            <a:off x="1880616" y="2428267"/>
            <a:ext cx="7973163" cy="3785652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lnSpc>
                <a:spcPct val="150000"/>
              </a:lnSpc>
              <a:buAutoNum type="alphaLcPeriod"/>
            </a:pPr>
            <a:r>
              <a:rPr lang="en-US" alt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+ 25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	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altLang="en-US" sz="4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 eaLnBrk="1" hangingPunct="1">
              <a:lnSpc>
                <a:spcPct val="150000"/>
              </a:lnSpc>
              <a:buAutoNum type="alphaLcPeriod"/>
            </a:pPr>
            <a:r>
              <a:rPr lang="en-US" alt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- 8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		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altLang="en-US" sz="4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 eaLnBrk="1" hangingPunct="1">
              <a:lnSpc>
                <a:spcPct val="150000"/>
              </a:lnSpc>
              <a:buAutoNum type="alphaLcPeriod"/>
            </a:pPr>
            <a:r>
              <a:rPr lang="en-US" alt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2 = 		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altLang="en-US" sz="4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 eaLnBrk="1" hangingPunct="1">
              <a:lnSpc>
                <a:spcPct val="150000"/>
              </a:lnSpc>
              <a:buAutoNum type="alphaLcPeriod"/>
            </a:pPr>
            <a:r>
              <a:rPr lang="en-US" alt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6 = 		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altLang="en-US" sz="4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45752" y="2552397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31819" y="3455801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60230" y="4394644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04130" y="5316158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46553" y="2568139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232620" y="3471543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61031" y="4410386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504931" y="5331900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394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4" grpId="0" animBg="1"/>
      <p:bldP spid="16" grpId="0"/>
      <p:bldP spid="3" grpId="0" animBg="1"/>
      <p:bldP spid="20" grpId="0" animBg="1"/>
      <p:bldP spid="21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rot="21089588">
            <a:off x="2106530" y="1270578"/>
            <a:ext cx="1803304" cy="1876174"/>
            <a:chOff x="2733676" y="3084279"/>
            <a:chExt cx="6800225" cy="1876174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04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41649" y="3084279"/>
              <a:ext cx="679225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76200" cmpd="sng"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UVF Funkydori" panose="02000503000000020003" pitchFamily="2" charset="0"/>
                </a:rPr>
                <a:t>04</a:t>
              </a:r>
              <a:endParaRPr lang="en-US" sz="11500" dirty="0">
                <a:ln w="76200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767530" y="2095391"/>
            <a:ext cx="11871561" cy="2271242"/>
            <a:chOff x="2721462" y="2866182"/>
            <a:chExt cx="8416361" cy="2271242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Vận</a:t>
              </a:r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dụng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21462" y="2866182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UTM Loko" panose="02040603050506020204" pitchFamily="18" charset="0"/>
                </a:rPr>
                <a:t>Vận</a:t>
              </a:r>
              <a:r>
                <a:rPr lang="en-US" sz="13800" dirty="0" smtClean="0">
                  <a:ln w="76200" cmpd="sng"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UTM Loko" panose="02040603050506020204" pitchFamily="18" charset="0"/>
                </a:rPr>
                <a:t>dụng</a:t>
              </a:r>
              <a:endParaRPr lang="en-US" sz="13800" dirty="0">
                <a:ln w="76200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VF Remachine Script" panose="02000000000000000000" pitchFamily="2" charset="0"/>
              </a:rPr>
              <a:t>MĂNGNON</a:t>
            </a:r>
            <a:endParaRPr lang="en-US" dirty="0">
              <a:latin typeface="UVF Remachine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4613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ủi gỗ, bào gỗ, tấm gỗ - Free.Vector6.com">
            <a:hlinkClick r:id="rId4" action="ppaction://hlinksldjump"/>
            <a:extLst>
              <a:ext uri="{FF2B5EF4-FFF2-40B4-BE49-F238E27FC236}">
                <a16:creationId xmlns:a16="http://schemas.microsoft.com/office/drawing/2014/main" id="{3847C684-767F-FA4B-A574-2CBFE8D68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7749374" y="4691341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28C5713-DBD3-494E-B1FA-165A9D6C79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60365" flipH="1">
            <a:off x="855875" y="3445296"/>
            <a:ext cx="3321837" cy="3321837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1BCF2E9-8D82-6D4C-97F4-D1630089EC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0991" y="3009899"/>
            <a:ext cx="3362884" cy="3362884"/>
          </a:xfrm>
          <a:prstGeom prst="rect">
            <a:avLst/>
          </a:prstGeom>
        </p:spPr>
      </p:pic>
      <p:pic>
        <p:nvPicPr>
          <p:cNvPr id="1030" name="a" descr="Potato chips bag Royalty Free Vector Image - VectorStock">
            <a:hlinkClick r:id="" action="ppaction://noaction"/>
            <a:extLst>
              <a:ext uri="{FF2B5EF4-FFF2-40B4-BE49-F238E27FC236}">
                <a16:creationId xmlns:a16="http://schemas.microsoft.com/office/drawing/2014/main" id="{A7C1FCB1-C1F9-564F-A743-F57D7708D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10215932" y="4691341"/>
            <a:ext cx="1657004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12" action="ppaction://hlinksldjump"/>
          </p:cNvPr>
          <p:cNvSpPr/>
          <p:nvPr/>
        </p:nvSpPr>
        <p:spPr>
          <a:xfrm>
            <a:off x="1586396" y="741640"/>
            <a:ext cx="9458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VUI ĐỐT LỬA TRẠI</a:t>
            </a:r>
          </a:p>
        </p:txBody>
      </p:sp>
    </p:spTree>
    <p:extLst>
      <p:ext uri="{BB962C8B-B14F-4D97-AF65-F5344CB8AC3E}">
        <p14:creationId xmlns:p14="http://schemas.microsoft.com/office/powerpoint/2010/main" val="16587651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11848E-7109-C843-9D95-83693CD70F39}"/>
              </a:ext>
            </a:extLst>
          </p:cNvPr>
          <p:cNvGrpSpPr/>
          <p:nvPr/>
        </p:nvGrpSpPr>
        <p:grpSpPr>
          <a:xfrm>
            <a:off x="1111171" y="2183512"/>
            <a:ext cx="4312478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="" xmlns:ask="http://schemas.microsoft.com/office/drawing/2018/sketchyshapes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5 </a:t>
              </a:r>
              <a:r>
                <a:rPr kumimoji="0" lang="en-US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phút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4680030" cy="1818387"/>
            <a:chOff x="1201271" y="2183512"/>
            <a:chExt cx="3729317" cy="181838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8F538C7-B9E5-D845-8F1F-3853916C637B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="" xmlns:ask="http://schemas.microsoft.com/office/drawing/2018/sketchyshapes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35 </a:t>
              </a:r>
              <a:r>
                <a:rPr kumimoji="0" lang="en-US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phút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F1CAF-0E88-7943-93C0-E8B5F3722F5F}"/>
              </a:ext>
            </a:extLst>
          </p:cNvPr>
          <p:cNvGrpSpPr/>
          <p:nvPr/>
        </p:nvGrpSpPr>
        <p:grpSpPr>
          <a:xfrm>
            <a:off x="1111171" y="4238504"/>
            <a:ext cx="4312478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="" xmlns:ask="http://schemas.microsoft.com/office/drawing/2018/sketchyshapes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35 </a:t>
              </a:r>
              <a:r>
                <a:rPr kumimoji="0" lang="en-US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phút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79947F-629A-644D-90C4-2B112DB79932}"/>
              </a:ext>
            </a:extLst>
          </p:cNvPr>
          <p:cNvGrpSpPr/>
          <p:nvPr/>
        </p:nvGrpSpPr>
        <p:grpSpPr>
          <a:xfrm>
            <a:off x="6096000" y="4238504"/>
            <a:ext cx="4680030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="" xmlns:ask="http://schemas.microsoft.com/office/drawing/2018/sketchyshapes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1A6E05E-5DC5-2546-8D7E-C18EBC8E95AC}"/>
              </a:ext>
            </a:extLst>
          </p:cNvPr>
          <p:cNvSpPr/>
          <p:nvPr/>
        </p:nvSpPr>
        <p:spPr>
          <a:xfrm>
            <a:off x="2603976" y="261057"/>
            <a:ext cx="7221341" cy="166832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9492AA-DB9D-5444-834B-FA59EE98B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560365" flipH="1">
            <a:off x="8559904" y="2767738"/>
            <a:ext cx="3321837" cy="33218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4360" y="2081701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7445" y="2285718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9523" y="4342693"/>
            <a:ext cx="1942654" cy="19426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77840" y="312267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What Time Is It? | Engo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53" b="97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00" y="-140272"/>
            <a:ext cx="3062187" cy="231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4296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8F538C7-B9E5-D845-8F1F-3853916C637B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F1CAF-0E88-7943-93C0-E8B5F3722F5F}"/>
              </a:ext>
            </a:extLst>
          </p:cNvPr>
          <p:cNvGrpSpPr/>
          <p:nvPr/>
        </p:nvGrpSpPr>
        <p:grpSpPr>
          <a:xfrm>
            <a:off x="6242122" y="4405851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49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79947F-629A-644D-90C4-2B112DB79932}"/>
              </a:ext>
            </a:extLst>
          </p:cNvPr>
          <p:cNvGrpSpPr/>
          <p:nvPr/>
        </p:nvGrpSpPr>
        <p:grpSpPr>
          <a:xfrm>
            <a:off x="1507417" y="4382523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39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1A6E05E-5DC5-2546-8D7E-C18EBC8E95AC}"/>
              </a:ext>
            </a:extLst>
          </p:cNvPr>
          <p:cNvSpPr/>
          <p:nvPr/>
        </p:nvSpPr>
        <p:spPr>
          <a:xfrm>
            <a:off x="1694331" y="482214"/>
            <a:ext cx="9205317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+ 15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?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080" y="2575535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3990" y="2342684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3511" y="4646877"/>
            <a:ext cx="1942654" cy="19426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BCAF08-828F-3F41-B7CB-D52BC74CD5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4928" y="4362665"/>
            <a:ext cx="2253425" cy="22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647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14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8F538C7-B9E5-D845-8F1F-3853916C637B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16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79947F-629A-644D-90C4-2B112DB79932}"/>
              </a:ext>
            </a:extLst>
          </p:cNvPr>
          <p:cNvGrpSpPr/>
          <p:nvPr/>
        </p:nvGrpSpPr>
        <p:grpSpPr>
          <a:xfrm>
            <a:off x="6096000" y="4238504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1A6E05E-5DC5-2546-8D7E-C18EBC8E95AC}"/>
              </a:ext>
            </a:extLst>
          </p:cNvPr>
          <p:cNvSpPr/>
          <p:nvPr/>
        </p:nvSpPr>
        <p:spPr>
          <a:xfrm>
            <a:off x="2103120" y="482214"/>
            <a:ext cx="8193023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9504" y="2359727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1044" y="1890869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321" y="4703335"/>
            <a:ext cx="1942654" cy="1942654"/>
          </a:xfrm>
          <a:prstGeom prst="rect">
            <a:avLst/>
          </a:prstGeom>
        </p:spPr>
      </p:pic>
      <p:pic>
        <p:nvPicPr>
          <p:cNvPr id="23" name="Picture 2" descr="Vector củi gỗ, bào gỗ, tấm gỗ - Free.Vector6.com">
            <a:extLst>
              <a:ext uri="{FF2B5EF4-FFF2-40B4-BE49-F238E27FC236}">
                <a16:creationId xmlns:a16="http://schemas.microsoft.com/office/drawing/2014/main" id="{E17431D0-7D6A-8642-A0BF-489AAF764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8898963" y="4606413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6494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11848E-7109-C843-9D95-83693CD70F39}"/>
              </a:ext>
            </a:extLst>
          </p:cNvPr>
          <p:cNvGrpSpPr/>
          <p:nvPr/>
        </p:nvGrpSpPr>
        <p:grpSpPr>
          <a:xfrm>
            <a:off x="6166494" y="4173989"/>
            <a:ext cx="3729317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052B3A-2C38-C341-929F-15067FDF8B98}"/>
              </a:ext>
            </a:extLst>
          </p:cNvPr>
          <p:cNvGrpSpPr/>
          <p:nvPr/>
        </p:nvGrpSpPr>
        <p:grpSpPr>
          <a:xfrm>
            <a:off x="6082866" y="2476285"/>
            <a:ext cx="3710522" cy="1773550"/>
            <a:chOff x="1188137" y="2476285"/>
            <a:chExt cx="3710522" cy="177355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8F538C7-B9E5-D845-8F1F-3853916C637B}"/>
                </a:ext>
              </a:extLst>
            </p:cNvPr>
            <p:cNvSpPr/>
            <p:nvPr/>
          </p:nvSpPr>
          <p:spPr>
            <a:xfrm>
              <a:off x="1841695" y="2476285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73CDB480-109B-7645-8E18-407D598C24F0}"/>
                </a:ext>
              </a:extLst>
            </p:cNvPr>
            <p:cNvSpPr/>
            <p:nvPr/>
          </p:nvSpPr>
          <p:spPr>
            <a:xfrm>
              <a:off x="1188137" y="3084423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79947F-629A-644D-90C4-2B112DB79932}"/>
              </a:ext>
            </a:extLst>
          </p:cNvPr>
          <p:cNvGrpSpPr/>
          <p:nvPr/>
        </p:nvGrpSpPr>
        <p:grpSpPr>
          <a:xfrm>
            <a:off x="1694331" y="2476286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1A6E05E-5DC5-2546-8D7E-C18EBC8E95AC}"/>
              </a:ext>
            </a:extLst>
          </p:cNvPr>
          <p:cNvSpPr/>
          <p:nvPr/>
        </p:nvSpPr>
        <p:spPr>
          <a:xfrm>
            <a:off x="3039037" y="482214"/>
            <a:ext cx="6541381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3 = ?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6764" y="4582576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6764" y="2830521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792" y="4615298"/>
            <a:ext cx="1942654" cy="1942654"/>
          </a:xfrm>
          <a:prstGeom prst="rect">
            <a:avLst/>
          </a:prstGeom>
        </p:spPr>
      </p:pic>
      <p:pic>
        <p:nvPicPr>
          <p:cNvPr id="24" name="Picture 6" descr="Potato chips bag Royalty Free Vector Image - VectorStock">
            <a:extLst>
              <a:ext uri="{FF2B5EF4-FFF2-40B4-BE49-F238E27FC236}">
                <a16:creationId xmlns:a16="http://schemas.microsoft.com/office/drawing/2014/main" id="{AFB1597E-E9E1-F14A-995E-E68085D29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4351813" y="2196664"/>
            <a:ext cx="1657004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5480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6932985" y="1670731"/>
            <a:ext cx="4468970" cy="927762"/>
            <a:chOff x="4828717" y="2121378"/>
            <a:chExt cx="4468970" cy="927762"/>
          </a:xfrm>
        </p:grpSpPr>
        <p:sp>
          <p:nvSpPr>
            <p:cNvPr id="5" name="TextBox 4"/>
            <p:cNvSpPr txBox="1"/>
            <p:nvPr/>
          </p:nvSpPr>
          <p:spPr>
            <a:xfrm>
              <a:off x="4828717" y="2125810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TOÁN</a:t>
              </a:r>
              <a:endParaRPr lang="en-US" sz="5400" dirty="0">
                <a:ln w="228600" cmpd="sng">
                  <a:solidFill>
                    <a:srgbClr val="FFC000">
                      <a:alpha val="51000"/>
                    </a:srgbClr>
                  </a:solidFill>
                </a:ln>
                <a:solidFill>
                  <a:schemeClr val="bg1"/>
                </a:solidFill>
                <a:latin typeface="UTM Thanh Nhac TL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68562" y="2121378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TOÁN</a:t>
              </a:r>
              <a:endParaRPr lang="en-US" sz="5400" dirty="0">
                <a:ln w="228600" cmpd="sng">
                  <a:noFill/>
                </a:ln>
                <a:solidFill>
                  <a:srgbClr val="C00000"/>
                </a:solidFill>
                <a:latin typeface="UTM Thanh Nhac TL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1755801" y="1751931"/>
            <a:ext cx="6836841" cy="1453219"/>
            <a:chOff x="2733676" y="3306154"/>
            <a:chExt cx="6836841" cy="1453219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306154"/>
              <a:ext cx="67922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Xem</a:t>
              </a:r>
              <a:r>
                <a:rPr lang="en-US" sz="8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8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đồng</a:t>
              </a:r>
              <a:r>
                <a:rPr lang="en-US" sz="8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8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hồ</a:t>
              </a:r>
              <a:endParaRPr lang="en-US" sz="8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78267" y="3312823"/>
              <a:ext cx="67922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err="1" smtClean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Xem</a:t>
              </a:r>
              <a:r>
                <a:rPr lang="en-US" sz="8800" dirty="0" smtClean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8800" dirty="0" err="1" smtClean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đồng</a:t>
              </a:r>
              <a:r>
                <a:rPr lang="en-US" sz="8800" dirty="0" smtClean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8800" dirty="0" err="1" smtClean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hồ</a:t>
              </a:r>
              <a:endParaRPr lang="en-US" sz="8800" dirty="0">
                <a:ln w="76200" cmpd="sng">
                  <a:noFill/>
                </a:ln>
                <a:solidFill>
                  <a:schemeClr val="bg2">
                    <a:lumMod val="25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604571" y="2935484"/>
            <a:ext cx="12571913" cy="1862050"/>
            <a:chOff x="2733673" y="3098404"/>
            <a:chExt cx="10959903" cy="1862050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3098404"/>
              <a:ext cx="1090819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THÁNG, NĂM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3673" y="3098406"/>
              <a:ext cx="1095990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76200" cmpd="sng"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UTM Loko" panose="02040603050506020204" pitchFamily="18" charset="0"/>
                </a:rPr>
                <a:t>THÁNG, NĂM</a:t>
              </a:r>
              <a:endParaRPr lang="en-US" sz="11500" dirty="0">
                <a:ln w="76200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VF Remachine Script" panose="02000000000000000000" pitchFamily="2" charset="0"/>
              </a:rPr>
              <a:t>MĂNGNON</a:t>
            </a:r>
            <a:endParaRPr lang="en-US" dirty="0">
              <a:latin typeface="UVF Remachine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9002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2D46CA-BA88-AE4B-A976-0152F4D45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873" y="3169226"/>
            <a:ext cx="3034145" cy="3034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86C44-07C6-6A42-96F6-82992500F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727" y="3086099"/>
            <a:ext cx="2228273" cy="4010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AF5DCA-3653-8440-A12C-C17C55F67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077" y="3823854"/>
            <a:ext cx="3621808" cy="3621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BD1CE1-EC9C-F846-B22F-18DD46965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2235" y1="60610" x2="21450" y2="75640"/>
                        <a14:foregroundMark x1="21450" y1="75640" x2="27945" y2="80305"/>
                        <a14:foregroundMark x1="27945" y1="80305" x2="47633" y2="77269"/>
                        <a14:foregroundMark x1="61802" y1="39997" x2="65340" y2="40604"/>
                        <a14:foregroundMark x1="51502" y1="34844" x2="50543" y2="34844"/>
                        <a14:foregroundMark x1="60198" y1="39390" x2="66944" y2="42426"/>
                        <a14:foregroundMark x1="66944" y1="42426" x2="60120" y2="38176"/>
                        <a14:foregroundMark x1="60120" y1="38176" x2="59553" y2="38176"/>
                        <a14:foregroundMark x1="53106" y1="33940" x2="54395" y2="40782"/>
                        <a14:foregroundMark x1="54395" y1="40782" x2="59223" y2="35096"/>
                        <a14:foregroundMark x1="59223" y1="35096" x2="51187" y2="33333"/>
                        <a14:foregroundMark x1="84652" y1="59692" x2="89212" y2="66060"/>
                        <a14:foregroundMark x1="89212" y1="66060" x2="86838" y2="73878"/>
                        <a14:foregroundMark x1="86838" y1="73878" x2="80846" y2="77995"/>
                        <a14:foregroundMark x1="80846" y1="77995" x2="86256" y2="63631"/>
                        <a14:foregroundMark x1="86256" y1="63631" x2="86256" y2="63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1140" y="4114800"/>
            <a:ext cx="3228937" cy="3429000"/>
          </a:xfrm>
          <a:prstGeom prst="rect">
            <a:avLst/>
          </a:prstGeom>
        </p:spPr>
      </p:pic>
      <p:pic>
        <p:nvPicPr>
          <p:cNvPr id="12" name="a" descr="Potato chips bag Royalty Free Vector Image - VectorStock">
            <a:hlinkClick r:id="" action="ppaction://noaction"/>
            <a:extLst>
              <a:ext uri="{FF2B5EF4-FFF2-40B4-BE49-F238E27FC236}">
                <a16:creationId xmlns:a16="http://schemas.microsoft.com/office/drawing/2014/main" id="{0D201731-F8CC-9545-81B3-A56AD2A8A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6715948" y="5091544"/>
            <a:ext cx="682090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ector củi gỗ, bào gỗ, tấm gỗ - Free.Vector6.com">
            <a:hlinkClick r:id="rId10" action="ppaction://hlinksldjump"/>
            <a:extLst>
              <a:ext uri="{FF2B5EF4-FFF2-40B4-BE49-F238E27FC236}">
                <a16:creationId xmlns:a16="http://schemas.microsoft.com/office/drawing/2014/main" id="{CCC87619-6744-3A43-A9B5-05CA3B35C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1249471" y="5836817"/>
            <a:ext cx="1242122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7227" y="440941"/>
            <a:ext cx="81528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đêm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lửa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221829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18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976775" y="906629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7D7D6D8-53B3-FB44-AA10-6C081A47B0D2}"/>
              </a:ext>
            </a:extLst>
          </p:cNvPr>
          <p:cNvSpPr txBox="1"/>
          <p:nvPr/>
        </p:nvSpPr>
        <p:spPr>
          <a:xfrm>
            <a:off x="2153978" y="987916"/>
            <a:ext cx="6535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Cookies" panose="02040603050506020204" pitchFamily="18"/>
              </a:rPr>
              <a:t>Yêu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Cookies" panose="02040603050506020204" pitchFamily="18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Cookies" panose="02040603050506020204" pitchFamily="18"/>
              </a:rPr>
              <a:t>cầu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Cookies" panose="02040603050506020204" pitchFamily="18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Cookies" panose="02040603050506020204" pitchFamily="18"/>
              </a:rPr>
              <a:t>cần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Cookies" panose="02040603050506020204" pitchFamily="18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Cookies" panose="02040603050506020204" pitchFamily="18"/>
              </a:rPr>
              <a:t>đạt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UTM Cookies" panose="02040603050506020204" pitchFamily="1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FB2C85-D23E-9843-9E65-7F0584874200}"/>
              </a:ext>
            </a:extLst>
          </p:cNvPr>
          <p:cNvSpPr txBox="1"/>
          <p:nvPr/>
        </p:nvSpPr>
        <p:spPr>
          <a:xfrm>
            <a:off x="1311943" y="1985090"/>
            <a:ext cx="96302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xác đến 5 phút và từng phút trên đồ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nl-NL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nl-NL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Làm được bài toán liên quan đến số đo thời gian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840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4143678" y="1787320"/>
            <a:ext cx="4429125" cy="923331"/>
            <a:chOff x="4876496" y="2713076"/>
            <a:chExt cx="4429125" cy="923331"/>
          </a:xfrm>
        </p:grpSpPr>
        <p:sp>
          <p:nvSpPr>
            <p:cNvPr id="5" name="TextBox 4"/>
            <p:cNvSpPr txBox="1"/>
            <p:nvPr/>
          </p:nvSpPr>
          <p:spPr>
            <a:xfrm>
              <a:off x="4876496" y="2713076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solidFill>
                    <a:srgbClr val="FFC000">
                      <a:alpha val="51000"/>
                    </a:srgbClr>
                  </a:solidFill>
                </a:ln>
                <a:solidFill>
                  <a:schemeClr val="bg1"/>
                </a:solidFill>
                <a:latin typeface="UTM Thanh Nhac TL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76496" y="2713077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noFill/>
                </a:ln>
                <a:solidFill>
                  <a:srgbClr val="C00000"/>
                </a:solidFill>
                <a:latin typeface="UTM Thanh Nhac TL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2165605" y="1583315"/>
            <a:ext cx="1810873" cy="1888947"/>
            <a:chOff x="2697161" y="3071506"/>
            <a:chExt cx="6828765" cy="1888947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01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97161" y="3071506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76200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UVF Funkydori" panose="02000503000000020003" pitchFamily="2" charset="0"/>
                </a:rPr>
                <a:t>01</a:t>
              </a:r>
              <a:endParaRPr lang="en-US" sz="11500" dirty="0">
                <a:ln w="76200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866043" y="2653634"/>
            <a:ext cx="9654260" cy="2215992"/>
            <a:chOff x="2733674" y="2921433"/>
            <a:chExt cx="8416361" cy="2215992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Khởi</a:t>
              </a:r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động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3674" y="2921434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Khởi</a:t>
              </a:r>
              <a:r>
                <a:rPr lang="en-US" sz="13800" dirty="0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động</a:t>
              </a:r>
              <a:endParaRPr lang="en-US" sz="13800" dirty="0">
                <a:ln w="76200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VF Remachine Script" panose="02000000000000000000" pitchFamily="2" charset="0"/>
              </a:rPr>
              <a:t>MĂNGNON</a:t>
            </a:r>
            <a:endParaRPr lang="en-US" dirty="0">
              <a:latin typeface="UVF Remachine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8294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C4746227-A9C7-4B9A-B4B2-80232AE5E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EF027437-42A2-4B2F-A71C-974713222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624009" y="3951346"/>
            <a:ext cx="1419225" cy="1390650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32047683-B7B7-45A1-9166-65248E7B2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A056705-DA05-4961-B281-8B0A82F6F453}"/>
              </a:ext>
            </a:extLst>
          </p:cNvPr>
          <p:cNvSpPr/>
          <p:nvPr/>
        </p:nvSpPr>
        <p:spPr>
          <a:xfrm>
            <a:off x="463176" y="442015"/>
            <a:ext cx="11140069" cy="5988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65C1B118-2B44-4972-9CDB-92E0247D4D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6EE12627-047F-441A-A83D-9A2C08155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1A3C70E-3259-4696-B6F5-9CC02DC4C2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89B81FA2-5D2C-4886-82A8-520B377B15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539DF368-8033-415A-8617-6C001F7B63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4A7799C-3F8B-420C-A503-D511DAE53B9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1" y="2296858"/>
            <a:ext cx="3517447" cy="4924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8FF1B8A9-3B34-461A-8B31-7CA6A13F2439}"/>
              </a:ext>
            </a:extLst>
          </p:cNvPr>
          <p:cNvSpPr/>
          <p:nvPr/>
        </p:nvSpPr>
        <p:spPr>
          <a:xfrm>
            <a:off x="2902557" y="3539830"/>
            <a:ext cx="1017228" cy="885274"/>
          </a:xfrm>
          <a:prstGeom prst="roundRect">
            <a:avLst>
              <a:gd name="adj" fmla="val 45859"/>
            </a:avLst>
          </a:prstGeom>
          <a:solidFill>
            <a:srgbClr val="FFC2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6B162CB5-7697-4202-AA76-FF0F30D07F40}"/>
              </a:ext>
            </a:extLst>
          </p:cNvPr>
          <p:cNvSpPr/>
          <p:nvPr/>
        </p:nvSpPr>
        <p:spPr>
          <a:xfrm>
            <a:off x="2902557" y="4518860"/>
            <a:ext cx="1017228" cy="839883"/>
          </a:xfrm>
          <a:prstGeom prst="roundRect">
            <a:avLst>
              <a:gd name="adj" fmla="val 45859"/>
            </a:avLst>
          </a:prstGeom>
          <a:solidFill>
            <a:srgbClr val="5B94FF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64E5E958-CADA-43A5-8D04-47BFC4BAA1A5}"/>
              </a:ext>
            </a:extLst>
          </p:cNvPr>
          <p:cNvSpPr/>
          <p:nvPr/>
        </p:nvSpPr>
        <p:spPr>
          <a:xfrm>
            <a:off x="2888382" y="2501159"/>
            <a:ext cx="1031403" cy="944915"/>
          </a:xfrm>
          <a:prstGeom prst="roundRect">
            <a:avLst>
              <a:gd name="adj" fmla="val 45859"/>
            </a:avLst>
          </a:prstGeom>
          <a:solidFill>
            <a:srgbClr val="FF87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B5DD222-6B75-4DA8-A9E7-C4B4A6C2A123}"/>
              </a:ext>
            </a:extLst>
          </p:cNvPr>
          <p:cNvSpPr txBox="1"/>
          <p:nvPr/>
        </p:nvSpPr>
        <p:spPr>
          <a:xfrm>
            <a:off x="2947042" y="2430411"/>
            <a:ext cx="10136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A.  </a:t>
            </a:r>
            <a:r>
              <a:rPr kumimoji="0" lang="en-US" altLang="zh-CN" sz="600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67 650</a:t>
            </a:r>
            <a:endParaRPr kumimoji="0" lang="zh-CN" altLang="en-US" sz="600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62B1720-7EC3-400B-A829-7CBFE168457F}"/>
              </a:ext>
            </a:extLst>
          </p:cNvPr>
          <p:cNvSpPr txBox="1"/>
          <p:nvPr/>
        </p:nvSpPr>
        <p:spPr>
          <a:xfrm>
            <a:off x="2982660" y="4412955"/>
            <a:ext cx="7412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6000" dirty="0" smtClean="0">
                <a:latin typeface="SVN-Cookies" panose="02040603050506020204" pitchFamily="18" charset="0"/>
                <a:cs typeface="Arial" panose="020B0604020202020204" pitchFamily="34" charset="0"/>
              </a:rPr>
              <a:t>C.  </a:t>
            </a:r>
            <a:r>
              <a:rPr lang="nl-NL" sz="6000" dirty="0" smtClean="0">
                <a:solidFill>
                  <a:schemeClr val="accent5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69 650</a:t>
            </a:r>
            <a:endParaRPr kumimoji="0" lang="zh-CN" altLang="en-US" sz="600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D385BAE-4FCF-4889-8010-92D1A9D88129}"/>
              </a:ext>
            </a:extLst>
          </p:cNvPr>
          <p:cNvSpPr txBox="1"/>
          <p:nvPr/>
        </p:nvSpPr>
        <p:spPr>
          <a:xfrm>
            <a:off x="2946884" y="3380545"/>
            <a:ext cx="5341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B.  </a:t>
            </a:r>
            <a:r>
              <a:rPr kumimoji="0" lang="en-US" altLang="zh-CN" sz="600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77 650</a:t>
            </a:r>
            <a:endParaRPr kumimoji="0" lang="zh-CN" altLang="en-US" sz="600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B794060-64C7-4784-B06B-9F881B148A0D}"/>
              </a:ext>
            </a:extLst>
          </p:cNvPr>
          <p:cNvSpPr txBox="1"/>
          <p:nvPr/>
        </p:nvSpPr>
        <p:spPr>
          <a:xfrm>
            <a:off x="-277692" y="877163"/>
            <a:ext cx="112495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sz="48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Kết</a:t>
            </a:r>
            <a:r>
              <a:rPr lang="en-US" altLang="zh-CN" sz="48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quả</a:t>
            </a:r>
            <a:r>
              <a:rPr lang="en-US" altLang="zh-CN" sz="48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phép</a:t>
            </a:r>
            <a:r>
              <a:rPr lang="en-US" altLang="zh-CN" sz="48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tính</a:t>
            </a:r>
            <a:r>
              <a:rPr lang="en-US" altLang="zh-CN" sz="48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8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70 000 – 8 000 + 7 650 </a:t>
            </a:r>
            <a:r>
              <a:rPr lang="en-US" altLang="zh-CN" sz="48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là</a:t>
            </a:r>
            <a:r>
              <a:rPr lang="en-US" altLang="zh-CN" sz="48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: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867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4" grpId="0" animBg="1"/>
      <p:bldP spid="24" grpId="1" animBg="1"/>
      <p:bldP spid="25" grpId="0" animBg="1"/>
      <p:bldP spid="4" grpId="0"/>
      <p:bldP spid="15" grpId="0"/>
      <p:bldP spid="15" grpId="1"/>
      <p:bldP spid="16" grpId="0"/>
      <p:bldP spid="18" grpId="0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C4746227-A9C7-4B9A-B4B2-80232AE5E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EF027437-42A2-4B2F-A71C-974713222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32047683-B7B7-45A1-9166-65248E7B2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A056705-DA05-4961-B281-8B0A82F6F453}"/>
              </a:ext>
            </a:extLst>
          </p:cNvPr>
          <p:cNvSpPr/>
          <p:nvPr/>
        </p:nvSpPr>
        <p:spPr>
          <a:xfrm>
            <a:off x="433738" y="352284"/>
            <a:ext cx="11140069" cy="5988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65C1B118-2B44-4972-9CDB-92E0247D4D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6EE12627-047F-441A-A83D-9A2C08155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1A3C70E-3259-4696-B6F5-9CC02DC4C2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89B81FA2-5D2C-4886-82A8-520B377B15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539DF368-8033-415A-8617-6C001F7B63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4A7799C-3F8B-420C-A503-D511DAE53B9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1" y="2296858"/>
            <a:ext cx="3517447" cy="4924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D3335B28-1AA4-4223-98CB-F9B6F8743EC4}"/>
              </a:ext>
            </a:extLst>
          </p:cNvPr>
          <p:cNvSpPr/>
          <p:nvPr/>
        </p:nvSpPr>
        <p:spPr>
          <a:xfrm>
            <a:off x="3367607" y="3495612"/>
            <a:ext cx="984474" cy="806405"/>
          </a:xfrm>
          <a:prstGeom prst="roundRect">
            <a:avLst>
              <a:gd name="adj" fmla="val 45859"/>
            </a:avLst>
          </a:prstGeom>
          <a:solidFill>
            <a:srgbClr val="F6618B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8FF1B8A9-3B34-461A-8B31-7CA6A13F2439}"/>
              </a:ext>
            </a:extLst>
          </p:cNvPr>
          <p:cNvSpPr/>
          <p:nvPr/>
        </p:nvSpPr>
        <p:spPr>
          <a:xfrm>
            <a:off x="3367607" y="2564959"/>
            <a:ext cx="984474" cy="781428"/>
          </a:xfrm>
          <a:prstGeom prst="roundRect">
            <a:avLst>
              <a:gd name="adj" fmla="val 45859"/>
            </a:avLst>
          </a:prstGeom>
          <a:solidFill>
            <a:srgbClr val="FFC2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6B162CB5-7697-4202-AA76-FF0F30D07F40}"/>
              </a:ext>
            </a:extLst>
          </p:cNvPr>
          <p:cNvSpPr/>
          <p:nvPr/>
        </p:nvSpPr>
        <p:spPr>
          <a:xfrm>
            <a:off x="3351126" y="4432254"/>
            <a:ext cx="984474" cy="815403"/>
          </a:xfrm>
          <a:prstGeom prst="roundRect">
            <a:avLst>
              <a:gd name="adj" fmla="val 45859"/>
            </a:avLst>
          </a:prstGeom>
          <a:solidFill>
            <a:srgbClr val="5B94FF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62B1720-7EC3-400B-A829-7CBFE168457F}"/>
              </a:ext>
            </a:extLst>
          </p:cNvPr>
          <p:cNvSpPr txBox="1"/>
          <p:nvPr/>
        </p:nvSpPr>
        <p:spPr>
          <a:xfrm>
            <a:off x="3465554" y="4349646"/>
            <a:ext cx="7412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altLang="zh-CN" sz="5400" noProof="0" dirty="0" smtClean="0">
                <a:latin typeface="SVN-Cookies" panose="02040603050506020204" pitchFamily="18" charset="0"/>
                <a:cs typeface="Arial" panose="020B0604020202020204" pitchFamily="34" charset="0"/>
              </a:rPr>
              <a:t>C.   21 110</a:t>
            </a:r>
            <a:endParaRPr kumimoji="0" lang="zh-CN" altLang="en-US" sz="5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D385BAE-4FCF-4889-8010-92D1A9D88129}"/>
              </a:ext>
            </a:extLst>
          </p:cNvPr>
          <p:cNvSpPr txBox="1"/>
          <p:nvPr/>
        </p:nvSpPr>
        <p:spPr>
          <a:xfrm>
            <a:off x="3465554" y="2423057"/>
            <a:ext cx="5341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A.   19 000  </a:t>
            </a:r>
            <a:endParaRPr kumimoji="0" lang="zh-CN" altLang="en-US" sz="5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B794060-64C7-4784-B06B-9F881B148A0D}"/>
              </a:ext>
            </a:extLst>
          </p:cNvPr>
          <p:cNvSpPr txBox="1"/>
          <p:nvPr/>
        </p:nvSpPr>
        <p:spPr>
          <a:xfrm>
            <a:off x="778824" y="835318"/>
            <a:ext cx="1079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2.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Tổng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số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bé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có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5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chữ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số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giống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nhau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và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số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lớn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có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4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chữ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số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giống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nhau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là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: </a:t>
            </a:r>
            <a:endParaRPr kumimoji="0" lang="zh-CN" altLang="en-US" sz="3600" b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6D79E84-B125-4E42-8407-FBD2DF9491A7}"/>
              </a:ext>
            </a:extLst>
          </p:cNvPr>
          <p:cNvSpPr txBox="1"/>
          <p:nvPr/>
        </p:nvSpPr>
        <p:spPr>
          <a:xfrm>
            <a:off x="3468038" y="3372031"/>
            <a:ext cx="7903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 smtClean="0">
                <a:solidFill>
                  <a:prstClr val="black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B.   19 999</a:t>
            </a:r>
            <a:endParaRPr kumimoji="0" lang="zh-CN" altLang="en-US" sz="5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665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3" grpId="0" animBg="1"/>
      <p:bldP spid="24" grpId="0" animBg="1"/>
      <p:bldP spid="24" grpId="1" animBg="1"/>
      <p:bldP spid="15" grpId="0"/>
      <p:bldP spid="15" grpId="1"/>
      <p:bldP spid="16" grpId="0"/>
      <p:bldP spid="18" grpId="0"/>
      <p:bldP spid="18" grpId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rot="21089588">
            <a:off x="2173292" y="1571102"/>
            <a:ext cx="1802278" cy="1900588"/>
            <a:chOff x="2729573" y="3059865"/>
            <a:chExt cx="6796353" cy="1900588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02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29573" y="3059865"/>
              <a:ext cx="679225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76200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UVF Funkydori" panose="02000503000000020003" pitchFamily="2" charset="0"/>
                </a:rPr>
                <a:t>02</a:t>
              </a:r>
              <a:endParaRPr lang="en-US" sz="11500" dirty="0">
                <a:ln w="76200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861404" y="2595914"/>
            <a:ext cx="9663540" cy="2273338"/>
            <a:chOff x="2733675" y="2864086"/>
            <a:chExt cx="8424451" cy="2273338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Khám</a:t>
              </a:r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phá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41765" y="2864086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Khám</a:t>
              </a:r>
              <a:r>
                <a:rPr lang="en-US" sz="13800" dirty="0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phá</a:t>
              </a:r>
              <a:endParaRPr lang="en-US" sz="13800" dirty="0">
                <a:ln w="76200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VF Remachine Script" panose="02000000000000000000" pitchFamily="2" charset="0"/>
              </a:rPr>
              <a:t>MĂNGNON</a:t>
            </a:r>
            <a:endParaRPr lang="en-US" dirty="0">
              <a:latin typeface="UVF Remachine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0516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5A88579-E9EC-42D0-A040-B96B38C60217}"/>
              </a:ext>
            </a:extLst>
          </p:cNvPr>
          <p:cNvSpPr/>
          <p:nvPr/>
        </p:nvSpPr>
        <p:spPr>
          <a:xfrm>
            <a:off x="976775" y="906629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5292" r="100000">
                        <a14:foregroundMark x1="28412" y1="17157" x2="24791" y2="54412"/>
                        <a14:foregroundMark x1="20056" y1="38235" x2="22563" y2="66176"/>
                        <a14:foregroundMark x1="15320" y1="45098" x2="17549" y2="63235"/>
                        <a14:foregroundMark x1="26741" y1="72549" x2="37883" y2="44118"/>
                        <a14:foregroundMark x1="34540" y1="36275" x2="30084" y2="50000"/>
                        <a14:foregroundMark x1="30641" y1="42157" x2="25905" y2="53922"/>
                        <a14:foregroundMark x1="29248" y1="17157" x2="32869" y2="24020"/>
                        <a14:foregroundMark x1="29805" y1="14706" x2="35376" y2="19118"/>
                        <a14:foregroundMark x1="24513" y1="19608" x2="24791" y2="24510"/>
                        <a14:foregroundMark x1="36769" y1="18627" x2="36769" y2="18627"/>
                        <a14:foregroundMark x1="37883" y1="18137" x2="34262" y2="27451"/>
                        <a14:foregroundMark x1="24234" y1="17647" x2="24234" y2="17647"/>
                        <a14:foregroundMark x1="69638" y1="31863" x2="80780" y2="72549"/>
                        <a14:foregroundMark x1="83287" y1="39216" x2="67967" y2="66667"/>
                        <a14:foregroundMark x1="75487" y1="44608" x2="85515" y2="61765"/>
                        <a14:foregroundMark x1="71031" y1="38725" x2="66017" y2="59804"/>
                      </a14:backgroundRemoval>
                    </a14:imgEffect>
                  </a14:imgLayer>
                </a14:imgProps>
              </a:ext>
            </a:extLst>
          </a:blip>
          <a:srcRect l="4900"/>
          <a:stretch/>
        </p:blipFill>
        <p:spPr>
          <a:xfrm>
            <a:off x="1384011" y="1577969"/>
            <a:ext cx="5516146" cy="32960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100000" l="0" r="100000">
                        <a14:foregroundMark x1="23948" y1="47647" x2="36893" y2="56471"/>
                        <a14:backgroundMark x1="6472" y1="50882" x2="3560" y2="667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2909" y="1039398"/>
            <a:ext cx="3946223" cy="4342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563" b="100000" l="2143" r="100000">
                        <a14:foregroundMark x1="59643" y1="90625" x2="57500" y2="96094"/>
                        <a14:foregroundMark x1="11786" y1="82813" x2="59286" y2="82813"/>
                        <a14:foregroundMark x1="65357" y1="82031" x2="93571" y2="83594"/>
                        <a14:foregroundMark x1="96786" y1="68750" x2="96786" y2="68750"/>
                        <a14:foregroundMark x1="96786" y1="68750" x2="96786" y2="68750"/>
                        <a14:foregroundMark x1="10357" y1="13281" x2="7500" y2="19531"/>
                        <a14:backgroundMark x1="98214" y1="32031" x2="97857" y2="96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6801" y="876721"/>
            <a:ext cx="4217103" cy="19278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343" y="4527262"/>
            <a:ext cx="2449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 smtClean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91217" y="4519018"/>
            <a:ext cx="2693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43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 smtClean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075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rot="21089588">
            <a:off x="2175820" y="1318065"/>
            <a:ext cx="1803996" cy="1880817"/>
            <a:chOff x="2733676" y="3079636"/>
            <a:chExt cx="6802834" cy="1880817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03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44258" y="3079636"/>
              <a:ext cx="679225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76200" cmpd="sng">
                    <a:noFill/>
                  </a:ln>
                  <a:solidFill>
                    <a:schemeClr val="accent6">
                      <a:lumMod val="50000"/>
                    </a:schemeClr>
                  </a:solidFill>
                  <a:latin typeface="UVF Funkydori" panose="02000503000000020003" pitchFamily="2" charset="0"/>
                </a:rPr>
                <a:t>03</a:t>
              </a:r>
              <a:endParaRPr lang="en-US" sz="11500" dirty="0">
                <a:ln w="76200" cmpd="sng">
                  <a:noFill/>
                </a:ln>
                <a:solidFill>
                  <a:schemeClr val="accent6">
                    <a:lumMod val="50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787820" y="2147810"/>
            <a:ext cx="11871561" cy="2230088"/>
            <a:chOff x="2732056" y="2921433"/>
            <a:chExt cx="8416361" cy="2230088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Hoạt</a:t>
              </a:r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động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2056" y="2935530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Hoạt</a:t>
              </a:r>
              <a:r>
                <a:rPr lang="en-US" sz="13800" dirty="0" smtClean="0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động</a:t>
              </a:r>
              <a:endParaRPr lang="en-US" sz="13800" dirty="0">
                <a:ln w="76200" cmpd="sng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VF Remachine Script" panose="02000000000000000000" pitchFamily="2" charset="0"/>
              </a:rPr>
              <a:t>MĂNGNON</a:t>
            </a:r>
            <a:endParaRPr lang="en-US" dirty="0">
              <a:latin typeface="UVF Remachine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619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411</Words>
  <Application>Microsoft Office PowerPoint</Application>
  <PresentationFormat>Widescreen</PresentationFormat>
  <Paragraphs>123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6" baseType="lpstr">
      <vt:lpstr>字魂70号-灵悦黑体</vt:lpstr>
      <vt:lpstr>UTM Cookies</vt:lpstr>
      <vt:lpstr>Times New Roman</vt:lpstr>
      <vt:lpstr>Arial</vt:lpstr>
      <vt:lpstr>等线 Light</vt:lpstr>
      <vt:lpstr>UTM Loko</vt:lpstr>
      <vt:lpstr>UTM Tam Le</vt:lpstr>
      <vt:lpstr>Calibri</vt:lpstr>
      <vt:lpstr>UTM Azuki</vt:lpstr>
      <vt:lpstr>UVF Remachine Script</vt:lpstr>
      <vt:lpstr>UTM Thanh Nhac TL</vt:lpstr>
      <vt:lpstr>#9Slide07 HoneyCream</vt:lpstr>
      <vt:lpstr>UVF Funkydori</vt:lpstr>
      <vt:lpstr>SVN-Cookies</vt:lpstr>
      <vt:lpstr>等线</vt:lpstr>
      <vt:lpstr>#9Slide07 Altus</vt:lpstr>
      <vt:lpstr>Cambria</vt:lpstr>
      <vt:lpstr>Calibri Light</vt:lpstr>
      <vt:lpstr>SVN-Newton</vt:lpstr>
      <vt:lpstr>Office Theme</vt:lpstr>
      <vt:lpstr>Office 主题​​</vt:lpstr>
      <vt:lpstr>1_Office 主题​​</vt:lpstr>
      <vt:lpstr>2_Office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33</cp:revision>
  <dcterms:created xsi:type="dcterms:W3CDTF">2022-03-01T05:40:18Z</dcterms:created>
  <dcterms:modified xsi:type="dcterms:W3CDTF">2023-04-07T08:06:48Z</dcterms:modified>
</cp:coreProperties>
</file>