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380" r:id="rId2"/>
    <p:sldId id="355" r:id="rId3"/>
    <p:sldId id="261" r:id="rId4"/>
    <p:sldId id="359" r:id="rId5"/>
    <p:sldId id="260" r:id="rId6"/>
    <p:sldId id="361" r:id="rId7"/>
    <p:sldId id="360" r:id="rId8"/>
    <p:sldId id="362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0" y="6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2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4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1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emf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.opera.com/Binh-Thuy/albums/showpic.dml?album=208945&amp;picture=3147107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y.opera.com/Binh-Thuy/albums/showpic.dml?album=208945&amp;picture=314710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0" y="4829114"/>
            <a:ext cx="12196751" cy="20288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3711941" y="666026"/>
            <a:ext cx="4925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3300044" y="2812448"/>
            <a:ext cx="5591915" cy="1938992"/>
          </a:xfrm>
          <a:prstGeom prst="rect">
            <a:avLst/>
          </a:prstGeom>
          <a:noFill/>
        </p:spPr>
        <p:txBody>
          <a:bodyPr spcFirstLastPara="1" wrap="none" lIns="68580" tIns="34291" rIns="68580" bIns="34291" numCol="1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sz="37199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algn="ctr" defTabSz="685783">
              <a:defRPr/>
            </a:pPr>
            <a:r>
              <a:rPr lang="en-US" sz="37199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3836282" y="4259234"/>
            <a:ext cx="4677156" cy="531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51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51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51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51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51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2851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FAC8D-5CF5-D60A-6F37-0C20594C2C47}"/>
              </a:ext>
            </a:extLst>
          </p:cNvPr>
          <p:cNvSpPr/>
          <p:nvPr/>
        </p:nvSpPr>
        <p:spPr>
          <a:xfrm>
            <a:off x="5669280" y="3319975"/>
            <a:ext cx="787791" cy="393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90F9F-9550-E309-AB9C-2294F3E00822}"/>
              </a:ext>
            </a:extLst>
          </p:cNvPr>
          <p:cNvSpPr/>
          <p:nvPr/>
        </p:nvSpPr>
        <p:spPr>
          <a:xfrm>
            <a:off x="5471475" y="3429000"/>
            <a:ext cx="1406769" cy="4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LỚP: 2A2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4" y="-107132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772239" y="601392"/>
            <a:ext cx="9379670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124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34">
              <a:srgbClr val="EBF3FA"/>
            </a:gs>
            <a:gs pos="27550">
              <a:srgbClr val="DEEBF6"/>
            </a:gs>
            <a:gs pos="36442">
              <a:srgbClr val="D6E6F4"/>
            </a:gs>
            <a:gs pos="37803">
              <a:srgbClr val="D5E5F4"/>
            </a:gs>
            <a:gs pos="51085">
              <a:srgbClr val="C9DEF1"/>
            </a:gs>
            <a:gs pos="59126">
              <a:srgbClr val="C2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262434" y="825211"/>
            <a:ext cx="6759018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 MỞ RỘNG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6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1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9">
            <a:extLst>
              <a:ext uri="{FF2B5EF4-FFF2-40B4-BE49-F238E27FC236}">
                <a16:creationId xmlns:a16="http://schemas.microsoft.com/office/drawing/2014/main" id="{2CA2CD7E-E524-41F3-A80F-BDC4A99181D5}"/>
              </a:ext>
            </a:extLst>
          </p:cNvPr>
          <p:cNvGrpSpPr/>
          <p:nvPr/>
        </p:nvGrpSpPr>
        <p:grpSpPr>
          <a:xfrm>
            <a:off x="1740374" y="1027978"/>
            <a:ext cx="6222527" cy="1132304"/>
            <a:chOff x="4064069" y="320220"/>
            <a:chExt cx="3721876" cy="1033905"/>
          </a:xfrm>
        </p:grpSpPr>
        <p:pic>
          <p:nvPicPr>
            <p:cNvPr id="16" name="图形 1">
              <a:extLst>
                <a:ext uri="{FF2B5EF4-FFF2-40B4-BE49-F238E27FC236}">
                  <a16:creationId xmlns:a16="http://schemas.microsoft.com/office/drawing/2014/main" id="{B97A3DC6-0406-40A3-BE6E-1227B43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3354326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F7FBD224-33D1-48A7-B0FF-E449290E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18" name="文本框 4">
              <a:extLst>
                <a:ext uri="{FF2B5EF4-FFF2-40B4-BE49-F238E27FC236}">
                  <a16:creationId xmlns:a16="http://schemas.microsoft.com/office/drawing/2014/main" id="{C84CC594-07CF-4347-90B0-A384E9A14CE5}"/>
                </a:ext>
              </a:extLst>
            </p:cNvPr>
            <p:cNvSpPr txBox="1"/>
            <p:nvPr/>
          </p:nvSpPr>
          <p:spPr>
            <a:xfrm>
              <a:off x="4620643" y="576179"/>
              <a:ext cx="2953675" cy="59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YÊU CẦU CẦN ĐẠT</a:t>
              </a:r>
              <a:endParaRPr lang="zh-CN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45CA841-7B07-4490-A546-CE61B7F08DF3}"/>
              </a:ext>
            </a:extLst>
          </p:cNvPr>
          <p:cNvSpPr/>
          <p:nvPr/>
        </p:nvSpPr>
        <p:spPr>
          <a:xfrm>
            <a:off x="1922023" y="2250191"/>
            <a:ext cx="7662404" cy="921549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685783"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một quyển sách nói về Bác Hồ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A31C0A31-A8C6-4428-8BFC-B0AB4F8F8A73}"/>
              </a:ext>
            </a:extLst>
          </p:cNvPr>
          <p:cNvSpPr/>
          <p:nvPr/>
        </p:nvSpPr>
        <p:spPr>
          <a:xfrm>
            <a:off x="1922023" y="3305532"/>
            <a:ext cx="7662404" cy="1321885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685783"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kể lại câu chuyện và nói được cảm xúc của em sau khi đọc câu chuyện.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1" y="4001294"/>
            <a:ext cx="3754619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code_imageresizer_container_32" descr="thnhi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05" y="898929"/>
            <a:ext cx="3482219" cy="277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4" descr="thnhi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9" y="1194684"/>
            <a:ext cx="383945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ncode_imageresizer_container_29" descr="thnhi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50" y="1611983"/>
            <a:ext cx="3013631" cy="449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4" descr="Ho Chi Minh14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96" y="4001294"/>
            <a:ext cx="3677043" cy="265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699" y="170399"/>
            <a:ext cx="1051560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2800" dirty="0">
                <a:latin typeface="UTM Avo" panose="02040603050506020204" pitchFamily="18" charset="0"/>
              </a:rPr>
              <a:t>1. </a:t>
            </a:r>
            <a:r>
              <a:rPr lang="en-US" sz="2800" dirty="0" err="1">
                <a:latin typeface="UTM Avo" panose="02040603050506020204" pitchFamily="18" charset="0"/>
              </a:rPr>
              <a:t>Giới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thiệu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vi-VN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quyển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đọc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endParaRPr lang="vi-VN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2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517715" y="1659118"/>
            <a:ext cx="9728462" cy="4359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96446" y="657277"/>
            <a:ext cx="8748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3"/>
          <a:stretch/>
        </p:blipFill>
        <p:spPr>
          <a:xfrm>
            <a:off x="0" y="-75413"/>
            <a:ext cx="12314548" cy="6773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586426" y="548881"/>
            <a:ext cx="11095348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Nói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xúc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khi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pic>
        <p:nvPicPr>
          <p:cNvPr id="5" name="Picture 24" descr="Ho Chi Minh14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09" y="1680655"/>
            <a:ext cx="4703975" cy="445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12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144</Words>
  <Application>Microsoft Office PowerPoint</Application>
  <PresentationFormat>Widescreen</PresentationFormat>
  <Paragraphs>20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HP001 4 hàng</vt:lpstr>
      <vt:lpstr>SVN-Cookies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Giới thiệu  một quyển sách kể về Bác Hồ mà mình đã tìm đọc.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Dao Thuy</cp:lastModifiedBy>
  <cp:revision>130</cp:revision>
  <dcterms:created xsi:type="dcterms:W3CDTF">2021-07-07T09:47:17Z</dcterms:created>
  <dcterms:modified xsi:type="dcterms:W3CDTF">2023-04-03T09:12:56Z</dcterms:modified>
</cp:coreProperties>
</file>