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773" r:id="rId3"/>
    <p:sldMasterId id="2147483797" r:id="rId4"/>
    <p:sldMasterId id="2147483809" r:id="rId5"/>
    <p:sldMasterId id="2147483827" r:id="rId6"/>
    <p:sldMasterId id="2147483859" r:id="rId7"/>
  </p:sldMasterIdLst>
  <p:notesMasterIdLst>
    <p:notesMasterId r:id="rId16"/>
  </p:notesMasterIdLst>
  <p:sldIdLst>
    <p:sldId id="380" r:id="rId8"/>
    <p:sldId id="268" r:id="rId9"/>
    <p:sldId id="260" r:id="rId10"/>
    <p:sldId id="496" r:id="rId11"/>
    <p:sldId id="3397" r:id="rId12"/>
    <p:sldId id="3401" r:id="rId13"/>
    <p:sldId id="3398" r:id="rId14"/>
    <p:sldId id="34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1136" autoAdjust="0"/>
  </p:normalViewPr>
  <p:slideViewPr>
    <p:cSldViewPr snapToGrid="0">
      <p:cViewPr varScale="1">
        <p:scale>
          <a:sx n="62" d="100"/>
          <a:sy n="62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8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2pPr>
            <a:lvl3pPr lvl="2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3pPr>
            <a:lvl4pPr lvl="3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4pPr>
            <a:lvl5pPr lvl="4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5pPr>
            <a:lvl6pPr lvl="5">
              <a:spcBef>
                <a:spcPts val="1601"/>
              </a:spcBef>
              <a:spcAft>
                <a:spcPts val="0"/>
              </a:spcAft>
              <a:buSzPts val="1600"/>
              <a:buChar char="■"/>
              <a:defRPr sz="1579"/>
            </a:lvl6pPr>
            <a:lvl7pPr lvl="6">
              <a:spcBef>
                <a:spcPts val="1601"/>
              </a:spcBef>
              <a:spcAft>
                <a:spcPts val="0"/>
              </a:spcAft>
              <a:buSzPts val="1600"/>
              <a:buChar char="●"/>
              <a:defRPr sz="1579"/>
            </a:lvl7pPr>
            <a:lvl8pPr lvl="7">
              <a:spcBef>
                <a:spcPts val="1601"/>
              </a:spcBef>
              <a:spcAft>
                <a:spcPts val="0"/>
              </a:spcAft>
              <a:buSzPts val="1600"/>
              <a:buChar char="○"/>
              <a:defRPr sz="1579"/>
            </a:lvl8pPr>
            <a:lvl9pPr lvl="8">
              <a:spcBef>
                <a:spcPts val="1601"/>
              </a:spcBef>
              <a:spcAft>
                <a:spcPts val="1601"/>
              </a:spcAft>
              <a:buSzPts val="1600"/>
              <a:buChar char="■"/>
              <a:defRPr sz="1579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5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6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4"/>
            <a:ext cx="9243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50" y="5782695"/>
            <a:ext cx="9243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1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2"/>
          </a:p>
        </p:txBody>
      </p:sp>
    </p:spTree>
    <p:extLst>
      <p:ext uri="{BB962C8B-B14F-4D97-AF65-F5344CB8AC3E}">
        <p14:creationId xmlns:p14="http://schemas.microsoft.com/office/powerpoint/2010/main" val="30894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78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6" r:id="rId14"/>
    <p:sldLayoutId id="2147483747" r:id="rId15"/>
    <p:sldLayoutId id="2147483748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86" r:id="rId12"/>
    <p:sldLayoutId id="2147483887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emf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0" y="4829114"/>
            <a:ext cx="12196751" cy="2028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3558309" y="542039"/>
            <a:ext cx="5233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3558309" y="2300824"/>
            <a:ext cx="6081637" cy="1938992"/>
          </a:xfrm>
          <a:prstGeom prst="rect">
            <a:avLst/>
          </a:prstGeom>
          <a:noFill/>
        </p:spPr>
        <p:txBody>
          <a:bodyPr spcFirstLastPara="1" wrap="none" lIns="68580" tIns="34291" rIns="68580" bIns="34291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3836282" y="4259234"/>
            <a:ext cx="4677156" cy="531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1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51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51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851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FAC8D-5CF5-D60A-6F37-0C20594C2C47}"/>
              </a:ext>
            </a:extLst>
          </p:cNvPr>
          <p:cNvSpPr/>
          <p:nvPr/>
        </p:nvSpPr>
        <p:spPr>
          <a:xfrm>
            <a:off x="5669280" y="3319975"/>
            <a:ext cx="787791" cy="39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90F9F-9550-E309-AB9C-2294F3E00822}"/>
              </a:ext>
            </a:extLst>
          </p:cNvPr>
          <p:cNvSpPr/>
          <p:nvPr/>
        </p:nvSpPr>
        <p:spPr>
          <a:xfrm>
            <a:off x="5669280" y="3193215"/>
            <a:ext cx="1406769" cy="4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LỚP: 2A2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17916-02FC-4AE6-AD0C-972EB66CC23A}"/>
              </a:ext>
            </a:extLst>
          </p:cNvPr>
          <p:cNvSpPr txBox="1"/>
          <p:nvPr/>
        </p:nvSpPr>
        <p:spPr>
          <a:xfrm>
            <a:off x="4221126" y="3280145"/>
            <a:ext cx="4108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</a:t>
            </a:r>
          </a:p>
          <a:p>
            <a:pPr algn="ctr"/>
            <a:r>
              <a:rPr lang="en-US" sz="7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</a:t>
            </a:r>
            <a:r>
              <a:rPr 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9">
            <a:extLst>
              <a:ext uri="{FF2B5EF4-FFF2-40B4-BE49-F238E27FC236}">
                <a16:creationId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1740374" y="1027978"/>
            <a:ext cx="6222527" cy="1132304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9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C000"/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YÊU CẦU CẦN ĐẠT</a:t>
              </a:r>
              <a:endParaRPr lang="zh-CN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1922023" y="2250191"/>
            <a:ext cx="7662404" cy="921549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được bài chính tả theo hình thức nghe – viết.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1922023" y="3305533"/>
            <a:ext cx="7662404" cy="815908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685783"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Làm đúng các bài tập chính tả.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0783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5C4548-E2D0-42F8-8D70-15FA89A10DCC}"/>
              </a:ext>
            </a:extLst>
          </p:cNvPr>
          <p:cNvSpPr txBox="1"/>
          <p:nvPr/>
        </p:nvSpPr>
        <p:spPr>
          <a:xfrm>
            <a:off x="682311" y="-217710"/>
            <a:ext cx="28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2" y="0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92559-ACBF-4AE6-90D7-EB1E845D012A}"/>
              </a:ext>
            </a:extLst>
          </p:cNvPr>
          <p:cNvSpPr/>
          <p:nvPr/>
        </p:nvSpPr>
        <p:spPr>
          <a:xfrm>
            <a:off x="0" y="45660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HP001 4 hang 1 ô ly" panose="020B0603050302020204" pitchFamily="34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ang 1 ô ly" panose="020B06030503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ang 1 ô ly" panose="020B0603050302020204" pitchFamily="34" charset="0"/>
              </a:rPr>
              <a:t>miền</a:t>
            </a:r>
            <a:r>
              <a:rPr lang="en-US" sz="3600" dirty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ang 1 ô ly" panose="020B0603050302020204" pitchFamily="34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ang 1 ô ly" panose="020B0603050302020204" pitchFamily="34" charset="0"/>
              </a:rPr>
              <a:t>nước</a:t>
            </a:r>
            <a:endParaRPr lang="vi-VN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9506-B7BD-4832-8CFE-07AC4262789C}"/>
              </a:ext>
            </a:extLst>
          </p:cNvPr>
          <p:cNvSpPr txBox="1"/>
          <p:nvPr/>
        </p:nvSpPr>
        <p:spPr>
          <a:xfrm>
            <a:off x="1896277" y="986832"/>
            <a:ext cx="7943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/>
              <a:t>     </a:t>
            </a:r>
            <a:r>
              <a:rPr lang="vi-VN" sz="3200" dirty="0">
                <a:latin typeface="HP001 4 hang 1 ô ly" panose="020B0603050302020204" pitchFamily="34" charset="0"/>
              </a:rPr>
              <a:t>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Nước Tháp Mười lóng lánh cá tôm.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2058" y="1175662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7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1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31" y="193040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03" y="1923146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672" y="193040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012" y="266337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5126" y="265611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1" y="338908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4438" y="412205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730" y="411480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7252" y="4862277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103" y="412205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04" y="485502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722" y="4862278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0056" y="5921829"/>
            <a:ext cx="833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tả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hoa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AF5B1D-1E01-47D3-86D7-B866F493D64F}"/>
              </a:ext>
            </a:extLst>
          </p:cNvPr>
          <p:cNvSpPr/>
          <p:nvPr/>
        </p:nvSpPr>
        <p:spPr>
          <a:xfrm>
            <a:off x="1453582" y="5529945"/>
            <a:ext cx="9040246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HP001 4 hang 1 ô ly" panose="020B0603050302020204" pitchFamily="34" charset="0"/>
              </a:rPr>
              <a:t>biếc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40319-88E1-4946-B949-99C72966721F}"/>
              </a:ext>
            </a:extLst>
          </p:cNvPr>
          <p:cNvSpPr txBox="1"/>
          <p:nvPr/>
        </p:nvSpPr>
        <p:spPr>
          <a:xfrm>
            <a:off x="3864608" y="5304947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01CCB-D490-4364-9682-D516EB75EA73}"/>
              </a:ext>
            </a:extLst>
          </p:cNvPr>
          <p:cNvSpPr/>
          <p:nvPr/>
        </p:nvSpPr>
        <p:spPr>
          <a:xfrm>
            <a:off x="1713408" y="6006068"/>
            <a:ext cx="316154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vi-VN" sz="2800" dirty="0">
                <a:latin typeface="HP001 4 hang 1 ô ly" panose="020B0603050302020204" pitchFamily="34" charset="0"/>
              </a:rPr>
              <a:t>ngược</a:t>
            </a:r>
            <a:endParaRPr lang="vi-VN" sz="28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956335-9B89-4360-BC2C-13F41C34B0B6}"/>
              </a:ext>
            </a:extLst>
          </p:cNvPr>
          <p:cNvSpPr/>
          <p:nvPr/>
        </p:nvSpPr>
        <p:spPr>
          <a:xfrm>
            <a:off x="1829627" y="62446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259C0D-F2D2-42AF-85C0-04A851419199}"/>
              </a:ext>
            </a:extLst>
          </p:cNvPr>
          <p:cNvSpPr/>
          <p:nvPr/>
        </p:nvSpPr>
        <p:spPr>
          <a:xfrm>
            <a:off x="4008413" y="6063904"/>
            <a:ext cx="2363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HP001 4 hang 1 ô ly" panose="020B0603050302020204" pitchFamily="34" charset="0"/>
              </a:rPr>
              <a:t>Giỗ</a:t>
            </a:r>
            <a:r>
              <a:rPr lang="en-US" sz="2800" dirty="0">
                <a:latin typeface="HP001 4 hang 1 ô ly" panose="020B0603050302020204" pitchFamily="34" charset="0"/>
              </a:rPr>
              <a:t> </a:t>
            </a:r>
            <a:r>
              <a:rPr lang="en-US" sz="2800" dirty="0" err="1">
                <a:latin typeface="HP001 4 hang 1 ô ly" panose="020B0603050302020204" pitchFamily="34" charset="0"/>
              </a:rPr>
              <a:t>Tổ</a:t>
            </a:r>
            <a:endParaRPr lang="en-US" sz="2800" dirty="0"/>
          </a:p>
          <a:p>
            <a:pPr algn="just">
              <a:lnSpc>
                <a:spcPct val="150000"/>
              </a:lnSpc>
            </a:pPr>
            <a:endParaRPr lang="vi-VN" sz="2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3C8A143-1884-4D1F-B962-8E0B2414F41F}"/>
              </a:ext>
            </a:extLst>
          </p:cNvPr>
          <p:cNvSpPr/>
          <p:nvPr/>
        </p:nvSpPr>
        <p:spPr>
          <a:xfrm>
            <a:off x="4229457" y="625322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6E30FF-E00F-4766-A664-C803268A3041}"/>
              </a:ext>
            </a:extLst>
          </p:cNvPr>
          <p:cNvSpPr/>
          <p:nvPr/>
        </p:nvSpPr>
        <p:spPr>
          <a:xfrm>
            <a:off x="7119294" y="6070716"/>
            <a:ext cx="2091297" cy="57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endParaRPr lang="vi-VN" sz="2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CFC5E6-E735-4C6F-B82B-04F8217335C5}"/>
              </a:ext>
            </a:extLst>
          </p:cNvPr>
          <p:cNvSpPr/>
          <p:nvPr/>
        </p:nvSpPr>
        <p:spPr>
          <a:xfrm>
            <a:off x="6784115" y="6227914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7" name="TextBox 36"/>
          <p:cNvSpPr txBox="1"/>
          <p:nvPr/>
        </p:nvSpPr>
        <p:spPr>
          <a:xfrm>
            <a:off x="7141037" y="6226630"/>
            <a:ext cx="95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HP001 4 hang 1 ô ly" panose="020B0603050302020204" pitchFamily="34" charset="0"/>
              </a:rPr>
              <a:t>biếc</a:t>
            </a:r>
            <a:endParaRPr lang="en-US" sz="28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CFC5E6-E735-4C6F-B82B-04F8217335C5}"/>
              </a:ext>
            </a:extLst>
          </p:cNvPr>
          <p:cNvSpPr/>
          <p:nvPr/>
        </p:nvSpPr>
        <p:spPr>
          <a:xfrm>
            <a:off x="8286344" y="6191628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9" name="TextBox 38"/>
          <p:cNvSpPr txBox="1"/>
          <p:nvPr/>
        </p:nvSpPr>
        <p:spPr>
          <a:xfrm>
            <a:off x="8643266" y="6190344"/>
            <a:ext cx="227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001 4 hang 1 ô ly" panose="020B0603050302020204" pitchFamily="34" charset="0"/>
              </a:rPr>
              <a:t>lóng</a:t>
            </a:r>
            <a:r>
              <a:rPr lang="en-US" sz="2800" dirty="0">
                <a:latin typeface="HP001 4 hang 1 ô ly" panose="020B0603050302020204" pitchFamily="34" charset="0"/>
              </a:rPr>
              <a:t> </a:t>
            </a:r>
            <a:r>
              <a:rPr lang="en-US" sz="2800" dirty="0" err="1">
                <a:latin typeface="HP001 4 hang 1 ô ly" panose="020B0603050302020204" pitchFamily="34" charset="0"/>
              </a:rPr>
              <a:t>lánh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8" grpId="1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37" y="107664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4BD87-B1E5-4F00-90A9-11356584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6" y="596676"/>
            <a:ext cx="508732" cy="38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E1843C-161B-4D6E-9F96-766E00DF1B78}"/>
              </a:ext>
            </a:extLst>
          </p:cNvPr>
          <p:cNvSpPr txBox="1"/>
          <p:nvPr/>
        </p:nvSpPr>
        <p:spPr>
          <a:xfrm>
            <a:off x="1746448" y="360910"/>
            <a:ext cx="992303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tên</a:t>
            </a:r>
            <a:r>
              <a:rPr lang="en-US" sz="3200" b="1" kern="0" dirty="0">
                <a:solidFill>
                  <a:srgbClr val="17479D"/>
                </a:solidFill>
              </a:rPr>
              <a:t> 2-3 </a:t>
            </a:r>
            <a:r>
              <a:rPr lang="en-US" sz="3200" b="1" kern="0" dirty="0" err="1">
                <a:solidFill>
                  <a:srgbClr val="17479D"/>
                </a:solidFill>
              </a:rPr>
              <a:t>tỉnh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hoặc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thành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phố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mà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em</a:t>
            </a:r>
            <a:r>
              <a:rPr lang="en-US" sz="3200" b="1" kern="0" dirty="0">
                <a:solidFill>
                  <a:srgbClr val="17479D"/>
                </a:solidFill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</a:rPr>
              <a:t>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CF69E-746D-405E-B8C5-A2FF76AAB972}"/>
              </a:ext>
            </a:extLst>
          </p:cNvPr>
          <p:cNvSpPr txBox="1"/>
          <p:nvPr/>
        </p:nvSpPr>
        <p:spPr>
          <a:xfrm>
            <a:off x="1762653" y="772326"/>
            <a:ext cx="1067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M: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Hà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Nội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BA63C-2A45-4628-A21E-D6A7F2AB5438}"/>
              </a:ext>
            </a:extLst>
          </p:cNvPr>
          <p:cNvSpPr txBox="1"/>
          <p:nvPr/>
        </p:nvSpPr>
        <p:spPr>
          <a:xfrm>
            <a:off x="1721416" y="1612120"/>
            <a:ext cx="865326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b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39044-897F-4C2B-821C-98D24075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0" y="1814104"/>
            <a:ext cx="475086" cy="38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1078234" y="2150605"/>
            <a:ext cx="10035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ô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vuông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-1364343" y="294235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còng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mưa</a:t>
            </a:r>
            <a:endParaRPr kumimoji="0" lang="en-US" sz="32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err="1">
                <a:solidFill>
                  <a:prstClr val="black"/>
                </a:solidFill>
              </a:rPr>
              <a:t>Cái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tôm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cái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tép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đi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đưa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bà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còng</a:t>
            </a:r>
            <a:endParaRPr lang="en-US" sz="3200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Đưa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bà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đến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quãng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đường</a:t>
            </a:r>
            <a:r>
              <a:rPr lang="en-US" sz="3200" kern="0" dirty="0">
                <a:solidFill>
                  <a:prstClr val="black"/>
                </a:solidFill>
              </a:rPr>
              <a:t> cong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prstClr val="black"/>
                </a:solidFill>
              </a:rPr>
              <a:t>Đưa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bà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vào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tận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ngõ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trong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nhà</a:t>
            </a:r>
            <a:r>
              <a:rPr lang="en-US" sz="3200" kern="0" dirty="0">
                <a:solidFill>
                  <a:prstClr val="black"/>
                </a:solidFill>
              </a:rPr>
              <a:t> </a:t>
            </a:r>
            <a:r>
              <a:rPr lang="en-US" sz="3200" kern="0" dirty="0" err="1">
                <a:solidFill>
                  <a:prstClr val="black"/>
                </a:solidFill>
              </a:rPr>
              <a:t>bà</a:t>
            </a:r>
            <a:r>
              <a:rPr lang="en-US" sz="3200" kern="0" dirty="0">
                <a:solidFill>
                  <a:prstClr val="black"/>
                </a:solidFill>
              </a:rPr>
              <a:t>.</a:t>
            </a:r>
            <a:endParaRPr kumimoji="0" lang="vi-VN" sz="3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2052" name="Picture 4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11" name="Picture 10" descr="8bb694b3b92d4e7317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36" y="3160113"/>
            <a:ext cx="3736454" cy="3202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4586991" y="3207895"/>
            <a:ext cx="404733" cy="419725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/>
            <p:nvPr/>
          </p:nvCxnSpPr>
          <p:spPr>
            <a:xfrm flipH="1">
              <a:off x="7623137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321508" y="3222884"/>
            <a:ext cx="392244" cy="404735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279036" y="5369273"/>
            <a:ext cx="372256" cy="416930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914400" y="563721"/>
            <a:ext cx="1065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vi-VN" sz="3600" dirty="0">
                <a:latin typeface="+mj-lt"/>
              </a:rPr>
              <a:t>Tìm tiếng chứa </a:t>
            </a:r>
            <a:r>
              <a:rPr lang="vi-VN" sz="3600" b="1" i="1" dirty="0">
                <a:latin typeface="+mj-lt"/>
              </a:rPr>
              <a:t>iu </a:t>
            </a:r>
            <a:r>
              <a:rPr lang="vi-VN" sz="3600" dirty="0">
                <a:latin typeface="+mj-lt"/>
              </a:rPr>
              <a:t>hoặc </a:t>
            </a:r>
            <a:r>
              <a:rPr lang="vi-VN" sz="3600" b="1" i="1" dirty="0">
                <a:latin typeface="+mj-lt"/>
              </a:rPr>
              <a:t>iêu </a:t>
            </a:r>
            <a:r>
              <a:rPr lang="vi-VN" sz="3600" dirty="0">
                <a:latin typeface="+mj-lt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11761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rìu</a:t>
            </a:r>
            <a:endParaRPr lang="vi-VN" sz="2667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tiêu</a:t>
            </a:r>
            <a:endParaRPr lang="vi-VN" sz="2667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điều</a:t>
            </a:r>
            <a:endParaRPr lang="vi-VN" sz="2667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3909609" y="3131218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279</Words>
  <Application>Microsoft Office PowerPoint</Application>
  <PresentationFormat>Widescreen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等线</vt:lpstr>
      <vt:lpstr>微软雅黑</vt:lpstr>
      <vt:lpstr>Arial</vt:lpstr>
      <vt:lpstr>Arial-Rounded</vt:lpstr>
      <vt:lpstr>Calibri</vt:lpstr>
      <vt:lpstr>HP001 4 hàng</vt:lpstr>
      <vt:lpstr>HP001 4 hang 1 ô ly</vt:lpstr>
      <vt:lpstr>ITC Avant Garde Std Bk</vt:lpstr>
      <vt:lpstr>Times New Roman</vt:lpstr>
      <vt:lpstr>UTM Avo</vt:lpstr>
      <vt:lpstr>字魂59号-创粗黑</vt:lpstr>
      <vt:lpstr>千图网海量PPT模板www.58pic.com​​</vt:lpstr>
      <vt:lpstr>2_Office 主题</vt:lpstr>
      <vt:lpstr>第一PPT，www.1ppt.com</vt:lpstr>
      <vt:lpstr>2_第一PPT，www.1ppt.com</vt:lpstr>
      <vt:lpstr>Office 主题​​</vt:lpstr>
      <vt:lpstr>https://www.freeppt7.com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 Thuy</cp:lastModifiedBy>
  <cp:revision>52</cp:revision>
  <dcterms:created xsi:type="dcterms:W3CDTF">2021-07-20T01:55:21Z</dcterms:created>
  <dcterms:modified xsi:type="dcterms:W3CDTF">2023-04-03T09:23:22Z</dcterms:modified>
</cp:coreProperties>
</file>