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20" r:id="rId2"/>
    <p:sldId id="275" r:id="rId3"/>
    <p:sldId id="314" r:id="rId4"/>
    <p:sldId id="315" r:id="rId5"/>
    <p:sldId id="316" r:id="rId6"/>
    <p:sldId id="317" r:id="rId7"/>
    <p:sldId id="318" r:id="rId8"/>
    <p:sldId id="319"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p:cViewPr varScale="1">
        <p:scale>
          <a:sx n="91" d="100"/>
          <a:sy n="91" d="100"/>
        </p:scale>
        <p:origin x="216" y="31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4/14/23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4/14/23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4/14/23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4/14/23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9" y="0"/>
            <a:ext cx="16256000" cy="9144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241" y="212150"/>
            <a:ext cx="11746393" cy="2580996"/>
          </a:xfrm>
          <a:prstGeom prst="rect">
            <a:avLst/>
          </a:prstGeom>
        </p:spPr>
      </p:pic>
      <p:sp>
        <p:nvSpPr>
          <p:cNvPr id="7" name="TextBox 6"/>
          <p:cNvSpPr txBox="1"/>
          <p:nvPr/>
        </p:nvSpPr>
        <p:spPr>
          <a:xfrm>
            <a:off x="-269734" y="3142832"/>
            <a:ext cx="16407444" cy="2554545"/>
          </a:xfrm>
          <a:prstGeom prst="rect">
            <a:avLst/>
          </a:prstGeom>
          <a:noFill/>
        </p:spPr>
        <p:txBody>
          <a:bodyPr wrap="square" rtlCol="0">
            <a:spAutoFit/>
          </a:bodyPr>
          <a:lstStyle/>
          <a:p>
            <a:pPr marL="609585" lvl="1" algn="ctr" defTabSz="609585" fontAlgn="base">
              <a:defRPr/>
            </a:pPr>
            <a:r>
              <a:rPr lang="en-US" altLang="zh-CN" sz="80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Chào</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80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mừng</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80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các</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con</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p>
          <a:p>
            <a:pPr marL="609585" lvl="1" algn="ctr" defTabSz="609585" fontAlgn="base">
              <a:defRPr/>
            </a:pPr>
            <a:r>
              <a:rPr lang="en-US" altLang="zh-CN" sz="80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đến</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en-US" altLang="zh-CN" sz="8000" b="1" i="1" dirty="0" err="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với</a:t>
            </a:r>
            <a:r>
              <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 </a:t>
            </a:r>
            <a:r>
              <a:rPr lang="vi-VN"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giờ </a:t>
            </a:r>
            <a:r>
              <a:rPr lang="vi-VN" altLang="zh-CN" sz="8000" b="1" i="1">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rPr>
              <a:t>học Môn Công nghệ</a:t>
            </a:r>
            <a:endParaRPr lang="en-US" altLang="zh-CN" sz="8000" b="1" i="1" dirty="0">
              <a:ln w="12700">
                <a:solidFill>
                  <a:schemeClr val="accent1"/>
                </a:solidFill>
                <a:prstDash val="solid"/>
              </a:ln>
              <a:solidFill>
                <a:srgbClr val="FF0000"/>
              </a:solidFill>
              <a:effectLst>
                <a:outerShdw dist="38100" dir="2640000" algn="bl" rotWithShape="0">
                  <a:schemeClr val="accent1"/>
                </a:outerShdw>
              </a:effectLst>
              <a:latin typeface="Times New Roman" pitchFamily="18" charset="0"/>
              <a:ea typeface="字魂17号-萌趣果冻体"/>
              <a:cs typeface="Times New Roman" pitchFamily="18" charset="0"/>
              <a:sym typeface="+mn-ea"/>
            </a:endParaRPr>
          </a:p>
        </p:txBody>
      </p:sp>
      <p:pic>
        <p:nvPicPr>
          <p:cNvPr id="9" name="Picture 158" descr="200712419435657_1"/>
          <p:cNvPicPr>
            <a:picLocks noChangeAspect="1" noChangeArrowheads="1" noCrop="1"/>
          </p:cNvPicPr>
          <p:nvPr/>
        </p:nvPicPr>
        <p:blipFill>
          <a:blip r:embed="rId4"/>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5102C1-9488-8F4D-8DF5-0E87EBB4A18E}"/>
              </a:ext>
            </a:extLst>
          </p:cNvPr>
          <p:cNvSpPr txBox="1"/>
          <p:nvPr/>
        </p:nvSpPr>
        <p:spPr>
          <a:xfrm>
            <a:off x="3136495" y="6200423"/>
            <a:ext cx="10285024" cy="1405641"/>
          </a:xfrm>
          <a:prstGeom prst="rect">
            <a:avLst/>
          </a:prstGeom>
          <a:noFill/>
        </p:spPr>
        <p:txBody>
          <a:bodyPr wrap="square" rtlCol="0">
            <a:spAutoFit/>
          </a:bodyPr>
          <a:lstStyle/>
          <a:p>
            <a:r>
              <a:rPr lang="en-VN" sz="4267" b="1" i="1" dirty="0">
                <a:solidFill>
                  <a:srgbClr val="C00000"/>
                </a:solidFill>
                <a:latin typeface="Times New Roman" panose="02020603050405020304" pitchFamily="18" charset="0"/>
                <a:cs typeface="Times New Roman" panose="02020603050405020304" pitchFamily="18" charset="0"/>
              </a:rPr>
              <a:t>Họ và tên giáo viên : Đặng Khánh Huyền</a:t>
            </a:r>
          </a:p>
          <a:p>
            <a:pPr algn="ctr"/>
            <a:r>
              <a:rPr lang="en-VN" sz="4267" b="1" i="1" dirty="0">
                <a:solidFill>
                  <a:srgbClr val="C00000"/>
                </a:solidFill>
                <a:latin typeface="Times New Roman" panose="02020603050405020304" pitchFamily="18" charset="0"/>
                <a:cs typeface="Times New Roman" panose="02020603050405020304" pitchFamily="18" charset="0"/>
              </a:rPr>
              <a:t>Lớp : 3A7</a:t>
            </a:r>
          </a:p>
        </p:txBody>
      </p:sp>
      <p:pic>
        <p:nvPicPr>
          <p:cNvPr id="18" name="Picture 2" descr="TH Sài Đồng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cứu  ...">
            <a:extLst>
              <a:ext uri="{FF2B5EF4-FFF2-40B4-BE49-F238E27FC236}">
                <a16:creationId xmlns:a16="http://schemas.microsoft.com/office/drawing/2014/main" id="{C4F677DF-E654-794B-B548-9F5F0CE66F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0" y="-41946"/>
            <a:ext cx="1466127" cy="152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LÀM BIỂN BÁO GIAO THÔNG (T4)</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46" name="Text Box 14"/>
          <p:cNvSpPr txBox="1">
            <a:spLocks noChangeArrowheads="1"/>
          </p:cNvSpPr>
          <p:nvPr/>
        </p:nvSpPr>
        <p:spPr bwMode="auto">
          <a:xfrm>
            <a:off x="1661319" y="1493118"/>
            <a:ext cx="13950557"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làm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mô</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biển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giao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dạng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Trưng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bày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và</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giới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thiệu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sản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phẩm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nhóm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12)</a:t>
            </a:r>
            <a:endParaRPr lang="en-US" sz="3600" b="1" dirty="0">
              <a:solidFill>
                <a:srgbClr val="0000FF"/>
              </a:solidFill>
              <a:latin typeface="Times New Roman" pitchFamily="18" charset="0"/>
              <a:cs typeface="Times New Roman" pitchFamily="18" charset="0"/>
            </a:endParaRPr>
          </a:p>
        </p:txBody>
      </p:sp>
      <p:pic>
        <p:nvPicPr>
          <p:cNvPr id="13" name="Picture 12"/>
          <p:cNvPicPr>
            <a:picLocks noChangeAspect="1"/>
          </p:cNvPicPr>
          <p:nvPr/>
        </p:nvPicPr>
        <p:blipFill>
          <a:blip r:embed="rId2"/>
          <a:stretch>
            <a:fillRect/>
          </a:stretch>
        </p:blipFill>
        <p:spPr>
          <a:xfrm>
            <a:off x="561853" y="1598084"/>
            <a:ext cx="1066800" cy="920044"/>
          </a:xfrm>
          <a:prstGeom prst="rect">
            <a:avLst/>
          </a:prstGeom>
        </p:spPr>
      </p:pic>
      <p:pic>
        <p:nvPicPr>
          <p:cNvPr id="15" name="Picture 14"/>
          <p:cNvPicPr>
            <a:picLocks noChangeAspect="1"/>
          </p:cNvPicPr>
          <p:nvPr/>
        </p:nvPicPr>
        <p:blipFill>
          <a:blip r:embed="rId3"/>
          <a:stretch>
            <a:fillRect/>
          </a:stretch>
        </p:blipFill>
        <p:spPr>
          <a:xfrm>
            <a:off x="1202421" y="2971800"/>
            <a:ext cx="13717698" cy="5486400"/>
          </a:xfrm>
          <a:prstGeom prst="rect">
            <a:avLst/>
          </a:prstGeom>
        </p:spPr>
      </p:pic>
    </p:spTree>
    <p:extLst>
      <p:ext uri="{BB962C8B-B14F-4D97-AF65-F5344CB8AC3E}">
        <p14:creationId xmlns:p14="http://schemas.microsoft.com/office/powerpoint/2010/main" val="4050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46" name="Text Box 14"/>
          <p:cNvSpPr txBox="1">
            <a:spLocks noChangeArrowheads="1"/>
          </p:cNvSpPr>
          <p:nvPr/>
        </p:nvSpPr>
        <p:spPr bwMode="auto">
          <a:xfrm>
            <a:off x="1661319" y="1493118"/>
            <a:ext cx="13950557"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nhiều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biển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biển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nguy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hiểm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tham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khảo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sau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đây</a:t>
            </a:r>
            <a:r>
              <a:rPr lang="en-US" sz="3200" b="1" dirty="0">
                <a:solidFill>
                  <a:srgbClr val="0000FF"/>
                </a:solidFill>
                <a:latin typeface="Times New Roman" pitchFamily="18" charset="0"/>
              </a:rPr>
              <a:t>:</a:t>
            </a:r>
            <a:endParaRPr lang="en-US" sz="3600" b="1" dirty="0">
              <a:solidFill>
                <a:srgbClr val="0000FF"/>
              </a:solidFill>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1889919" y="3962401"/>
            <a:ext cx="12420600" cy="4495800"/>
          </a:xfrm>
          <a:prstGeom prst="rect">
            <a:avLst/>
          </a:prstGeom>
        </p:spPr>
      </p:pic>
      <p:sp>
        <p:nvSpPr>
          <p:cNvPr id="12" name="Text Box 14"/>
          <p:cNvSpPr txBox="1">
            <a:spLocks noChangeArrowheads="1"/>
          </p:cNvSpPr>
          <p:nvPr/>
        </p:nvSpPr>
        <p:spPr bwMode="auto">
          <a:xfrm>
            <a:off x="1601849" y="2642100"/>
            <a:ext cx="13950557"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thủ</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màu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đỏ</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cắt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vuông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cạnh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là</a:t>
            </a:r>
            <a:r>
              <a:rPr lang="en-US" sz="3200" b="1" dirty="0">
                <a:solidFill>
                  <a:srgbClr val="0000FF"/>
                </a:solidFill>
                <a:latin typeface="Times New Roman" pitchFamily="18" charset="0"/>
              </a:rPr>
              <a:t> 8cm. </a:t>
            </a:r>
            <a:r>
              <a:rPr lang="en-US" sz="3200" b="1" dirty="0" err="1">
                <a:solidFill>
                  <a:srgbClr val="0000FF"/>
                </a:solidFill>
                <a:latin typeface="Times New Roman" pitchFamily="18" charset="0"/>
              </a:rPr>
              <a:t>Gập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đôi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tờ</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vuông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dấu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13)</a:t>
            </a:r>
            <a:endParaRPr lang="en-US" sz="3600" b="1" dirty="0">
              <a:solidFill>
                <a:srgbClr val="0000FF"/>
              </a:solidFill>
              <a:latin typeface="Times New Roman" pitchFamily="18" charset="0"/>
              <a:cs typeface="Times New Roman" pitchFamily="18" charset="0"/>
            </a:endParaRPr>
          </a:p>
        </p:txBody>
      </p:sp>
      <p:pic>
        <p:nvPicPr>
          <p:cNvPr id="7" name="Picture 6"/>
          <p:cNvPicPr>
            <a:picLocks noChangeAspect="1"/>
          </p:cNvPicPr>
          <p:nvPr/>
        </p:nvPicPr>
        <p:blipFill>
          <a:blip r:embed="rId3"/>
          <a:stretch>
            <a:fillRect/>
          </a:stretch>
        </p:blipFill>
        <p:spPr>
          <a:xfrm>
            <a:off x="1023144" y="1618918"/>
            <a:ext cx="638175" cy="695325"/>
          </a:xfrm>
          <a:prstGeom prst="rect">
            <a:avLst/>
          </a:prstGeom>
        </p:spPr>
      </p:pic>
    </p:spTree>
    <p:extLst>
      <p:ext uri="{BB962C8B-B14F-4D97-AF65-F5344CB8AC3E}">
        <p14:creationId xmlns:p14="http://schemas.microsoft.com/office/powerpoint/2010/main" val="16573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12" name="Text Box 14"/>
          <p:cNvSpPr txBox="1">
            <a:spLocks noChangeArrowheads="1"/>
          </p:cNvSpPr>
          <p:nvPr/>
        </p:nvSpPr>
        <p:spPr bwMode="auto">
          <a:xfrm>
            <a:off x="1204119" y="1849026"/>
            <a:ext cx="13950557" cy="211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Gập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đỉnh</a:t>
            </a:r>
            <a:r>
              <a:rPr lang="en-US" sz="3200" b="1" dirty="0">
                <a:solidFill>
                  <a:srgbClr val="0000FF"/>
                </a:solidFill>
                <a:latin typeface="Times New Roman" pitchFamily="18" charset="0"/>
              </a:rPr>
              <a:t> B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chữ</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nhật</a:t>
            </a:r>
            <a:r>
              <a:rPr lang="en-US" sz="3200" b="1" dirty="0">
                <a:solidFill>
                  <a:srgbClr val="0000FF"/>
                </a:solidFill>
                <a:latin typeface="Times New Roman" pitchFamily="18" charset="0"/>
              </a:rPr>
              <a:t> ABCD </a:t>
            </a:r>
            <a:r>
              <a:rPr lang="en-US" sz="3200" b="1" dirty="0" err="1">
                <a:solidFill>
                  <a:srgbClr val="0000FF"/>
                </a:solidFill>
                <a:latin typeface="Times New Roman" pitchFamily="18" charset="0"/>
              </a:rPr>
              <a:t>vào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dấu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giữa</a:t>
            </a:r>
            <a:r>
              <a:rPr lang="en-US" sz="3200" b="1" dirty="0">
                <a:solidFill>
                  <a:srgbClr val="0000FF"/>
                </a:solidFill>
                <a:latin typeface="Times New Roman" pitchFamily="18" charset="0"/>
              </a:rPr>
              <a:t> AD, </a:t>
            </a:r>
            <a:r>
              <a:rPr lang="en-US" sz="3200" b="1" dirty="0" err="1">
                <a:solidFill>
                  <a:srgbClr val="0000FF"/>
                </a:solidFill>
                <a:latin typeface="Times New Roman" pitchFamily="18" charset="0"/>
              </a:rPr>
              <a:t>gặp</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nhau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tại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điểm</a:t>
            </a:r>
            <a:r>
              <a:rPr lang="en-US" sz="3200" b="1" dirty="0">
                <a:solidFill>
                  <a:srgbClr val="0000FF"/>
                </a:solidFill>
                <a:latin typeface="Times New Roman" pitchFamily="18" charset="0"/>
              </a:rPr>
              <a:t> M. </a:t>
            </a:r>
            <a:r>
              <a:rPr lang="en-US" sz="3200" b="1" dirty="0" err="1">
                <a:solidFill>
                  <a:srgbClr val="0000FF"/>
                </a:solidFill>
                <a:latin typeface="Times New Roman" pitchFamily="18" charset="0"/>
              </a:rPr>
              <a:t>Điều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chỉnh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điểm</a:t>
            </a:r>
            <a:r>
              <a:rPr lang="en-US" sz="3200" b="1" dirty="0">
                <a:solidFill>
                  <a:srgbClr val="0000FF"/>
                </a:solidFill>
                <a:latin typeface="Times New Roman" pitchFamily="18" charset="0"/>
              </a:rPr>
              <a:t> C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MNC </a:t>
            </a:r>
            <a:r>
              <a:rPr lang="en-US" sz="3200" b="1" dirty="0" err="1">
                <a:solidFill>
                  <a:srgbClr val="0000FF"/>
                </a:solidFill>
                <a:latin typeface="Times New Roman" pitchFamily="18" charset="0"/>
              </a:rPr>
              <a:t>trùng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với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đỉnh</a:t>
            </a:r>
            <a:r>
              <a:rPr lang="en-US" sz="3200" b="1" dirty="0">
                <a:solidFill>
                  <a:srgbClr val="0000FF"/>
                </a:solidFill>
                <a:latin typeface="Times New Roman" pitchFamily="18" charset="0"/>
              </a:rPr>
              <a:t> C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MCD. </a:t>
            </a:r>
            <a:r>
              <a:rPr lang="en-US" sz="3200" b="1" dirty="0" err="1">
                <a:solidFill>
                  <a:srgbClr val="0000FF"/>
                </a:solidFill>
                <a:latin typeface="Times New Roman" pitchFamily="18" charset="0"/>
              </a:rPr>
              <a:t>Dùng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bút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chì</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kẻ</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theo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đường</a:t>
            </a:r>
            <a:r>
              <a:rPr lang="en-US" sz="3200" b="1" dirty="0">
                <a:solidFill>
                  <a:srgbClr val="0000FF"/>
                </a:solidFill>
                <a:latin typeface="Times New Roman" pitchFamily="18" charset="0"/>
              </a:rPr>
              <a:t> MC </a:t>
            </a:r>
            <a:r>
              <a:rPr lang="en-US" sz="3200" b="1" dirty="0" err="1">
                <a:solidFill>
                  <a:srgbClr val="0000FF"/>
                </a:solidFill>
                <a:latin typeface="Times New Roman" pitchFamily="18" charset="0"/>
              </a:rPr>
              <a:t>và</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cắt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theo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kẻ</a:t>
            </a:r>
            <a:r>
              <a:rPr lang="en-US" sz="3200" b="1" dirty="0">
                <a:solidFill>
                  <a:srgbClr val="0000FF"/>
                </a:solidFill>
                <a:latin typeface="Times New Roman" pitchFamily="18" charset="0"/>
              </a:rPr>
              <a:t>, ta </a:t>
            </a:r>
            <a:r>
              <a:rPr lang="en-US" sz="3200" b="1" dirty="0" err="1">
                <a:solidFill>
                  <a:srgbClr val="0000FF"/>
                </a:solidFill>
                <a:latin typeface="Times New Roman" pitchFamily="18" charset="0"/>
              </a:rPr>
              <a:t>được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14)</a:t>
            </a:r>
            <a:endParaRPr lang="en-US" sz="3600" b="1" dirty="0">
              <a:solidFill>
                <a:srgbClr val="0000FF"/>
              </a:solidFill>
              <a:latin typeface="Times New Roman" pitchFamily="18" charset="0"/>
              <a:cs typeface="Times New Roman" pitchFamily="18" charset="0"/>
            </a:endParaRPr>
          </a:p>
        </p:txBody>
      </p:sp>
      <p:pic>
        <p:nvPicPr>
          <p:cNvPr id="14" name="Picture 13"/>
          <p:cNvPicPr>
            <a:picLocks noChangeAspect="1"/>
          </p:cNvPicPr>
          <p:nvPr/>
        </p:nvPicPr>
        <p:blipFill>
          <a:blip r:embed="rId2"/>
          <a:stretch>
            <a:fillRect/>
          </a:stretch>
        </p:blipFill>
        <p:spPr>
          <a:xfrm>
            <a:off x="2423319" y="4495801"/>
            <a:ext cx="11430000" cy="3733800"/>
          </a:xfrm>
          <a:prstGeom prst="rect">
            <a:avLst/>
          </a:prstGeom>
        </p:spPr>
      </p:pic>
    </p:spTree>
    <p:extLst>
      <p:ext uri="{BB962C8B-B14F-4D97-AF65-F5344CB8AC3E}">
        <p14:creationId xmlns:p14="http://schemas.microsoft.com/office/powerpoint/2010/main" val="29929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12" name="Text Box 14"/>
          <p:cNvSpPr txBox="1">
            <a:spLocks noChangeArrowheads="1"/>
          </p:cNvSpPr>
          <p:nvPr/>
        </p:nvSpPr>
        <p:spPr bwMode="auto">
          <a:xfrm>
            <a:off x="1204119" y="1849026"/>
            <a:ext cx="13950557"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Cắt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màu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vàng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từ</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một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vuông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cạnh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là</a:t>
            </a:r>
            <a:r>
              <a:rPr lang="en-US" sz="3200" b="1" dirty="0">
                <a:solidFill>
                  <a:srgbClr val="0000FF"/>
                </a:solidFill>
                <a:latin typeface="Times New Roman" pitchFamily="18" charset="0"/>
              </a:rPr>
              <a:t> 7cm </a:t>
            </a:r>
            <a:r>
              <a:rPr lang="en-US" sz="3200" b="1" dirty="0" err="1">
                <a:solidFill>
                  <a:srgbClr val="0000FF"/>
                </a:solidFill>
                <a:latin typeface="Times New Roman" pitchFamily="18" charset="0"/>
              </a:rPr>
              <a:t>theo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như</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14).</a:t>
            </a:r>
            <a:endParaRPr lang="en-US" sz="3600" b="1" dirty="0">
              <a:solidFill>
                <a:srgbClr val="0000FF"/>
              </a:solidFill>
              <a:latin typeface="Times New Roman" pitchFamily="18" charset="0"/>
              <a:cs typeface="Times New Roman" pitchFamily="18" charset="0"/>
            </a:endParaRPr>
          </a:p>
        </p:txBody>
      </p:sp>
      <p:pic>
        <p:nvPicPr>
          <p:cNvPr id="10" name="Picture 9"/>
          <p:cNvPicPr>
            <a:picLocks noChangeAspect="1"/>
          </p:cNvPicPr>
          <p:nvPr/>
        </p:nvPicPr>
        <p:blipFill>
          <a:blip r:embed="rId2"/>
          <a:stretch>
            <a:fillRect/>
          </a:stretch>
        </p:blipFill>
        <p:spPr>
          <a:xfrm>
            <a:off x="3718719" y="3200400"/>
            <a:ext cx="9220200" cy="5047768"/>
          </a:xfrm>
          <a:prstGeom prst="rect">
            <a:avLst/>
          </a:prstGeom>
        </p:spPr>
      </p:pic>
    </p:spTree>
    <p:extLst>
      <p:ext uri="{BB962C8B-B14F-4D97-AF65-F5344CB8AC3E}">
        <p14:creationId xmlns:p14="http://schemas.microsoft.com/office/powerpoint/2010/main" val="237952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12" name="Text Box 14"/>
          <p:cNvSpPr txBox="1">
            <a:spLocks noChangeArrowheads="1"/>
          </p:cNvSpPr>
          <p:nvPr/>
        </p:nvSpPr>
        <p:spPr bwMode="auto">
          <a:xfrm>
            <a:off x="1204119" y="1849026"/>
            <a:ext cx="13950557" cy="162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màu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vàng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chồng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màu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đỏ</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sao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hai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đường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dấu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giữa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trùng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khít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nhau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và</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làm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tròn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đỉnh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tam </a:t>
            </a:r>
            <a:r>
              <a:rPr lang="en-US" sz="3200" b="1" dirty="0" err="1">
                <a:solidFill>
                  <a:srgbClr val="0000FF"/>
                </a:solidFill>
                <a:latin typeface="Times New Roman" pitchFamily="18" charset="0"/>
              </a:rPr>
              <a:t>giác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Hình</a:t>
            </a:r>
            <a:r>
              <a:rPr lang="en-US" sz="3200" b="1" dirty="0">
                <a:solidFill>
                  <a:srgbClr val="0000FF"/>
                </a:solidFill>
                <a:latin typeface="Times New Roman" pitchFamily="18" charset="0"/>
              </a:rPr>
              <a:t> 16). </a:t>
            </a:r>
            <a:endParaRPr lang="en-US" sz="3600" b="1" dirty="0">
              <a:solidFill>
                <a:srgbClr val="0000FF"/>
              </a:solidFill>
              <a:latin typeface="Times New Roman" pitchFamily="18" charset="0"/>
              <a:cs typeface="Times New Roman" pitchFamily="18" charset="0"/>
            </a:endParaRPr>
          </a:p>
        </p:txBody>
      </p:sp>
      <p:pic>
        <p:nvPicPr>
          <p:cNvPr id="11" name="Picture 10"/>
          <p:cNvPicPr>
            <a:picLocks noChangeAspect="1"/>
          </p:cNvPicPr>
          <p:nvPr/>
        </p:nvPicPr>
        <p:blipFill>
          <a:blip r:embed="rId2"/>
          <a:stretch>
            <a:fillRect/>
          </a:stretch>
        </p:blipFill>
        <p:spPr>
          <a:xfrm>
            <a:off x="3509684" y="3471445"/>
            <a:ext cx="9906000" cy="5165743"/>
          </a:xfrm>
          <a:prstGeom prst="rect">
            <a:avLst/>
          </a:prstGeom>
        </p:spPr>
      </p:pic>
    </p:spTree>
    <p:extLst>
      <p:ext uri="{BB962C8B-B14F-4D97-AF65-F5344CB8AC3E}">
        <p14:creationId xmlns:p14="http://schemas.microsoft.com/office/powerpoint/2010/main" val="180456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4835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9: LÀM BIỂN BÁO GIAO THÔNG (T4)</a:t>
            </a:r>
          </a:p>
        </p:txBody>
      </p:sp>
      <p:sp>
        <p:nvSpPr>
          <p:cNvPr id="14" name="Text Box 14"/>
          <p:cNvSpPr txBox="1">
            <a:spLocks noChangeArrowheads="1"/>
          </p:cNvSpPr>
          <p:nvPr/>
        </p:nvSpPr>
        <p:spPr bwMode="auto">
          <a:xfrm>
            <a:off x="1907075" y="1828713"/>
            <a:ext cx="13301635" cy="2607304"/>
          </a:xfrm>
          <a:prstGeom prst="rect">
            <a:avLst/>
          </a:prstGeom>
          <a:solidFill>
            <a:srgbClr val="92D050"/>
          </a:solidFill>
          <a:ln>
            <a:noFill/>
          </a:ln>
          <a:effec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spcBef>
                <a:spcPts val="0"/>
              </a:spcBef>
              <a:buFontTx/>
              <a:buChar char="-"/>
              <a:defRPr/>
            </a:pPr>
            <a:r>
              <a:rPr lang="en-US" sz="3200" b="1" dirty="0" err="1">
                <a:latin typeface="Times New Roman" pitchFamily="18" charset="0"/>
              </a:rPr>
              <a:t>Lựa</a:t>
            </a:r>
            <a:r>
              <a:rPr lang="en-US" sz="3200" b="1" dirty="0">
                <a:latin typeface="Times New Roman" pitchFamily="18" charset="0"/>
              </a:rPr>
              <a:t> </a:t>
            </a:r>
            <a:r>
              <a:rPr lang="en-US" sz="3200" b="1" dirty="0" err="1">
                <a:latin typeface="Times New Roman" pitchFamily="18" charset="0"/>
              </a:rPr>
              <a:t>chọn</a:t>
            </a:r>
            <a:r>
              <a:rPr lang="en-US" sz="3200" b="1" dirty="0">
                <a:latin typeface="Times New Roman" pitchFamily="18" charset="0"/>
              </a:rPr>
              <a:t> </a:t>
            </a:r>
            <a:r>
              <a:rPr lang="en-US" sz="3200" b="1" dirty="0" err="1">
                <a:latin typeface="Times New Roman" pitchFamily="18" charset="0"/>
              </a:rPr>
              <a:t>và</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vật</a:t>
            </a:r>
            <a:r>
              <a:rPr lang="en-US" sz="3200" b="1" dirty="0">
                <a:latin typeface="Times New Roman" pitchFamily="18" charset="0"/>
              </a:rPr>
              <a:t> </a:t>
            </a:r>
            <a:r>
              <a:rPr lang="en-US" sz="3200" b="1" dirty="0" err="1">
                <a:latin typeface="Times New Roman" pitchFamily="18" charset="0"/>
              </a:rPr>
              <a:t>liệu</a:t>
            </a:r>
            <a:r>
              <a:rPr lang="en-US" sz="3200" b="1" dirty="0">
                <a:latin typeface="Times New Roman" pitchFamily="18" charset="0"/>
              </a:rPr>
              <a:t> </a:t>
            </a:r>
            <a:r>
              <a:rPr lang="en-US" sz="3200" b="1" dirty="0" err="1">
                <a:latin typeface="Times New Roman" pitchFamily="18" charset="0"/>
              </a:rPr>
              <a:t>sẵn</a:t>
            </a:r>
            <a:r>
              <a:rPr lang="en-US" sz="3200" b="1" dirty="0">
                <a:latin typeface="Times New Roman" pitchFamily="18" charset="0"/>
              </a:rPr>
              <a:t> </a:t>
            </a:r>
            <a:r>
              <a:rPr lang="en-US" sz="3200" b="1" dirty="0" err="1">
                <a:latin typeface="Times New Roman" pitchFamily="18" charset="0"/>
              </a:rPr>
              <a:t>có</a:t>
            </a:r>
            <a:r>
              <a:rPr lang="en-US" sz="3200" b="1" dirty="0">
                <a:latin typeface="Times New Roman" pitchFamily="18" charset="0"/>
              </a:rPr>
              <a:t> ở </a:t>
            </a:r>
            <a:r>
              <a:rPr lang="en-US" sz="3200" b="1" dirty="0" err="1">
                <a:latin typeface="Times New Roman" pitchFamily="18" charset="0"/>
              </a:rPr>
              <a:t>địa</a:t>
            </a:r>
            <a:r>
              <a:rPr lang="en-US" sz="3200" b="1" dirty="0">
                <a:latin typeface="Times New Roman" pitchFamily="18" charset="0"/>
              </a:rPr>
              <a:t> </a:t>
            </a:r>
            <a:r>
              <a:rPr lang="en-US" sz="3200" b="1" dirty="0" err="1">
                <a:latin typeface="Times New Roman" pitchFamily="18" charset="0"/>
              </a:rPr>
              <a:t>phương</a:t>
            </a:r>
            <a:r>
              <a:rPr lang="en-US" sz="3200" b="1" dirty="0">
                <a:latin typeface="Times New Roman" pitchFamily="18" charset="0"/>
              </a:rPr>
              <a:t> </a:t>
            </a:r>
            <a:r>
              <a:rPr lang="en-US" sz="3200" b="1" dirty="0" err="1">
                <a:latin typeface="Times New Roman" pitchFamily="18" charset="0"/>
              </a:rPr>
              <a:t>để</a:t>
            </a:r>
            <a:r>
              <a:rPr lang="en-US" sz="3200" b="1" dirty="0">
                <a:latin typeface="Times New Roman" pitchFamily="18" charset="0"/>
              </a:rPr>
              <a:t> </a:t>
            </a:r>
            <a:r>
              <a:rPr lang="en-US" sz="3200" b="1" dirty="0" err="1">
                <a:latin typeface="Times New Roman" pitchFamily="18" charset="0"/>
              </a:rPr>
              <a:t>làm</a:t>
            </a:r>
            <a:r>
              <a:rPr lang="en-US" sz="3200" b="1" dirty="0">
                <a:latin typeface="Times New Roman" pitchFamily="18" charset="0"/>
              </a:rPr>
              <a:t> </a:t>
            </a: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endParaRPr lang="en-US" sz="3200" b="1" dirty="0">
              <a:latin typeface="Times New Roman" pitchFamily="18" charset="0"/>
            </a:endParaRPr>
          </a:p>
          <a:p>
            <a:pPr marL="571500" indent="-571500" algn="just" eaLnBrk="1" hangingPunct="1">
              <a:spcBef>
                <a:spcPts val="0"/>
              </a:spcBef>
              <a:buFontTx/>
              <a:buChar char="-"/>
              <a:defRPr/>
            </a:pP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a:t>
            </a:r>
          </a:p>
          <a:p>
            <a:pPr marL="571500" indent="-571500" algn="just" eaLnBrk="1" hangingPunct="1">
              <a:spcBef>
                <a:spcPts val="0"/>
              </a:spcBef>
              <a:buFontTx/>
              <a:buChar char="-"/>
              <a:defRPr/>
            </a:pP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548588" y="1804329"/>
            <a:ext cx="1352550" cy="1276351"/>
          </a:xfrm>
          <a:prstGeom prst="rect">
            <a:avLst/>
          </a:prstGeom>
        </p:spPr>
      </p:pic>
      <p:sp>
        <p:nvSpPr>
          <p:cNvPr id="15" name="Text Box 14"/>
          <p:cNvSpPr txBox="1">
            <a:spLocks noChangeArrowheads="1"/>
          </p:cNvSpPr>
          <p:nvPr/>
        </p:nvSpPr>
        <p:spPr bwMode="auto">
          <a:xfrm>
            <a:off x="1901138" y="4876800"/>
            <a:ext cx="13307572" cy="2607304"/>
          </a:xfrm>
          <a:prstGeom prst="rect">
            <a:avLst/>
          </a:prstGeom>
          <a:solidFill>
            <a:schemeClr val="tx2">
              <a:lumMod val="20000"/>
              <a:lumOff val="80000"/>
            </a:schemeClr>
          </a:solidFill>
          <a:ln>
            <a:noFill/>
          </a:ln>
          <a:effec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r>
              <a:rPr lang="en-US" sz="3200" b="1" dirty="0">
                <a:latin typeface="Times New Roman" pitchFamily="18" charset="0"/>
              </a:rPr>
              <a:t> </a:t>
            </a:r>
            <a:r>
              <a:rPr lang="en-US" sz="3200" b="1" dirty="0" err="1">
                <a:latin typeface="Times New Roman" pitchFamily="18" charset="0"/>
              </a:rPr>
              <a:t>giao</a:t>
            </a:r>
            <a:r>
              <a:rPr lang="en-US" sz="3200" b="1" dirty="0">
                <a:latin typeface="Times New Roman" pitchFamily="18" charset="0"/>
              </a:rPr>
              <a:t> </a:t>
            </a:r>
            <a:r>
              <a:rPr lang="en-US" sz="3200" b="1" dirty="0" err="1">
                <a:latin typeface="Times New Roman" pitchFamily="18" charset="0"/>
              </a:rPr>
              <a:t>thông</a:t>
            </a:r>
            <a:r>
              <a:rPr lang="en-US" sz="3200" b="1" dirty="0">
                <a:latin typeface="Times New Roman" pitchFamily="18" charset="0"/>
              </a:rPr>
              <a:t> </a:t>
            </a:r>
            <a:r>
              <a:rPr lang="en-US" sz="3200" b="1" dirty="0" err="1">
                <a:latin typeface="Times New Roman" pitchFamily="18" charset="0"/>
              </a:rPr>
              <a:t>là</a:t>
            </a:r>
            <a:r>
              <a:rPr lang="en-US" sz="3200" b="1" dirty="0">
                <a:latin typeface="Times New Roman" pitchFamily="18" charset="0"/>
              </a:rPr>
              <a:t> </a:t>
            </a:r>
            <a:r>
              <a:rPr lang="en-US" sz="3200" b="1" dirty="0" err="1">
                <a:latin typeface="Times New Roman" pitchFamily="18" charset="0"/>
              </a:rPr>
              <a:t>một</a:t>
            </a:r>
            <a:r>
              <a:rPr lang="en-US" sz="3200" b="1" dirty="0">
                <a:latin typeface="Times New Roman" pitchFamily="18" charset="0"/>
              </a:rPr>
              <a:t> </a:t>
            </a:r>
            <a:r>
              <a:rPr lang="en-US" sz="3200" b="1" dirty="0" err="1">
                <a:latin typeface="Times New Roman" pitchFamily="18" charset="0"/>
              </a:rPr>
              <a:t>sáng</a:t>
            </a:r>
            <a:r>
              <a:rPr lang="en-US" sz="3200" b="1" dirty="0">
                <a:latin typeface="Times New Roman" pitchFamily="18" charset="0"/>
              </a:rPr>
              <a:t> </a:t>
            </a:r>
            <a:r>
              <a:rPr lang="en-US" sz="3200" b="1" dirty="0" err="1">
                <a:latin typeface="Times New Roman" pitchFamily="18" charset="0"/>
              </a:rPr>
              <a:t>chế</a:t>
            </a:r>
            <a:r>
              <a:rPr lang="en-US" sz="3200" b="1" dirty="0">
                <a:latin typeface="Times New Roman" pitchFamily="18" charset="0"/>
              </a:rPr>
              <a:t> </a:t>
            </a:r>
            <a:r>
              <a:rPr lang="en-US" sz="3200" b="1" dirty="0" err="1">
                <a:latin typeface="Times New Roman" pitchFamily="18" charset="0"/>
              </a:rPr>
              <a:t>vĩ</a:t>
            </a:r>
            <a:r>
              <a:rPr lang="en-US" sz="3200" b="1" dirty="0">
                <a:latin typeface="Times New Roman" pitchFamily="18" charset="0"/>
              </a:rPr>
              <a:t> </a:t>
            </a:r>
            <a:r>
              <a:rPr lang="en-US" sz="3200" b="1" dirty="0" err="1">
                <a:latin typeface="Times New Roman" pitchFamily="18" charset="0"/>
              </a:rPr>
              <a:t>đại</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loài</a:t>
            </a:r>
            <a:r>
              <a:rPr lang="en-US" sz="3200" b="1" dirty="0">
                <a:latin typeface="Times New Roman" pitchFamily="18" charset="0"/>
              </a:rPr>
              <a:t> </a:t>
            </a:r>
            <a:r>
              <a:rPr lang="en-US" sz="3200" b="1" dirty="0" err="1">
                <a:latin typeface="Times New Roman" pitchFamily="18" charset="0"/>
              </a:rPr>
              <a:t>người</a:t>
            </a:r>
            <a:r>
              <a:rPr lang="en-US" sz="3200" b="1" dirty="0">
                <a:latin typeface="Times New Roman" pitchFamily="18" charset="0"/>
              </a:rPr>
              <a:t>. </a:t>
            </a:r>
            <a:r>
              <a:rPr lang="en-US" sz="3200" b="1" dirty="0" err="1">
                <a:latin typeface="Times New Roman" pitchFamily="18" charset="0"/>
              </a:rPr>
              <a:t>Những</a:t>
            </a:r>
            <a:r>
              <a:rPr lang="en-US" sz="3200" b="1" dirty="0">
                <a:latin typeface="Times New Roman" pitchFamily="18" charset="0"/>
              </a:rPr>
              <a:t> </a:t>
            </a:r>
            <a:r>
              <a:rPr lang="en-US" sz="3200" b="1" dirty="0" err="1">
                <a:latin typeface="Times New Roman" pitchFamily="18" charset="0"/>
              </a:rPr>
              <a:t>tấm</a:t>
            </a:r>
            <a:r>
              <a:rPr lang="en-US" sz="3200" b="1" dirty="0">
                <a:latin typeface="Times New Roman" pitchFamily="18" charset="0"/>
              </a:rPr>
              <a:t> </a:t>
            </a: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r>
              <a:rPr lang="en-US" sz="3200" b="1" dirty="0">
                <a:latin typeface="Times New Roman" pitchFamily="18" charset="0"/>
              </a:rPr>
              <a:t> </a:t>
            </a:r>
            <a:r>
              <a:rPr lang="en-US" sz="3200" b="1" dirty="0" err="1">
                <a:latin typeface="Times New Roman" pitchFamily="18" charset="0"/>
              </a:rPr>
              <a:t>giao</a:t>
            </a:r>
            <a:r>
              <a:rPr lang="en-US" sz="3200" b="1" dirty="0">
                <a:latin typeface="Times New Roman" pitchFamily="18" charset="0"/>
              </a:rPr>
              <a:t> </a:t>
            </a:r>
            <a:r>
              <a:rPr lang="en-US" sz="3200" b="1" dirty="0" err="1">
                <a:latin typeface="Times New Roman" pitchFamily="18" charset="0"/>
              </a:rPr>
              <a:t>thông</a:t>
            </a:r>
            <a:r>
              <a:rPr lang="en-US" sz="3200" b="1" dirty="0">
                <a:latin typeface="Times New Roman" pitchFamily="18" charset="0"/>
              </a:rPr>
              <a:t> </a:t>
            </a:r>
            <a:r>
              <a:rPr lang="en-US" sz="3200" b="1" dirty="0" err="1">
                <a:latin typeface="Times New Roman" pitchFamily="18" charset="0"/>
              </a:rPr>
              <a:t>đường</a:t>
            </a:r>
            <a:r>
              <a:rPr lang="en-US" sz="3200" b="1" dirty="0">
                <a:latin typeface="Times New Roman" pitchFamily="18" charset="0"/>
              </a:rPr>
              <a:t> </a:t>
            </a:r>
            <a:r>
              <a:rPr lang="en-US" sz="3200" b="1" dirty="0" err="1">
                <a:latin typeface="Times New Roman" pitchFamily="18" charset="0"/>
              </a:rPr>
              <a:t>bộ</a:t>
            </a:r>
            <a:r>
              <a:rPr lang="en-US" sz="3200" b="1" dirty="0">
                <a:latin typeface="Times New Roman" pitchFamily="18" charset="0"/>
              </a:rPr>
              <a:t> </a:t>
            </a:r>
            <a:r>
              <a:rPr lang="en-US" sz="3200" b="1" dirty="0" err="1">
                <a:latin typeface="Times New Roman" pitchFamily="18" charset="0"/>
              </a:rPr>
              <a:t>đầu</a:t>
            </a:r>
            <a:r>
              <a:rPr lang="en-US" sz="3200" b="1" dirty="0">
                <a:latin typeface="Times New Roman" pitchFamily="18" charset="0"/>
              </a:rPr>
              <a:t> </a:t>
            </a:r>
            <a:r>
              <a:rPr lang="en-US" sz="3200" b="1" dirty="0" err="1">
                <a:latin typeface="Times New Roman" pitchFamily="18" charset="0"/>
              </a:rPr>
              <a:t>tiên</a:t>
            </a:r>
            <a:r>
              <a:rPr lang="en-US" sz="3200" b="1" dirty="0">
                <a:latin typeface="Times New Roman" pitchFamily="18" charset="0"/>
              </a:rPr>
              <a:t> </a:t>
            </a:r>
            <a:r>
              <a:rPr lang="en-US" sz="3200" b="1" dirty="0" err="1">
                <a:latin typeface="Times New Roman" pitchFamily="18" charset="0"/>
              </a:rPr>
              <a:t>xuất</a:t>
            </a:r>
            <a:r>
              <a:rPr lang="en-US" sz="3200" b="1" dirty="0">
                <a:latin typeface="Times New Roman" pitchFamily="18" charset="0"/>
              </a:rPr>
              <a:t> </a:t>
            </a:r>
            <a:r>
              <a:rPr lang="en-US" sz="3200" b="1" dirty="0" err="1">
                <a:latin typeface="Times New Roman" pitchFamily="18" charset="0"/>
              </a:rPr>
              <a:t>hiện</a:t>
            </a:r>
            <a:r>
              <a:rPr lang="en-US" sz="3200" b="1" dirty="0">
                <a:latin typeface="Times New Roman" pitchFamily="18" charset="0"/>
              </a:rPr>
              <a:t> ở </a:t>
            </a:r>
            <a:r>
              <a:rPr lang="en-US" sz="3200" b="1" dirty="0" err="1">
                <a:latin typeface="Times New Roman" pitchFamily="18" charset="0"/>
              </a:rPr>
              <a:t>Rô</a:t>
            </a:r>
            <a:r>
              <a:rPr lang="en-US" sz="3200" b="1" dirty="0">
                <a:latin typeface="Times New Roman" pitchFamily="18" charset="0"/>
              </a:rPr>
              <a:t>-ma (Roma) </a:t>
            </a:r>
            <a:r>
              <a:rPr lang="en-US" sz="3200" b="1" dirty="0" err="1">
                <a:latin typeface="Times New Roman" pitchFamily="18" charset="0"/>
              </a:rPr>
              <a:t>cách</a:t>
            </a:r>
            <a:r>
              <a:rPr lang="en-US" sz="3200" b="1" dirty="0">
                <a:latin typeface="Times New Roman" pitchFamily="18" charset="0"/>
              </a:rPr>
              <a:t> </a:t>
            </a:r>
            <a:r>
              <a:rPr lang="en-US" sz="3200" b="1" dirty="0" err="1">
                <a:latin typeface="Times New Roman" pitchFamily="18" charset="0"/>
              </a:rPr>
              <a:t>đây</a:t>
            </a:r>
            <a:r>
              <a:rPr lang="en-US" sz="3200" b="1" dirty="0">
                <a:latin typeface="Times New Roman" pitchFamily="18" charset="0"/>
              </a:rPr>
              <a:t> </a:t>
            </a:r>
            <a:r>
              <a:rPr lang="en-US" sz="3200" b="1" dirty="0" err="1">
                <a:latin typeface="Times New Roman" pitchFamily="18" charset="0"/>
              </a:rPr>
              <a:t>hơn</a:t>
            </a:r>
            <a:r>
              <a:rPr lang="en-US" sz="3200" b="1" dirty="0">
                <a:latin typeface="Times New Roman" pitchFamily="18" charset="0"/>
              </a:rPr>
              <a:t> </a:t>
            </a:r>
            <a:r>
              <a:rPr lang="en-US" sz="3200" b="1" dirty="0" err="1">
                <a:latin typeface="Times New Roman" pitchFamily="18" charset="0"/>
              </a:rPr>
              <a:t>hai</a:t>
            </a:r>
            <a:r>
              <a:rPr lang="en-US" sz="3200" b="1" dirty="0">
                <a:latin typeface="Times New Roman" pitchFamily="18" charset="0"/>
              </a:rPr>
              <a:t> </a:t>
            </a:r>
            <a:r>
              <a:rPr lang="en-US" sz="3200" b="1" dirty="0" err="1">
                <a:latin typeface="Times New Roman" pitchFamily="18" charset="0"/>
              </a:rPr>
              <a:t>nghìn</a:t>
            </a:r>
            <a:r>
              <a:rPr lang="en-US" sz="3200" b="1" dirty="0">
                <a:latin typeface="Times New Roman" pitchFamily="18" charset="0"/>
              </a:rPr>
              <a:t> </a:t>
            </a:r>
            <a:r>
              <a:rPr lang="en-US" sz="3200" b="1" dirty="0" err="1">
                <a:latin typeface="Times New Roman" pitchFamily="18" charset="0"/>
              </a:rPr>
              <a:t>năm</a:t>
            </a:r>
            <a:r>
              <a:rPr lang="en-US" sz="3200" b="1" dirty="0">
                <a:latin typeface="Times New Roman" pitchFamily="18" charset="0"/>
              </a:rPr>
              <a:t>. </a:t>
            </a:r>
            <a:r>
              <a:rPr lang="en-US" sz="3200" b="1" dirty="0" err="1">
                <a:latin typeface="Times New Roman" pitchFamily="18" charset="0"/>
              </a:rPr>
              <a:t>Đó</a:t>
            </a:r>
            <a:r>
              <a:rPr lang="en-US" sz="3200" b="1" dirty="0">
                <a:latin typeface="Times New Roman" pitchFamily="18" charset="0"/>
              </a:rPr>
              <a:t> </a:t>
            </a:r>
            <a:r>
              <a:rPr lang="en-US" sz="3200" b="1" dirty="0" err="1">
                <a:latin typeface="Times New Roman" pitchFamily="18" charset="0"/>
              </a:rPr>
              <a:t>là</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r>
              <a:rPr lang="en-US" sz="3200" b="1" dirty="0">
                <a:latin typeface="Times New Roman" pitchFamily="18" charset="0"/>
              </a:rPr>
              <a:t> </a:t>
            </a:r>
            <a:r>
              <a:rPr lang="en-US" sz="3200" b="1" dirty="0" err="1">
                <a:latin typeface="Times New Roman" pitchFamily="18" charset="0"/>
              </a:rPr>
              <a:t>dạng</a:t>
            </a:r>
            <a:r>
              <a:rPr lang="en-US" sz="3200" b="1" dirty="0">
                <a:latin typeface="Times New Roman" pitchFamily="18" charset="0"/>
              </a:rPr>
              <a:t> </a:t>
            </a:r>
            <a:r>
              <a:rPr lang="en-US" sz="3200" b="1" dirty="0" err="1">
                <a:latin typeface="Times New Roman" pitchFamily="18" charset="0"/>
              </a:rPr>
              <a:t>chữ</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ghi</a:t>
            </a:r>
            <a:r>
              <a:rPr lang="en-US" sz="3200" b="1" dirty="0">
                <a:latin typeface="Times New Roman" pitchFamily="18" charset="0"/>
              </a:rPr>
              <a:t> </a:t>
            </a:r>
            <a:r>
              <a:rPr lang="en-US" sz="3200" b="1" dirty="0" err="1">
                <a:latin typeface="Times New Roman" pitchFamily="18" charset="0"/>
              </a:rPr>
              <a:t>trên</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cột</a:t>
            </a:r>
            <a:r>
              <a:rPr lang="en-US" sz="3200" b="1" dirty="0">
                <a:latin typeface="Times New Roman" pitchFamily="18" charset="0"/>
              </a:rPr>
              <a:t> </a:t>
            </a:r>
            <a:r>
              <a:rPr lang="en-US" sz="3200" b="1" dirty="0" err="1">
                <a:latin typeface="Times New Roman" pitchFamily="18" charset="0"/>
              </a:rPr>
              <a:t>trụ</a:t>
            </a:r>
            <a:r>
              <a:rPr lang="en-US" sz="3200" b="1" dirty="0">
                <a:latin typeface="Times New Roman" pitchFamily="18" charset="0"/>
              </a:rPr>
              <a:t>, </a:t>
            </a:r>
            <a:r>
              <a:rPr lang="en-US" sz="3200" b="1" dirty="0" err="1">
                <a:latin typeface="Times New Roman" pitchFamily="18" charset="0"/>
              </a:rPr>
              <a:t>ghi</a:t>
            </a:r>
            <a:r>
              <a:rPr lang="en-US" sz="3200" b="1" dirty="0">
                <a:latin typeface="Times New Roman" pitchFamily="18" charset="0"/>
              </a:rPr>
              <a:t> </a:t>
            </a:r>
            <a:r>
              <a:rPr lang="en-US" sz="3200" b="1" dirty="0" err="1">
                <a:latin typeface="Times New Roman" pitchFamily="18" charset="0"/>
              </a:rPr>
              <a:t>lại</a:t>
            </a:r>
            <a:r>
              <a:rPr lang="en-US" sz="3200" b="1" dirty="0">
                <a:latin typeface="Times New Roman" pitchFamily="18" charset="0"/>
              </a:rPr>
              <a:t> </a:t>
            </a:r>
            <a:r>
              <a:rPr lang="en-US" sz="3200" b="1" dirty="0" err="1">
                <a:latin typeface="Times New Roman" pitchFamily="18" charset="0"/>
              </a:rPr>
              <a:t>khoảng</a:t>
            </a:r>
            <a:r>
              <a:rPr lang="en-US" sz="3200" b="1" dirty="0">
                <a:latin typeface="Times New Roman" pitchFamily="18" charset="0"/>
              </a:rPr>
              <a:t> </a:t>
            </a:r>
            <a:r>
              <a:rPr lang="en-US" sz="3200" b="1" dirty="0" err="1">
                <a:latin typeface="Times New Roman" pitchFamily="18" charset="0"/>
              </a:rPr>
              <a:t>cách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điểm</a:t>
            </a:r>
            <a:r>
              <a:rPr lang="en-US" sz="3200" b="1" dirty="0">
                <a:latin typeface="Times New Roman" pitchFamily="18" charset="0"/>
              </a:rPr>
              <a:t> </a:t>
            </a:r>
            <a:r>
              <a:rPr lang="en-US" sz="3200" b="1" dirty="0" err="1">
                <a:latin typeface="Times New Roman" pitchFamily="18" charset="0"/>
              </a:rPr>
              <a:t>đặt</a:t>
            </a:r>
            <a:r>
              <a:rPr lang="en-US" sz="3200" b="1" dirty="0">
                <a:latin typeface="Times New Roman" pitchFamily="18" charset="0"/>
              </a:rPr>
              <a:t> </a:t>
            </a:r>
            <a:r>
              <a:rPr lang="en-US" sz="3200" b="1" dirty="0" err="1">
                <a:latin typeface="Times New Roman" pitchFamily="18" charset="0"/>
              </a:rPr>
              <a:t>cột</a:t>
            </a:r>
            <a:r>
              <a:rPr lang="en-US" sz="3200" b="1" dirty="0">
                <a:latin typeface="Times New Roman" pitchFamily="18" charset="0"/>
              </a:rPr>
              <a:t> </a:t>
            </a:r>
            <a:r>
              <a:rPr lang="en-US" sz="3200" b="1" dirty="0" err="1">
                <a:latin typeface="Times New Roman" pitchFamily="18" charset="0"/>
              </a:rPr>
              <a:t>đến</a:t>
            </a:r>
            <a:r>
              <a:rPr lang="en-US" sz="3200" b="1" dirty="0">
                <a:latin typeface="Times New Roman" pitchFamily="18" charset="0"/>
              </a:rPr>
              <a:t> </a:t>
            </a:r>
            <a:r>
              <a:rPr lang="en-US" sz="3200" b="1" dirty="0" err="1">
                <a:latin typeface="Times New Roman" pitchFamily="18" charset="0"/>
              </a:rPr>
              <a:t>Nghị</a:t>
            </a:r>
            <a:r>
              <a:rPr lang="en-US" sz="3200" b="1" dirty="0">
                <a:latin typeface="Times New Roman" pitchFamily="18" charset="0"/>
              </a:rPr>
              <a:t> </a:t>
            </a:r>
            <a:r>
              <a:rPr lang="en-US" sz="3200" b="1" dirty="0" err="1">
                <a:latin typeface="Times New Roman" pitchFamily="18" charset="0"/>
              </a:rPr>
              <a:t>viện</a:t>
            </a:r>
            <a:r>
              <a:rPr lang="en-US" sz="3200" b="1" dirty="0">
                <a:latin typeface="Times New Roman" pitchFamily="18" charset="0"/>
              </a:rPr>
              <a:t> </a:t>
            </a:r>
            <a:r>
              <a:rPr lang="en-US" sz="3200" b="1" dirty="0" err="1">
                <a:latin typeface="Times New Roman" pitchFamily="18" charset="0"/>
              </a:rPr>
              <a:t>Rô</a:t>
            </a:r>
            <a:r>
              <a:rPr lang="en-US" sz="3200" b="1" dirty="0">
                <a:latin typeface="Times New Roman" pitchFamily="18" charset="0"/>
              </a:rPr>
              <a:t>-ma. </a:t>
            </a:r>
            <a:r>
              <a:rPr lang="en-US" sz="3200" b="1" dirty="0" err="1">
                <a:latin typeface="Times New Roman" pitchFamily="18" charset="0"/>
              </a:rPr>
              <a:t>Sau</a:t>
            </a:r>
            <a:r>
              <a:rPr lang="en-US" sz="3200" b="1" dirty="0">
                <a:latin typeface="Times New Roman" pitchFamily="18" charset="0"/>
              </a:rPr>
              <a:t> </a:t>
            </a:r>
            <a:r>
              <a:rPr lang="en-US" sz="3200" b="1" dirty="0" err="1">
                <a:latin typeface="Times New Roman" pitchFamily="18" charset="0"/>
              </a:rPr>
              <a:t>đó</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thống</a:t>
            </a:r>
            <a:r>
              <a:rPr lang="en-US" sz="3200" b="1" dirty="0">
                <a:latin typeface="Times New Roman" pitchFamily="18" charset="0"/>
              </a:rPr>
              <a:t> </a:t>
            </a: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r>
              <a:rPr lang="en-US" sz="3200" b="1" dirty="0">
                <a:latin typeface="Times New Roman" pitchFamily="18" charset="0"/>
              </a:rPr>
              <a:t> </a:t>
            </a:r>
            <a:r>
              <a:rPr lang="en-US" sz="3200" b="1" dirty="0" err="1">
                <a:latin typeface="Times New Roman" pitchFamily="18" charset="0"/>
              </a:rPr>
              <a:t>giao</a:t>
            </a:r>
            <a:r>
              <a:rPr lang="en-US" sz="3200" b="1" dirty="0">
                <a:latin typeface="Times New Roman" pitchFamily="18" charset="0"/>
              </a:rPr>
              <a:t> </a:t>
            </a:r>
            <a:r>
              <a:rPr lang="en-US" sz="3200" b="1" dirty="0" err="1">
                <a:latin typeface="Times New Roman" pitchFamily="18" charset="0"/>
              </a:rPr>
              <a:t>thông</a:t>
            </a:r>
            <a:r>
              <a:rPr lang="en-US" sz="3200" b="1" dirty="0">
                <a:latin typeface="Times New Roman" pitchFamily="18" charset="0"/>
              </a:rPr>
              <a:t> </a:t>
            </a:r>
            <a:r>
              <a:rPr lang="en-US" sz="3200" b="1" dirty="0" err="1">
                <a:latin typeface="Times New Roman" pitchFamily="18" charset="0"/>
              </a:rPr>
              <a:t>kiểu</a:t>
            </a:r>
            <a:r>
              <a:rPr lang="en-US" sz="3200" b="1" dirty="0">
                <a:latin typeface="Times New Roman" pitchFamily="18" charset="0"/>
              </a:rPr>
              <a:t> </a:t>
            </a:r>
            <a:r>
              <a:rPr lang="en-US" sz="3200" b="1" dirty="0" err="1">
                <a:latin typeface="Times New Roman" pitchFamily="18" charset="0"/>
              </a:rPr>
              <a:t>này</a:t>
            </a:r>
            <a:r>
              <a:rPr lang="en-US" sz="3200" b="1" dirty="0">
                <a:latin typeface="Times New Roman" pitchFamily="18" charset="0"/>
              </a:rPr>
              <a:t> </a:t>
            </a:r>
            <a:r>
              <a:rPr lang="en-US" sz="3200" b="1" dirty="0" err="1">
                <a:latin typeface="Times New Roman" pitchFamily="18" charset="0"/>
              </a:rPr>
              <a:t>đã</a:t>
            </a:r>
            <a:r>
              <a:rPr lang="en-US" sz="3200" b="1" dirty="0">
                <a:latin typeface="Times New Roman" pitchFamily="18" charset="0"/>
              </a:rPr>
              <a:t> </a:t>
            </a:r>
            <a:r>
              <a:rPr lang="en-US" sz="3200" b="1" dirty="0" err="1">
                <a:latin typeface="Times New Roman" pitchFamily="18" charset="0"/>
              </a:rPr>
              <a:t>trở</a:t>
            </a:r>
            <a:r>
              <a:rPr lang="en-US" sz="3200" b="1" dirty="0">
                <a:latin typeface="Times New Roman" pitchFamily="18" charset="0"/>
              </a:rPr>
              <a:t> </a:t>
            </a:r>
            <a:r>
              <a:rPr lang="en-US" sz="3200" b="1" dirty="0" err="1">
                <a:latin typeface="Times New Roman" pitchFamily="18" charset="0"/>
              </a:rPr>
              <a:t>nên</a:t>
            </a:r>
            <a:r>
              <a:rPr lang="en-US" sz="3200" b="1" dirty="0">
                <a:latin typeface="Times New Roman" pitchFamily="18" charset="0"/>
              </a:rPr>
              <a:t> </a:t>
            </a:r>
            <a:r>
              <a:rPr lang="en-US" sz="3200" b="1" dirty="0" err="1">
                <a:latin typeface="Times New Roman" pitchFamily="18" charset="0"/>
              </a:rPr>
              <a:t>phổ</a:t>
            </a:r>
            <a:r>
              <a:rPr lang="en-US" sz="3200" b="1" dirty="0">
                <a:latin typeface="Times New Roman" pitchFamily="18" charset="0"/>
              </a:rPr>
              <a:t> </a:t>
            </a:r>
            <a:r>
              <a:rPr lang="en-US" sz="3200" b="1" dirty="0" err="1">
                <a:latin typeface="Times New Roman" pitchFamily="18" charset="0"/>
              </a:rPr>
              <a:t>biến</a:t>
            </a:r>
            <a:r>
              <a:rPr lang="en-US" sz="3200" b="1" dirty="0">
                <a:latin typeface="Times New Roman" pitchFamily="18" charset="0"/>
              </a:rPr>
              <a:t> ở </a:t>
            </a:r>
            <a:r>
              <a:rPr lang="en-US" sz="3200" b="1" dirty="0" err="1">
                <a:latin typeface="Times New Roman" pitchFamily="18" charset="0"/>
              </a:rPr>
              <a:t>nhiều</a:t>
            </a:r>
            <a:r>
              <a:rPr lang="en-US" sz="3200" b="1" dirty="0">
                <a:latin typeface="Times New Roman" pitchFamily="18" charset="0"/>
              </a:rPr>
              <a:t> </a:t>
            </a:r>
            <a:r>
              <a:rPr lang="en-US" sz="3200" b="1" dirty="0" err="1">
                <a:latin typeface="Times New Roman" pitchFamily="18" charset="0"/>
              </a:rPr>
              <a:t>quốc</a:t>
            </a:r>
            <a:r>
              <a:rPr lang="en-US" sz="3200" b="1" dirty="0">
                <a:latin typeface="Times New Roman" pitchFamily="18" charset="0"/>
              </a:rPr>
              <a:t> </a:t>
            </a:r>
            <a:r>
              <a:rPr lang="en-US" sz="3200" b="1" dirty="0" err="1">
                <a:latin typeface="Times New Roman" pitchFamily="18" charset="0"/>
              </a:rPr>
              <a:t>gia</a:t>
            </a:r>
            <a:r>
              <a:rPr lang="en-US" sz="3200" b="1" dirty="0">
                <a:latin typeface="Times New Roman" pitchFamily="18" charset="0"/>
              </a:rPr>
              <a:t>.</a:t>
            </a:r>
            <a:endParaRPr lang="en-US" sz="3600" b="1" dirty="0">
              <a:latin typeface="Times New Roman" pitchFamily="18" charset="0"/>
              <a:cs typeface="Times New Roman" pitchFamily="18" charset="0"/>
            </a:endParaRPr>
          </a:p>
        </p:txBody>
      </p:sp>
      <p:pic>
        <p:nvPicPr>
          <p:cNvPr id="16" name="Picture 15"/>
          <p:cNvPicPr>
            <a:picLocks noChangeAspect="1"/>
          </p:cNvPicPr>
          <p:nvPr/>
        </p:nvPicPr>
        <p:blipFill>
          <a:blip r:embed="rId3"/>
          <a:stretch>
            <a:fillRect/>
          </a:stretch>
        </p:blipFill>
        <p:spPr>
          <a:xfrm>
            <a:off x="548588" y="4790618"/>
            <a:ext cx="1352551" cy="1228725"/>
          </a:xfrm>
          <a:prstGeom prst="rect">
            <a:avLst/>
          </a:prstGeom>
        </p:spPr>
      </p:pic>
      <p:sp>
        <p:nvSpPr>
          <p:cNvPr id="17" name="Text Box 14"/>
          <p:cNvSpPr txBox="1">
            <a:spLocks noChangeArrowheads="1"/>
          </p:cNvSpPr>
          <p:nvPr/>
        </p:nvSpPr>
        <p:spPr bwMode="auto">
          <a:xfrm>
            <a:off x="1907075" y="1828800"/>
            <a:ext cx="13301635" cy="2607304"/>
          </a:xfrm>
          <a:prstGeom prst="rect">
            <a:avLst/>
          </a:prstGeom>
          <a:solidFill>
            <a:srgbClr val="92D050"/>
          </a:solidFill>
          <a:ln>
            <a:noFill/>
          </a:ln>
          <a:effec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spcBef>
                <a:spcPts val="0"/>
              </a:spcBef>
              <a:buFontTx/>
              <a:buChar char="-"/>
              <a:defRPr/>
            </a:pPr>
            <a:r>
              <a:rPr lang="en-US" sz="3200" b="1" dirty="0" err="1">
                <a:latin typeface="Times New Roman" pitchFamily="18" charset="0"/>
              </a:rPr>
              <a:t>Lựa</a:t>
            </a:r>
            <a:r>
              <a:rPr lang="en-US" sz="3200" b="1" dirty="0">
                <a:latin typeface="Times New Roman" pitchFamily="18" charset="0"/>
              </a:rPr>
              <a:t> </a:t>
            </a:r>
            <a:r>
              <a:rPr lang="en-US" sz="3200" b="1" dirty="0" err="1">
                <a:latin typeface="Times New Roman" pitchFamily="18" charset="0"/>
              </a:rPr>
              <a:t>chọn</a:t>
            </a:r>
            <a:r>
              <a:rPr lang="en-US" sz="3200" b="1" dirty="0">
                <a:latin typeface="Times New Roman" pitchFamily="18" charset="0"/>
              </a:rPr>
              <a:t> </a:t>
            </a:r>
            <a:r>
              <a:rPr lang="en-US" sz="3200" b="1" dirty="0" err="1">
                <a:latin typeface="Times New Roman" pitchFamily="18" charset="0"/>
              </a:rPr>
              <a:t>và</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các</a:t>
            </a:r>
            <a:r>
              <a:rPr lang="en-US" sz="3200" b="1" dirty="0">
                <a:latin typeface="Times New Roman" pitchFamily="18" charset="0"/>
              </a:rPr>
              <a:t> </a:t>
            </a:r>
            <a:r>
              <a:rPr lang="en-US" sz="3200" b="1" dirty="0" err="1">
                <a:latin typeface="Times New Roman" pitchFamily="18" charset="0"/>
              </a:rPr>
              <a:t>vật</a:t>
            </a:r>
            <a:r>
              <a:rPr lang="en-US" sz="3200" b="1" dirty="0">
                <a:latin typeface="Times New Roman" pitchFamily="18" charset="0"/>
              </a:rPr>
              <a:t> </a:t>
            </a:r>
            <a:r>
              <a:rPr lang="en-US" sz="3200" b="1" dirty="0" err="1">
                <a:latin typeface="Times New Roman" pitchFamily="18" charset="0"/>
              </a:rPr>
              <a:t>liệu</a:t>
            </a:r>
            <a:r>
              <a:rPr lang="en-US" sz="3200" b="1" dirty="0">
                <a:latin typeface="Times New Roman" pitchFamily="18" charset="0"/>
              </a:rPr>
              <a:t> </a:t>
            </a:r>
            <a:r>
              <a:rPr lang="en-US" sz="3200" b="1" dirty="0" err="1">
                <a:latin typeface="Times New Roman" pitchFamily="18" charset="0"/>
              </a:rPr>
              <a:t>sẵn</a:t>
            </a:r>
            <a:r>
              <a:rPr lang="en-US" sz="3200" b="1" dirty="0">
                <a:latin typeface="Times New Roman" pitchFamily="18" charset="0"/>
              </a:rPr>
              <a:t> </a:t>
            </a:r>
            <a:r>
              <a:rPr lang="en-US" sz="3200" b="1" dirty="0" err="1">
                <a:latin typeface="Times New Roman" pitchFamily="18" charset="0"/>
              </a:rPr>
              <a:t>có</a:t>
            </a:r>
            <a:r>
              <a:rPr lang="en-US" sz="3200" b="1" dirty="0">
                <a:latin typeface="Times New Roman" pitchFamily="18" charset="0"/>
              </a:rPr>
              <a:t> ở </a:t>
            </a:r>
            <a:r>
              <a:rPr lang="en-US" sz="3200" b="1" dirty="0" err="1">
                <a:latin typeface="Times New Roman" pitchFamily="18" charset="0"/>
              </a:rPr>
              <a:t>địa</a:t>
            </a:r>
            <a:r>
              <a:rPr lang="en-US" sz="3200" b="1" dirty="0">
                <a:latin typeface="Times New Roman" pitchFamily="18" charset="0"/>
              </a:rPr>
              <a:t> </a:t>
            </a:r>
            <a:r>
              <a:rPr lang="en-US" sz="3200" b="1" dirty="0" err="1">
                <a:latin typeface="Times New Roman" pitchFamily="18" charset="0"/>
              </a:rPr>
              <a:t>phương</a:t>
            </a:r>
            <a:r>
              <a:rPr lang="en-US" sz="3200" b="1" dirty="0">
                <a:latin typeface="Times New Roman" pitchFamily="18" charset="0"/>
              </a:rPr>
              <a:t> </a:t>
            </a:r>
            <a:r>
              <a:rPr lang="en-US" sz="3200" b="1" dirty="0" err="1">
                <a:latin typeface="Times New Roman" pitchFamily="18" charset="0"/>
              </a:rPr>
              <a:t>để</a:t>
            </a:r>
            <a:r>
              <a:rPr lang="en-US" sz="3200" b="1" dirty="0">
                <a:latin typeface="Times New Roman" pitchFamily="18" charset="0"/>
              </a:rPr>
              <a:t> </a:t>
            </a:r>
            <a:r>
              <a:rPr lang="en-US" sz="3200" b="1" dirty="0" err="1">
                <a:latin typeface="Times New Roman" pitchFamily="18" charset="0"/>
              </a:rPr>
              <a:t>làm</a:t>
            </a:r>
            <a:r>
              <a:rPr lang="en-US" sz="3200" b="1" dirty="0">
                <a:latin typeface="Times New Roman" pitchFamily="18" charset="0"/>
              </a:rPr>
              <a:t> </a:t>
            </a:r>
            <a:r>
              <a:rPr lang="en-US" sz="3200" b="1" dirty="0" err="1">
                <a:latin typeface="Times New Roman" pitchFamily="18" charset="0"/>
              </a:rPr>
              <a:t>biển</a:t>
            </a:r>
            <a:r>
              <a:rPr lang="en-US" sz="3200" b="1" dirty="0">
                <a:latin typeface="Times New Roman" pitchFamily="18" charset="0"/>
              </a:rPr>
              <a:t> </a:t>
            </a:r>
            <a:r>
              <a:rPr lang="en-US" sz="3200" b="1" dirty="0" err="1">
                <a:latin typeface="Times New Roman" pitchFamily="18" charset="0"/>
              </a:rPr>
              <a:t>báo</a:t>
            </a:r>
            <a:endParaRPr lang="en-US" sz="3200" b="1" dirty="0">
              <a:latin typeface="Times New Roman" pitchFamily="18" charset="0"/>
            </a:endParaRPr>
          </a:p>
          <a:p>
            <a:pPr marL="571500" indent="-571500" algn="just" eaLnBrk="1" hangingPunct="1">
              <a:spcBef>
                <a:spcPts val="0"/>
              </a:spcBef>
              <a:buFontTx/>
              <a:buChar char="-"/>
              <a:defRPr/>
            </a:pP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a:t>
            </a:r>
          </a:p>
          <a:p>
            <a:pPr marL="571500" indent="-571500" algn="just" eaLnBrk="1" hangingPunct="1">
              <a:spcBef>
                <a:spcPts val="0"/>
              </a:spcBef>
              <a:buFontTx/>
              <a:buChar char="-"/>
              <a:defRPr/>
            </a:pP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bè</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pic>
        <p:nvPicPr>
          <p:cNvPr id="18" name="Picture 17"/>
          <p:cNvPicPr>
            <a:picLocks noChangeAspect="1"/>
          </p:cNvPicPr>
          <p:nvPr/>
        </p:nvPicPr>
        <p:blipFill>
          <a:blip r:embed="rId2"/>
          <a:stretch>
            <a:fillRect/>
          </a:stretch>
        </p:blipFill>
        <p:spPr>
          <a:xfrm>
            <a:off x="548588" y="1804416"/>
            <a:ext cx="1352550" cy="1276351"/>
          </a:xfrm>
          <a:prstGeom prst="rect">
            <a:avLst/>
          </a:prstGeom>
        </p:spPr>
      </p:pic>
    </p:spTree>
    <p:extLst>
      <p:ext uri="{BB962C8B-B14F-4D97-AF65-F5344CB8AC3E}">
        <p14:creationId xmlns:p14="http://schemas.microsoft.com/office/powerpoint/2010/main" val="37013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607</Words>
  <Application>Microsoft Macintosh PowerPoint</Application>
  <PresentationFormat>Custom</PresentationFormat>
  <Paragraphs>45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288</cp:revision>
  <dcterms:created xsi:type="dcterms:W3CDTF">2022-07-10T01:37:20Z</dcterms:created>
  <dcterms:modified xsi:type="dcterms:W3CDTF">2023-04-14T13:53:40Z</dcterms:modified>
</cp:coreProperties>
</file>